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33" r:id="rId4"/>
    <p:sldMasterId id="2147483648" r:id="rId5"/>
  </p:sldMasterIdLst>
  <p:notesMasterIdLst>
    <p:notesMasterId r:id="rId27"/>
  </p:notesMasterIdLst>
  <p:handoutMasterIdLst>
    <p:handoutMasterId r:id="rId28"/>
  </p:handoutMasterIdLst>
  <p:sldIdLst>
    <p:sldId id="256" r:id="rId6"/>
    <p:sldId id="287" r:id="rId7"/>
    <p:sldId id="261" r:id="rId8"/>
    <p:sldId id="259" r:id="rId9"/>
    <p:sldId id="276" r:id="rId10"/>
    <p:sldId id="268" r:id="rId11"/>
    <p:sldId id="277" r:id="rId12"/>
    <p:sldId id="280" r:id="rId13"/>
    <p:sldId id="278" r:id="rId14"/>
    <p:sldId id="282" r:id="rId15"/>
    <p:sldId id="283" r:id="rId16"/>
    <p:sldId id="285" r:id="rId17"/>
    <p:sldId id="266" r:id="rId18"/>
    <p:sldId id="257" r:id="rId19"/>
    <p:sldId id="271" r:id="rId20"/>
    <p:sldId id="267" r:id="rId21"/>
    <p:sldId id="270" r:id="rId22"/>
    <p:sldId id="273" r:id="rId23"/>
    <p:sldId id="290" r:id="rId24"/>
    <p:sldId id="289" r:id="rId25"/>
    <p:sldId id="274" r:id="rId26"/>
  </p:sldIdLst>
  <p:sldSz cx="9144000" cy="6858000" type="screen4x3"/>
  <p:notesSz cx="6858000" cy="9144000"/>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AC8A18-CEE9-4967-8375-112B320D5A92}" v="3" dt="2021-10-18T11:45:04.232"/>
    <p1510:client id="{4C00A038-75A0-4B38-A9FD-3C4869AF74F4}" v="2" dt="2021-10-04T09:49:44.663"/>
    <p1510:client id="{C837BA27-E98B-482D-961A-ECE31E7B195A}" v="44" dt="2021-10-04T08:03:00.242"/>
    <p1510:client id="{FD39D0DA-3B79-4E47-8701-DB7B26AC860A}" v="6" dt="2021-10-18T11:46:59.6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696" y="60"/>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8CCBC14-9CF4-D745-B1E3-99BC750883A3}" type="datetime1">
              <a:rPr lang="fr-FR" smtClean="0"/>
              <a:t>20/10/2021</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CB9C85A-57D5-8A4F-99FC-2D92FC0E0E8A}" type="slidenum">
              <a:rPr lang="fr-FR" smtClean="0"/>
              <a:t>‹N°›</a:t>
            </a:fld>
            <a:endParaRPr lang="fr-FR"/>
          </a:p>
        </p:txBody>
      </p:sp>
    </p:spTree>
    <p:extLst>
      <p:ext uri="{BB962C8B-B14F-4D97-AF65-F5344CB8AC3E}">
        <p14:creationId xmlns:p14="http://schemas.microsoft.com/office/powerpoint/2010/main" val="1201858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C3B22E-49FC-4D42-9450-30EDEBC4A827}" type="datetime1">
              <a:rPr lang="fr-FR" smtClean="0"/>
              <a:t>19/10/2021</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9CDFE4-71C1-484F-8171-B5A3FA2C18DE}" type="slidenum">
              <a:rPr lang="fr-FR" smtClean="0"/>
              <a:t>‹N°›</a:t>
            </a:fld>
            <a:endParaRPr lang="fr-FR"/>
          </a:p>
        </p:txBody>
      </p:sp>
    </p:spTree>
    <p:extLst>
      <p:ext uri="{BB962C8B-B14F-4D97-AF65-F5344CB8AC3E}">
        <p14:creationId xmlns:p14="http://schemas.microsoft.com/office/powerpoint/2010/main" val="129856232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_thème4_Aplat">
    <p:spTree>
      <p:nvGrpSpPr>
        <p:cNvPr id="1" name=""/>
        <p:cNvGrpSpPr/>
        <p:nvPr/>
      </p:nvGrpSpPr>
      <p:grpSpPr>
        <a:xfrm>
          <a:off x="0" y="0"/>
          <a:ext cx="0" cy="0"/>
          <a:chOff x="0" y="0"/>
          <a:chExt cx="0" cy="0"/>
        </a:xfrm>
      </p:grpSpPr>
      <p:pic>
        <p:nvPicPr>
          <p:cNvPr id="3" name="Image 2" descr="ILLE ET VILAINE GABARIT MARRON-7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Espace réservé du titre 1"/>
          <p:cNvSpPr>
            <a:spLocks noGrp="1"/>
          </p:cNvSpPr>
          <p:nvPr>
            <p:ph type="title"/>
          </p:nvPr>
        </p:nvSpPr>
        <p:spPr>
          <a:xfrm>
            <a:off x="1611718" y="1314310"/>
            <a:ext cx="4941482" cy="2326701"/>
          </a:xfrm>
          <a:prstGeom prst="rect">
            <a:avLst/>
          </a:prstGeom>
        </p:spPr>
        <p:txBody>
          <a:bodyPr vert="horz" lIns="91440" tIns="45720" rIns="91440" bIns="45720" rtlCol="0" anchor="ctr">
            <a:normAutofit/>
          </a:bodyPr>
          <a:lstStyle>
            <a:lvl1pPr algn="l">
              <a:defRPr b="1" u="sng">
                <a:solidFill>
                  <a:srgbClr val="000000"/>
                </a:solidFill>
              </a:defRPr>
            </a:lvl1pPr>
          </a:lstStyle>
          <a:p>
            <a:r>
              <a:rPr lang="fr-FR"/>
              <a:t>Titre de </a:t>
            </a:r>
            <a:br>
              <a:rPr lang="fr-FR"/>
            </a:br>
            <a:r>
              <a:rPr lang="fr-FR"/>
              <a:t>la présentation</a:t>
            </a:r>
            <a:br>
              <a:rPr lang="fr-FR"/>
            </a:br>
            <a:r>
              <a:rPr lang="fr-FR"/>
              <a:t>sur 3 lignes</a:t>
            </a:r>
          </a:p>
        </p:txBody>
      </p:sp>
      <p:sp>
        <p:nvSpPr>
          <p:cNvPr id="8" name="Espace réservé du texte 2"/>
          <p:cNvSpPr>
            <a:spLocks noGrp="1"/>
          </p:cNvSpPr>
          <p:nvPr>
            <p:ph type="body" sz="quarter" idx="10" hasCustomPrompt="1"/>
          </p:nvPr>
        </p:nvSpPr>
        <p:spPr>
          <a:xfrm>
            <a:off x="1611313" y="3641725"/>
            <a:ext cx="4941887" cy="1606550"/>
          </a:xfrm>
          <a:prstGeom prst="rect">
            <a:avLst/>
          </a:prstGeom>
        </p:spPr>
        <p:txBody>
          <a:bodyPr vert="horz"/>
          <a:lstStyle>
            <a:lvl1pPr marL="0" indent="0" algn="l">
              <a:buNone/>
              <a:defRPr sz="2800" baseline="0">
                <a:solidFill>
                  <a:srgbClr val="000000"/>
                </a:solidFill>
              </a:defRPr>
            </a:lvl1pPr>
          </a:lstStyle>
          <a:p>
            <a:pPr lvl="0"/>
            <a:r>
              <a:rPr lang="fr-FR"/>
              <a:t>Sous-titre </a:t>
            </a:r>
            <a:br>
              <a:rPr lang="fr-FR"/>
            </a:br>
            <a:r>
              <a:rPr lang="fr-FR"/>
              <a:t>de la présentation </a:t>
            </a:r>
            <a:br>
              <a:rPr lang="fr-FR"/>
            </a:br>
            <a:r>
              <a:rPr lang="fr-FR"/>
              <a:t>si besoin</a:t>
            </a:r>
          </a:p>
        </p:txBody>
      </p:sp>
    </p:spTree>
    <p:extLst>
      <p:ext uri="{BB962C8B-B14F-4D97-AF65-F5344CB8AC3E}">
        <p14:creationId xmlns:p14="http://schemas.microsoft.com/office/powerpoint/2010/main" val="3391470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artie_thème4_AplatClair">
    <p:spTree>
      <p:nvGrpSpPr>
        <p:cNvPr id="1" name=""/>
        <p:cNvGrpSpPr/>
        <p:nvPr/>
      </p:nvGrpSpPr>
      <p:grpSpPr>
        <a:xfrm>
          <a:off x="0" y="0"/>
          <a:ext cx="0" cy="0"/>
          <a:chOff x="0" y="0"/>
          <a:chExt cx="0" cy="0"/>
        </a:xfrm>
      </p:grpSpPr>
      <p:pic>
        <p:nvPicPr>
          <p:cNvPr id="2" name="Image 1" descr="ILLE ET VILAINE GABARIT MARRON-8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Espace réservé du titre 1"/>
          <p:cNvSpPr>
            <a:spLocks noGrp="1"/>
          </p:cNvSpPr>
          <p:nvPr>
            <p:ph type="title" hasCustomPrompt="1"/>
          </p:nvPr>
        </p:nvSpPr>
        <p:spPr>
          <a:xfrm>
            <a:off x="1647242" y="1376477"/>
            <a:ext cx="4941482" cy="1021263"/>
          </a:xfrm>
          <a:prstGeom prst="rect">
            <a:avLst/>
          </a:prstGeom>
        </p:spPr>
        <p:txBody>
          <a:bodyPr vert="horz" lIns="91440" tIns="45720" rIns="91440" bIns="45720" rtlCol="0" anchor="ctr">
            <a:normAutofit/>
          </a:bodyPr>
          <a:lstStyle>
            <a:lvl1pPr algn="l">
              <a:defRPr sz="3600" b="1" u="sng">
                <a:solidFill>
                  <a:srgbClr val="000000"/>
                </a:solidFill>
                <a:latin typeface="Trebuchet MS"/>
                <a:cs typeface="Trebuchet MS"/>
              </a:defRPr>
            </a:lvl1pPr>
          </a:lstStyle>
          <a:p>
            <a:r>
              <a:rPr lang="fr-FR"/>
              <a:t>Titre de la partie </a:t>
            </a:r>
          </a:p>
        </p:txBody>
      </p:sp>
      <p:sp>
        <p:nvSpPr>
          <p:cNvPr id="9" name="Espace réservé du texte 11"/>
          <p:cNvSpPr>
            <a:spLocks noGrp="1"/>
          </p:cNvSpPr>
          <p:nvPr>
            <p:ph type="body" sz="quarter" idx="13" hasCustomPrompt="1"/>
          </p:nvPr>
        </p:nvSpPr>
        <p:spPr>
          <a:xfrm>
            <a:off x="1647825" y="2201743"/>
            <a:ext cx="4940300" cy="1474788"/>
          </a:xfrm>
          <a:prstGeom prst="rect">
            <a:avLst/>
          </a:prstGeom>
        </p:spPr>
        <p:txBody>
          <a:bodyPr vert="horz"/>
          <a:lstStyle>
            <a:lvl1pPr marL="0" indent="0" algn="l">
              <a:buNone/>
              <a:defRPr baseline="0">
                <a:solidFill>
                  <a:srgbClr val="000000"/>
                </a:solidFill>
                <a:latin typeface="Trebuchet MS"/>
                <a:cs typeface="Trebuchet MS"/>
              </a:defRPr>
            </a:lvl1pPr>
          </a:lstStyle>
          <a:p>
            <a:pPr lvl="0"/>
            <a:r>
              <a:rPr lang="fr-FR"/>
              <a:t>Sur trois ou quatre</a:t>
            </a:r>
            <a:br>
              <a:rPr lang="fr-FR"/>
            </a:br>
            <a:r>
              <a:rPr lang="fr-FR"/>
              <a:t>lignes selon la longueur du texte</a:t>
            </a:r>
          </a:p>
        </p:txBody>
      </p:sp>
      <p:sp>
        <p:nvSpPr>
          <p:cNvPr id="10"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000">
                <a:solidFill>
                  <a:srgbClr val="000000"/>
                </a:solidFill>
                <a:latin typeface="Trebuchet MS"/>
                <a:cs typeface="Trebuchet MS"/>
              </a:defRPr>
            </a:lvl1pPr>
          </a:lstStyle>
          <a:p>
            <a:fld id="{FB31D34F-6A0E-CA4B-8AB1-D7C5F9004E44}" type="datetime1">
              <a:rPr lang="fr-FR" smtClean="0"/>
              <a:t>19/10/2021</a:t>
            </a:fld>
            <a:endParaRPr lang="fr-FR"/>
          </a:p>
        </p:txBody>
      </p:sp>
      <p:sp>
        <p:nvSpPr>
          <p:cNvPr id="11"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000">
                <a:solidFill>
                  <a:srgbClr val="000000"/>
                </a:solidFill>
                <a:latin typeface="Trebuchet MS"/>
                <a:cs typeface="Trebuchet MS"/>
              </a:defRPr>
            </a:lvl1pPr>
          </a:lstStyle>
          <a:p>
            <a:r>
              <a:rPr lang="fr-FR"/>
              <a:t>Ille-et-Vilaine, le Département</a:t>
            </a:r>
          </a:p>
        </p:txBody>
      </p:sp>
      <p:sp>
        <p:nvSpPr>
          <p:cNvPr id="12"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000">
                <a:solidFill>
                  <a:srgbClr val="000000"/>
                </a:solidFill>
                <a:latin typeface="Trebuchet MS"/>
                <a:cs typeface="Trebuchet MS"/>
              </a:defRPr>
            </a:lvl1pPr>
          </a:lstStyle>
          <a:p>
            <a:fld id="{6304EBC8-8251-FB42-A7CE-47DAED608732}" type="slidenum">
              <a:rPr lang="fr-FR" smtClean="0"/>
              <a:pPr/>
              <a:t>‹N°›</a:t>
            </a:fld>
            <a:endParaRPr lang="fr-FR"/>
          </a:p>
        </p:txBody>
      </p:sp>
    </p:spTree>
    <p:extLst>
      <p:ext uri="{BB962C8B-B14F-4D97-AF65-F5344CB8AC3E}">
        <p14:creationId xmlns:p14="http://schemas.microsoft.com/office/powerpoint/2010/main" val="1462802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artie_thème4_FondBlanc">
    <p:spTree>
      <p:nvGrpSpPr>
        <p:cNvPr id="1" name=""/>
        <p:cNvGrpSpPr/>
        <p:nvPr/>
      </p:nvGrpSpPr>
      <p:grpSpPr>
        <a:xfrm>
          <a:off x="0" y="0"/>
          <a:ext cx="0" cy="0"/>
          <a:chOff x="0" y="0"/>
          <a:chExt cx="0" cy="0"/>
        </a:xfrm>
      </p:grpSpPr>
      <p:pic>
        <p:nvPicPr>
          <p:cNvPr id="3" name="Image 2" descr="ILLE ET VILAINE GABARIT MARRON-8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Espace réservé du titre 1"/>
          <p:cNvSpPr>
            <a:spLocks noGrp="1"/>
          </p:cNvSpPr>
          <p:nvPr>
            <p:ph type="title" hasCustomPrompt="1"/>
          </p:nvPr>
        </p:nvSpPr>
        <p:spPr>
          <a:xfrm>
            <a:off x="1647242" y="1376477"/>
            <a:ext cx="4941482" cy="1021263"/>
          </a:xfrm>
          <a:prstGeom prst="rect">
            <a:avLst/>
          </a:prstGeom>
        </p:spPr>
        <p:txBody>
          <a:bodyPr vert="horz" lIns="91440" tIns="45720" rIns="91440" bIns="45720" rtlCol="0" anchor="ctr">
            <a:normAutofit/>
          </a:bodyPr>
          <a:lstStyle>
            <a:lvl1pPr algn="l">
              <a:defRPr sz="3600" b="1" u="sng">
                <a:solidFill>
                  <a:srgbClr val="000000"/>
                </a:solidFill>
                <a:latin typeface="Trebuchet MS"/>
                <a:cs typeface="Trebuchet MS"/>
              </a:defRPr>
            </a:lvl1pPr>
          </a:lstStyle>
          <a:p>
            <a:r>
              <a:rPr lang="fr-FR"/>
              <a:t>Titre de la partie </a:t>
            </a:r>
          </a:p>
        </p:txBody>
      </p:sp>
      <p:sp>
        <p:nvSpPr>
          <p:cNvPr id="9" name="Espace réservé du texte 11"/>
          <p:cNvSpPr>
            <a:spLocks noGrp="1"/>
          </p:cNvSpPr>
          <p:nvPr>
            <p:ph type="body" sz="quarter" idx="13" hasCustomPrompt="1"/>
          </p:nvPr>
        </p:nvSpPr>
        <p:spPr>
          <a:xfrm>
            <a:off x="1647825" y="2201743"/>
            <a:ext cx="4940300" cy="1474788"/>
          </a:xfrm>
          <a:prstGeom prst="rect">
            <a:avLst/>
          </a:prstGeom>
        </p:spPr>
        <p:txBody>
          <a:bodyPr vert="horz"/>
          <a:lstStyle>
            <a:lvl1pPr marL="0" indent="0" algn="l">
              <a:buNone/>
              <a:defRPr baseline="0">
                <a:solidFill>
                  <a:srgbClr val="000000"/>
                </a:solidFill>
                <a:latin typeface="Trebuchet MS"/>
                <a:cs typeface="Trebuchet MS"/>
              </a:defRPr>
            </a:lvl1pPr>
          </a:lstStyle>
          <a:p>
            <a:pPr lvl="0"/>
            <a:r>
              <a:rPr lang="fr-FR"/>
              <a:t>Sur trois ou quatre</a:t>
            </a:r>
            <a:br>
              <a:rPr lang="fr-FR"/>
            </a:br>
            <a:r>
              <a:rPr lang="fr-FR"/>
              <a:t>lignes selon la longueur du texte</a:t>
            </a:r>
          </a:p>
        </p:txBody>
      </p:sp>
      <p:sp>
        <p:nvSpPr>
          <p:cNvPr id="10"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000">
                <a:solidFill>
                  <a:srgbClr val="000000"/>
                </a:solidFill>
                <a:latin typeface="Trebuchet MS"/>
                <a:cs typeface="Trebuchet MS"/>
              </a:defRPr>
            </a:lvl1pPr>
          </a:lstStyle>
          <a:p>
            <a:fld id="{7D5F9181-1EC6-894A-AA7D-D3E06117C999}" type="datetime1">
              <a:rPr lang="fr-FR" smtClean="0"/>
              <a:t>19/10/2021</a:t>
            </a:fld>
            <a:endParaRPr lang="fr-FR"/>
          </a:p>
        </p:txBody>
      </p:sp>
      <p:sp>
        <p:nvSpPr>
          <p:cNvPr id="11"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000">
                <a:solidFill>
                  <a:srgbClr val="000000"/>
                </a:solidFill>
                <a:latin typeface="Trebuchet MS"/>
                <a:cs typeface="Trebuchet MS"/>
              </a:defRPr>
            </a:lvl1pPr>
          </a:lstStyle>
          <a:p>
            <a:r>
              <a:rPr lang="fr-FR"/>
              <a:t>Ille-et-Vilaine, le Département</a:t>
            </a:r>
          </a:p>
        </p:txBody>
      </p:sp>
      <p:sp>
        <p:nvSpPr>
          <p:cNvPr id="12"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000">
                <a:solidFill>
                  <a:srgbClr val="000000"/>
                </a:solidFill>
                <a:latin typeface="Trebuchet MS"/>
                <a:cs typeface="Trebuchet MS"/>
              </a:defRPr>
            </a:lvl1pPr>
          </a:lstStyle>
          <a:p>
            <a:fld id="{6304EBC8-8251-FB42-A7CE-47DAED608732}" type="slidenum">
              <a:rPr lang="fr-FR" smtClean="0"/>
              <a:pPr/>
              <a:t>‹N°›</a:t>
            </a:fld>
            <a:endParaRPr lang="fr-FR"/>
          </a:p>
        </p:txBody>
      </p:sp>
    </p:spTree>
    <p:extLst>
      <p:ext uri="{BB962C8B-B14F-4D97-AF65-F5344CB8AC3E}">
        <p14:creationId xmlns:p14="http://schemas.microsoft.com/office/powerpoint/2010/main" val="21664384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artie_thème4_Demi motif1">
    <p:spTree>
      <p:nvGrpSpPr>
        <p:cNvPr id="1" name=""/>
        <p:cNvGrpSpPr/>
        <p:nvPr/>
      </p:nvGrpSpPr>
      <p:grpSpPr>
        <a:xfrm>
          <a:off x="0" y="0"/>
          <a:ext cx="0" cy="0"/>
          <a:chOff x="0" y="0"/>
          <a:chExt cx="0" cy="0"/>
        </a:xfrm>
      </p:grpSpPr>
      <p:pic>
        <p:nvPicPr>
          <p:cNvPr id="2" name="Image 1" descr="ILLE ET VILAINE GABARIT MARRON-8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000">
                <a:solidFill>
                  <a:srgbClr val="000000"/>
                </a:solidFill>
                <a:latin typeface="Trebuchet MS"/>
                <a:cs typeface="Trebuchet MS"/>
              </a:defRPr>
            </a:lvl1pPr>
          </a:lstStyle>
          <a:p>
            <a:fld id="{5225946A-B92B-2147-ADA0-2DC2E1CE82E5}" type="datetime1">
              <a:rPr lang="fr-FR" smtClean="0"/>
              <a:t>19/10/2021</a:t>
            </a:fld>
            <a:endParaRPr lang="fr-FR"/>
          </a:p>
        </p:txBody>
      </p:sp>
      <p:sp>
        <p:nvSpPr>
          <p:cNvPr id="11"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000">
                <a:solidFill>
                  <a:srgbClr val="000000"/>
                </a:solidFill>
                <a:latin typeface="Trebuchet MS"/>
                <a:cs typeface="Trebuchet MS"/>
              </a:defRPr>
            </a:lvl1pPr>
          </a:lstStyle>
          <a:p>
            <a:r>
              <a:rPr lang="fr-FR"/>
              <a:t>Ille-et-Vilaine, le Département</a:t>
            </a:r>
          </a:p>
        </p:txBody>
      </p:sp>
      <p:sp>
        <p:nvSpPr>
          <p:cNvPr id="12"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000">
                <a:solidFill>
                  <a:srgbClr val="000000"/>
                </a:solidFill>
                <a:latin typeface="Trebuchet MS"/>
                <a:cs typeface="Trebuchet MS"/>
              </a:defRPr>
            </a:lvl1pPr>
          </a:lstStyle>
          <a:p>
            <a:fld id="{6304EBC8-8251-FB42-A7CE-47DAED608732}" type="slidenum">
              <a:rPr lang="fr-FR" smtClean="0"/>
              <a:pPr/>
              <a:t>‹N°›</a:t>
            </a:fld>
            <a:endParaRPr lang="fr-FR"/>
          </a:p>
        </p:txBody>
      </p:sp>
      <p:sp>
        <p:nvSpPr>
          <p:cNvPr id="13" name="Espace réservé du titre 1"/>
          <p:cNvSpPr>
            <a:spLocks noGrp="1"/>
          </p:cNvSpPr>
          <p:nvPr>
            <p:ph type="title" hasCustomPrompt="1"/>
          </p:nvPr>
        </p:nvSpPr>
        <p:spPr>
          <a:xfrm>
            <a:off x="2830587" y="2664165"/>
            <a:ext cx="4941482" cy="1021263"/>
          </a:xfrm>
          <a:prstGeom prst="rect">
            <a:avLst/>
          </a:prstGeom>
        </p:spPr>
        <p:txBody>
          <a:bodyPr vert="horz" lIns="91440" tIns="45720" rIns="91440" bIns="45720" rtlCol="0" anchor="ctr">
            <a:normAutofit/>
          </a:bodyPr>
          <a:lstStyle>
            <a:lvl1pPr algn="l">
              <a:defRPr sz="3600" b="1" u="sng">
                <a:solidFill>
                  <a:srgbClr val="000000"/>
                </a:solidFill>
                <a:latin typeface="Trebuchet MS"/>
                <a:cs typeface="Trebuchet MS"/>
              </a:defRPr>
            </a:lvl1pPr>
          </a:lstStyle>
          <a:p>
            <a:r>
              <a:rPr lang="fr-FR"/>
              <a:t>Titre de la partie </a:t>
            </a:r>
          </a:p>
        </p:txBody>
      </p:sp>
      <p:sp>
        <p:nvSpPr>
          <p:cNvPr id="14" name="Espace réservé du texte 11"/>
          <p:cNvSpPr>
            <a:spLocks noGrp="1"/>
          </p:cNvSpPr>
          <p:nvPr>
            <p:ph type="body" sz="quarter" idx="13" hasCustomPrompt="1"/>
          </p:nvPr>
        </p:nvSpPr>
        <p:spPr>
          <a:xfrm>
            <a:off x="2831170" y="3516074"/>
            <a:ext cx="4940300" cy="1474788"/>
          </a:xfrm>
          <a:prstGeom prst="rect">
            <a:avLst/>
          </a:prstGeom>
        </p:spPr>
        <p:txBody>
          <a:bodyPr vert="horz"/>
          <a:lstStyle>
            <a:lvl1pPr marL="0" indent="0" algn="l">
              <a:buNone/>
              <a:defRPr baseline="0">
                <a:solidFill>
                  <a:srgbClr val="000000"/>
                </a:solidFill>
                <a:latin typeface="Trebuchet MS"/>
                <a:cs typeface="Trebuchet MS"/>
              </a:defRPr>
            </a:lvl1pPr>
          </a:lstStyle>
          <a:p>
            <a:pPr lvl="0"/>
            <a:r>
              <a:rPr lang="fr-FR"/>
              <a:t>Sur trois ou quatre</a:t>
            </a:r>
            <a:br>
              <a:rPr lang="fr-FR"/>
            </a:br>
            <a:r>
              <a:rPr lang="fr-FR"/>
              <a:t>lignes selon la longueur du texte</a:t>
            </a:r>
          </a:p>
        </p:txBody>
      </p:sp>
    </p:spTree>
    <p:extLst>
      <p:ext uri="{BB962C8B-B14F-4D97-AF65-F5344CB8AC3E}">
        <p14:creationId xmlns:p14="http://schemas.microsoft.com/office/powerpoint/2010/main" val="21619854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artie_thème4_Demi motif2">
    <p:spTree>
      <p:nvGrpSpPr>
        <p:cNvPr id="1" name=""/>
        <p:cNvGrpSpPr/>
        <p:nvPr/>
      </p:nvGrpSpPr>
      <p:grpSpPr>
        <a:xfrm>
          <a:off x="0" y="0"/>
          <a:ext cx="0" cy="0"/>
          <a:chOff x="0" y="0"/>
          <a:chExt cx="0" cy="0"/>
        </a:xfrm>
      </p:grpSpPr>
      <p:pic>
        <p:nvPicPr>
          <p:cNvPr id="3" name="Image 2" descr="ILLE ET VILAINE GABARIT MARRON-84.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000">
                <a:solidFill>
                  <a:srgbClr val="000000"/>
                </a:solidFill>
                <a:latin typeface="Trebuchet MS"/>
                <a:cs typeface="Trebuchet MS"/>
              </a:defRPr>
            </a:lvl1pPr>
          </a:lstStyle>
          <a:p>
            <a:fld id="{5F2F2A2E-6CB5-BB48-86D1-3BC4530C7E49}" type="datetime1">
              <a:rPr lang="fr-FR" smtClean="0"/>
              <a:t>19/10/2021</a:t>
            </a:fld>
            <a:endParaRPr lang="fr-FR"/>
          </a:p>
        </p:txBody>
      </p:sp>
      <p:sp>
        <p:nvSpPr>
          <p:cNvPr id="11"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000">
                <a:solidFill>
                  <a:srgbClr val="000000"/>
                </a:solidFill>
                <a:latin typeface="Trebuchet MS"/>
                <a:cs typeface="Trebuchet MS"/>
              </a:defRPr>
            </a:lvl1pPr>
          </a:lstStyle>
          <a:p>
            <a:r>
              <a:rPr lang="fr-FR"/>
              <a:t>Ille-et-Vilaine, le Département</a:t>
            </a:r>
          </a:p>
        </p:txBody>
      </p:sp>
      <p:sp>
        <p:nvSpPr>
          <p:cNvPr id="12"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000">
                <a:solidFill>
                  <a:srgbClr val="000000"/>
                </a:solidFill>
                <a:latin typeface="Trebuchet MS"/>
                <a:cs typeface="Trebuchet MS"/>
              </a:defRPr>
            </a:lvl1pPr>
          </a:lstStyle>
          <a:p>
            <a:fld id="{6304EBC8-8251-FB42-A7CE-47DAED608732}" type="slidenum">
              <a:rPr lang="fr-FR" smtClean="0"/>
              <a:pPr/>
              <a:t>‹N°›</a:t>
            </a:fld>
            <a:endParaRPr lang="fr-FR"/>
          </a:p>
        </p:txBody>
      </p:sp>
      <p:sp>
        <p:nvSpPr>
          <p:cNvPr id="13" name="Espace réservé du titre 1"/>
          <p:cNvSpPr>
            <a:spLocks noGrp="1"/>
          </p:cNvSpPr>
          <p:nvPr>
            <p:ph type="title" hasCustomPrompt="1"/>
          </p:nvPr>
        </p:nvSpPr>
        <p:spPr>
          <a:xfrm>
            <a:off x="2830587" y="2664165"/>
            <a:ext cx="4941482" cy="1021263"/>
          </a:xfrm>
          <a:prstGeom prst="rect">
            <a:avLst/>
          </a:prstGeom>
        </p:spPr>
        <p:txBody>
          <a:bodyPr vert="horz" lIns="91440" tIns="45720" rIns="91440" bIns="45720" rtlCol="0" anchor="ctr">
            <a:normAutofit/>
          </a:bodyPr>
          <a:lstStyle>
            <a:lvl1pPr algn="l">
              <a:defRPr sz="3600" b="1" u="sng">
                <a:solidFill>
                  <a:srgbClr val="000000"/>
                </a:solidFill>
                <a:latin typeface="Trebuchet MS"/>
                <a:cs typeface="Trebuchet MS"/>
              </a:defRPr>
            </a:lvl1pPr>
          </a:lstStyle>
          <a:p>
            <a:r>
              <a:rPr lang="fr-FR"/>
              <a:t>Titre de la partie </a:t>
            </a:r>
          </a:p>
        </p:txBody>
      </p:sp>
      <p:sp>
        <p:nvSpPr>
          <p:cNvPr id="14" name="Espace réservé du texte 11"/>
          <p:cNvSpPr>
            <a:spLocks noGrp="1"/>
          </p:cNvSpPr>
          <p:nvPr>
            <p:ph type="body" sz="quarter" idx="13" hasCustomPrompt="1"/>
          </p:nvPr>
        </p:nvSpPr>
        <p:spPr>
          <a:xfrm>
            <a:off x="2831170" y="3516074"/>
            <a:ext cx="4940300" cy="1474788"/>
          </a:xfrm>
          <a:prstGeom prst="rect">
            <a:avLst/>
          </a:prstGeom>
        </p:spPr>
        <p:txBody>
          <a:bodyPr vert="horz"/>
          <a:lstStyle>
            <a:lvl1pPr marL="0" indent="0" algn="l">
              <a:buNone/>
              <a:defRPr baseline="0">
                <a:solidFill>
                  <a:srgbClr val="000000"/>
                </a:solidFill>
                <a:latin typeface="Trebuchet MS"/>
                <a:cs typeface="Trebuchet MS"/>
              </a:defRPr>
            </a:lvl1pPr>
          </a:lstStyle>
          <a:p>
            <a:pPr lvl="0"/>
            <a:r>
              <a:rPr lang="fr-FR"/>
              <a:t>Sur trois ou quatre</a:t>
            </a:r>
            <a:br>
              <a:rPr lang="fr-FR"/>
            </a:br>
            <a:r>
              <a:rPr lang="fr-FR"/>
              <a:t>lignes selon la longueur du texte</a:t>
            </a:r>
          </a:p>
        </p:txBody>
      </p:sp>
    </p:spTree>
    <p:extLst>
      <p:ext uri="{BB962C8B-B14F-4D97-AF65-F5344CB8AC3E}">
        <p14:creationId xmlns:p14="http://schemas.microsoft.com/office/powerpoint/2010/main" val="38059999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artie_thème4_Demi motif3">
    <p:spTree>
      <p:nvGrpSpPr>
        <p:cNvPr id="1" name=""/>
        <p:cNvGrpSpPr/>
        <p:nvPr/>
      </p:nvGrpSpPr>
      <p:grpSpPr>
        <a:xfrm>
          <a:off x="0" y="0"/>
          <a:ext cx="0" cy="0"/>
          <a:chOff x="0" y="0"/>
          <a:chExt cx="0" cy="0"/>
        </a:xfrm>
      </p:grpSpPr>
      <p:pic>
        <p:nvPicPr>
          <p:cNvPr id="2" name="Image 1" descr="ILLE ET VILAINE GABARIT MARRON-8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000">
                <a:solidFill>
                  <a:srgbClr val="000000"/>
                </a:solidFill>
                <a:latin typeface="Trebuchet MS"/>
                <a:cs typeface="Trebuchet MS"/>
              </a:defRPr>
            </a:lvl1pPr>
          </a:lstStyle>
          <a:p>
            <a:fld id="{05D4F6B3-C95C-4B4F-B969-038B0EB0BD02}" type="datetime1">
              <a:rPr lang="fr-FR" smtClean="0"/>
              <a:t>19/10/2021</a:t>
            </a:fld>
            <a:endParaRPr lang="fr-FR"/>
          </a:p>
        </p:txBody>
      </p:sp>
      <p:sp>
        <p:nvSpPr>
          <p:cNvPr id="11"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000">
                <a:solidFill>
                  <a:srgbClr val="000000"/>
                </a:solidFill>
                <a:latin typeface="Trebuchet MS"/>
                <a:cs typeface="Trebuchet MS"/>
              </a:defRPr>
            </a:lvl1pPr>
          </a:lstStyle>
          <a:p>
            <a:r>
              <a:rPr lang="fr-FR"/>
              <a:t>Ille-et-Vilaine, le Département</a:t>
            </a:r>
          </a:p>
        </p:txBody>
      </p:sp>
      <p:sp>
        <p:nvSpPr>
          <p:cNvPr id="12"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000">
                <a:solidFill>
                  <a:srgbClr val="000000"/>
                </a:solidFill>
                <a:latin typeface="Trebuchet MS"/>
                <a:cs typeface="Trebuchet MS"/>
              </a:defRPr>
            </a:lvl1pPr>
          </a:lstStyle>
          <a:p>
            <a:fld id="{6304EBC8-8251-FB42-A7CE-47DAED608732}" type="slidenum">
              <a:rPr lang="fr-FR" smtClean="0"/>
              <a:pPr/>
              <a:t>‹N°›</a:t>
            </a:fld>
            <a:endParaRPr lang="fr-FR"/>
          </a:p>
        </p:txBody>
      </p:sp>
      <p:sp>
        <p:nvSpPr>
          <p:cNvPr id="13" name="Espace réservé du titre 1"/>
          <p:cNvSpPr>
            <a:spLocks noGrp="1"/>
          </p:cNvSpPr>
          <p:nvPr>
            <p:ph type="title" hasCustomPrompt="1"/>
          </p:nvPr>
        </p:nvSpPr>
        <p:spPr>
          <a:xfrm>
            <a:off x="2830587" y="2664165"/>
            <a:ext cx="4941482" cy="1021263"/>
          </a:xfrm>
          <a:prstGeom prst="rect">
            <a:avLst/>
          </a:prstGeom>
        </p:spPr>
        <p:txBody>
          <a:bodyPr vert="horz" lIns="91440" tIns="45720" rIns="91440" bIns="45720" rtlCol="0" anchor="ctr">
            <a:normAutofit/>
          </a:bodyPr>
          <a:lstStyle>
            <a:lvl1pPr algn="l">
              <a:defRPr sz="3600" b="1" u="sng">
                <a:solidFill>
                  <a:srgbClr val="000000"/>
                </a:solidFill>
                <a:latin typeface="Trebuchet MS"/>
                <a:cs typeface="Trebuchet MS"/>
              </a:defRPr>
            </a:lvl1pPr>
          </a:lstStyle>
          <a:p>
            <a:r>
              <a:rPr lang="fr-FR"/>
              <a:t>Titre de la partie </a:t>
            </a:r>
          </a:p>
        </p:txBody>
      </p:sp>
      <p:sp>
        <p:nvSpPr>
          <p:cNvPr id="14" name="Espace réservé du texte 11"/>
          <p:cNvSpPr>
            <a:spLocks noGrp="1"/>
          </p:cNvSpPr>
          <p:nvPr>
            <p:ph type="body" sz="quarter" idx="13" hasCustomPrompt="1"/>
          </p:nvPr>
        </p:nvSpPr>
        <p:spPr>
          <a:xfrm>
            <a:off x="2831170" y="3516074"/>
            <a:ext cx="4940300" cy="1474788"/>
          </a:xfrm>
          <a:prstGeom prst="rect">
            <a:avLst/>
          </a:prstGeom>
        </p:spPr>
        <p:txBody>
          <a:bodyPr vert="horz"/>
          <a:lstStyle>
            <a:lvl1pPr marL="0" indent="0" algn="l">
              <a:buNone/>
              <a:defRPr baseline="0">
                <a:solidFill>
                  <a:srgbClr val="000000"/>
                </a:solidFill>
                <a:latin typeface="Trebuchet MS"/>
                <a:cs typeface="Trebuchet MS"/>
              </a:defRPr>
            </a:lvl1pPr>
          </a:lstStyle>
          <a:p>
            <a:pPr lvl="0"/>
            <a:r>
              <a:rPr lang="fr-FR"/>
              <a:t>Sur trois ou quatre</a:t>
            </a:r>
            <a:br>
              <a:rPr lang="fr-FR"/>
            </a:br>
            <a:r>
              <a:rPr lang="fr-FR"/>
              <a:t>lignes selon la longueur du texte</a:t>
            </a:r>
          </a:p>
        </p:txBody>
      </p:sp>
    </p:spTree>
    <p:extLst>
      <p:ext uri="{BB962C8B-B14F-4D97-AF65-F5344CB8AC3E}">
        <p14:creationId xmlns:p14="http://schemas.microsoft.com/office/powerpoint/2010/main" val="1120513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u_Thème4">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0"/>
          </p:nvPr>
        </p:nvSpPr>
        <p:spPr/>
        <p:txBody>
          <a:bodyPr/>
          <a:lstStyle/>
          <a:p>
            <a:fld id="{668781DE-85CB-114F-86F1-0B06C6BCC8C1}" type="slidenum">
              <a:rPr lang="fr-FR" smtClean="0"/>
              <a:t>‹N°›</a:t>
            </a:fld>
            <a:endParaRPr lang="fr-FR"/>
          </a:p>
        </p:txBody>
      </p:sp>
      <p:sp>
        <p:nvSpPr>
          <p:cNvPr id="4" name="Espace réservé du pied de page 3"/>
          <p:cNvSpPr>
            <a:spLocks noGrp="1"/>
          </p:cNvSpPr>
          <p:nvPr>
            <p:ph type="ftr" sz="quarter" idx="11"/>
          </p:nvPr>
        </p:nvSpPr>
        <p:spPr/>
        <p:txBody>
          <a:bodyPr/>
          <a:lstStyle/>
          <a:p>
            <a:r>
              <a:rPr lang="fr-FR"/>
              <a:t>Ille-et-Vilaine, le Département</a:t>
            </a:r>
          </a:p>
        </p:txBody>
      </p:sp>
      <p:sp>
        <p:nvSpPr>
          <p:cNvPr id="5" name="Espace réservé de la date 4"/>
          <p:cNvSpPr>
            <a:spLocks noGrp="1"/>
          </p:cNvSpPr>
          <p:nvPr>
            <p:ph type="dt" sz="half" idx="12"/>
          </p:nvPr>
        </p:nvSpPr>
        <p:spPr/>
        <p:txBody>
          <a:bodyPr/>
          <a:lstStyle/>
          <a:p>
            <a:fld id="{ED869D4E-7653-5444-A792-6C61B51ED293}" type="datetime1">
              <a:rPr lang="fr-FR" smtClean="0"/>
              <a:t>19/10/2021</a:t>
            </a:fld>
            <a:endParaRPr lang="fr-FR"/>
          </a:p>
        </p:txBody>
      </p:sp>
      <p:sp>
        <p:nvSpPr>
          <p:cNvPr id="6" name="Ellipse 5"/>
          <p:cNvSpPr/>
          <p:nvPr userDrawn="1"/>
        </p:nvSpPr>
        <p:spPr>
          <a:xfrm>
            <a:off x="457200" y="346342"/>
            <a:ext cx="1021304" cy="941338"/>
          </a:xfrm>
          <a:prstGeom prst="ellipse">
            <a:avLst/>
          </a:prstGeom>
          <a:solidFill>
            <a:schemeClr val="accent6"/>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 name="Titre 1"/>
          <p:cNvSpPr>
            <a:spLocks noGrp="1"/>
          </p:cNvSpPr>
          <p:nvPr>
            <p:ph type="title" hasCustomPrompt="1"/>
          </p:nvPr>
        </p:nvSpPr>
        <p:spPr>
          <a:xfrm>
            <a:off x="706079" y="629866"/>
            <a:ext cx="8229600" cy="480202"/>
          </a:xfrm>
          <a:prstGeom prst="rect">
            <a:avLst/>
          </a:prstGeom>
        </p:spPr>
        <p:txBody>
          <a:bodyPr vert="horz"/>
          <a:lstStyle>
            <a:lvl1pPr algn="l">
              <a:defRPr sz="2400" b="1" u="sng">
                <a:solidFill>
                  <a:srgbClr val="000000"/>
                </a:solidFill>
                <a:latin typeface="Trebuchet MS"/>
                <a:cs typeface="Trebuchet MS"/>
              </a:defRPr>
            </a:lvl1pPr>
          </a:lstStyle>
          <a:p>
            <a:r>
              <a:rPr lang="fr-FR"/>
              <a:t>Titre </a:t>
            </a:r>
            <a:r>
              <a:rPr lang="fr-FR" err="1"/>
              <a:t>slide</a:t>
            </a:r>
            <a:endParaRPr lang="fr-FR"/>
          </a:p>
        </p:txBody>
      </p:sp>
      <p:sp>
        <p:nvSpPr>
          <p:cNvPr id="8" name="Espace réservé du texte 7"/>
          <p:cNvSpPr>
            <a:spLocks noGrp="1"/>
          </p:cNvSpPr>
          <p:nvPr>
            <p:ph type="body" sz="quarter" idx="13" hasCustomPrompt="1"/>
          </p:nvPr>
        </p:nvSpPr>
        <p:spPr>
          <a:xfrm>
            <a:off x="705794" y="1002836"/>
            <a:ext cx="8229600" cy="577892"/>
          </a:xfrm>
          <a:prstGeom prst="rect">
            <a:avLst/>
          </a:prstGeom>
        </p:spPr>
        <p:txBody>
          <a:bodyPr vert="horz"/>
          <a:lstStyle>
            <a:lvl1pPr marL="0" indent="0" algn="l">
              <a:buNone/>
              <a:defRPr sz="2400">
                <a:solidFill>
                  <a:srgbClr val="000000"/>
                </a:solidFill>
                <a:latin typeface="Trebuchet MS"/>
                <a:cs typeface="Trebuchet MS"/>
              </a:defRPr>
            </a:lvl1pPr>
          </a:lstStyle>
          <a:p>
            <a:pPr lvl="0"/>
            <a:r>
              <a:rPr lang="fr-FR"/>
              <a:t>Sous-titre éventuel</a:t>
            </a:r>
          </a:p>
        </p:txBody>
      </p:sp>
      <p:cxnSp>
        <p:nvCxnSpPr>
          <p:cNvPr id="10" name="Connecteur droit 9"/>
          <p:cNvCxnSpPr/>
          <p:nvPr userDrawn="1"/>
        </p:nvCxnSpPr>
        <p:spPr>
          <a:xfrm>
            <a:off x="1083470" y="2157963"/>
            <a:ext cx="17762" cy="3587740"/>
          </a:xfrm>
          <a:prstGeom prst="line">
            <a:avLst/>
          </a:prstGeom>
          <a:ln w="9525" cmpd="sng">
            <a:solidFill>
              <a:srgbClr val="000000"/>
            </a:solidFill>
          </a:ln>
        </p:spPr>
        <p:style>
          <a:lnRef idx="2">
            <a:schemeClr val="accent1"/>
          </a:lnRef>
          <a:fillRef idx="0">
            <a:schemeClr val="accent1"/>
          </a:fillRef>
          <a:effectRef idx="1">
            <a:schemeClr val="accent1"/>
          </a:effectRef>
          <a:fontRef idx="minor">
            <a:schemeClr val="tx1"/>
          </a:fontRef>
        </p:style>
      </p:cxnSp>
      <p:sp>
        <p:nvSpPr>
          <p:cNvPr id="9" name="Espace réservé du texte 8"/>
          <p:cNvSpPr>
            <a:spLocks noGrp="1"/>
          </p:cNvSpPr>
          <p:nvPr>
            <p:ph type="body" sz="quarter" idx="14" hasCustomPrompt="1"/>
          </p:nvPr>
        </p:nvSpPr>
        <p:spPr>
          <a:xfrm>
            <a:off x="1190625" y="2157413"/>
            <a:ext cx="7745413" cy="3587750"/>
          </a:xfrm>
          <a:prstGeom prst="rect">
            <a:avLst/>
          </a:prstGeom>
        </p:spPr>
        <p:txBody>
          <a:bodyPr vert="horz"/>
          <a:lstStyle>
            <a:lvl1pPr marL="0" indent="0" algn="l">
              <a:buNone/>
              <a:defRPr sz="1200" baseline="0">
                <a:solidFill>
                  <a:srgbClr val="000000"/>
                </a:solidFill>
              </a:defRPr>
            </a:lvl1pPr>
            <a:lvl2pPr algn="l">
              <a:defRPr sz="1200">
                <a:solidFill>
                  <a:srgbClr val="000000"/>
                </a:solidFill>
              </a:defRPr>
            </a:lvl2pPr>
            <a:lvl3pPr algn="l">
              <a:defRPr sz="1200">
                <a:solidFill>
                  <a:srgbClr val="000000"/>
                </a:solidFill>
              </a:defRPr>
            </a:lvl3pPr>
            <a:lvl4pPr algn="l">
              <a:defRPr sz="1200">
                <a:solidFill>
                  <a:srgbClr val="000000"/>
                </a:solidFill>
              </a:defRPr>
            </a:lvl4pPr>
            <a:lvl5pPr algn="l">
              <a:defRPr sz="1200">
                <a:solidFill>
                  <a:srgbClr val="000000"/>
                </a:solidFill>
              </a:defRPr>
            </a:lvl5pPr>
          </a:lstStyle>
          <a:p>
            <a:pPr lvl="0"/>
            <a:r>
              <a:rPr lang="fr-FR"/>
              <a:t>Insérez ici votre texte, n’hésitez pas à faire ressortir certains éléments en gras du texte du masque</a:t>
            </a:r>
          </a:p>
        </p:txBody>
      </p:sp>
    </p:spTree>
    <p:extLst>
      <p:ext uri="{BB962C8B-B14F-4D97-AF65-F5344CB8AC3E}">
        <p14:creationId xmlns:p14="http://schemas.microsoft.com/office/powerpoint/2010/main" val="8746420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u_Thème4_avec visuel">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0"/>
          </p:nvPr>
        </p:nvSpPr>
        <p:spPr/>
        <p:txBody>
          <a:bodyPr/>
          <a:lstStyle/>
          <a:p>
            <a:fld id="{668781DE-85CB-114F-86F1-0B06C6BCC8C1}" type="slidenum">
              <a:rPr lang="fr-FR" smtClean="0"/>
              <a:t>‹N°›</a:t>
            </a:fld>
            <a:endParaRPr lang="fr-FR"/>
          </a:p>
        </p:txBody>
      </p:sp>
      <p:sp>
        <p:nvSpPr>
          <p:cNvPr id="4" name="Espace réservé du pied de page 3"/>
          <p:cNvSpPr>
            <a:spLocks noGrp="1"/>
          </p:cNvSpPr>
          <p:nvPr>
            <p:ph type="ftr" sz="quarter" idx="11"/>
          </p:nvPr>
        </p:nvSpPr>
        <p:spPr/>
        <p:txBody>
          <a:bodyPr/>
          <a:lstStyle/>
          <a:p>
            <a:r>
              <a:rPr lang="fr-FR"/>
              <a:t>Ille-et-Vilaine, le Département</a:t>
            </a:r>
          </a:p>
        </p:txBody>
      </p:sp>
      <p:sp>
        <p:nvSpPr>
          <p:cNvPr id="5" name="Espace réservé de la date 4"/>
          <p:cNvSpPr>
            <a:spLocks noGrp="1"/>
          </p:cNvSpPr>
          <p:nvPr>
            <p:ph type="dt" sz="half" idx="12"/>
          </p:nvPr>
        </p:nvSpPr>
        <p:spPr/>
        <p:txBody>
          <a:bodyPr/>
          <a:lstStyle/>
          <a:p>
            <a:fld id="{67275975-EE37-F049-BCBF-FC0525CFC4F4}" type="datetime1">
              <a:rPr lang="fr-FR" smtClean="0"/>
              <a:t>19/10/2021</a:t>
            </a:fld>
            <a:endParaRPr lang="fr-FR"/>
          </a:p>
        </p:txBody>
      </p:sp>
      <p:sp>
        <p:nvSpPr>
          <p:cNvPr id="6" name="Ellipse 5"/>
          <p:cNvSpPr/>
          <p:nvPr userDrawn="1"/>
        </p:nvSpPr>
        <p:spPr>
          <a:xfrm>
            <a:off x="457200" y="346342"/>
            <a:ext cx="1021304" cy="941338"/>
          </a:xfrm>
          <a:prstGeom prst="ellipse">
            <a:avLst/>
          </a:prstGeom>
          <a:solidFill>
            <a:schemeClr val="accent6"/>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 name="Titre 1"/>
          <p:cNvSpPr>
            <a:spLocks noGrp="1"/>
          </p:cNvSpPr>
          <p:nvPr>
            <p:ph type="title" hasCustomPrompt="1"/>
          </p:nvPr>
        </p:nvSpPr>
        <p:spPr>
          <a:xfrm>
            <a:off x="706079" y="629866"/>
            <a:ext cx="8229600" cy="480202"/>
          </a:xfrm>
          <a:prstGeom prst="rect">
            <a:avLst/>
          </a:prstGeom>
        </p:spPr>
        <p:txBody>
          <a:bodyPr vert="horz"/>
          <a:lstStyle>
            <a:lvl1pPr algn="l">
              <a:defRPr sz="2400" b="1" u="sng">
                <a:solidFill>
                  <a:srgbClr val="000000"/>
                </a:solidFill>
                <a:latin typeface="Trebuchet MS"/>
                <a:cs typeface="Trebuchet MS"/>
              </a:defRPr>
            </a:lvl1pPr>
          </a:lstStyle>
          <a:p>
            <a:r>
              <a:rPr lang="fr-FR"/>
              <a:t>Titre </a:t>
            </a:r>
            <a:r>
              <a:rPr lang="fr-FR" err="1"/>
              <a:t>slide</a:t>
            </a:r>
            <a:endParaRPr lang="fr-FR"/>
          </a:p>
        </p:txBody>
      </p:sp>
      <p:sp>
        <p:nvSpPr>
          <p:cNvPr id="8" name="Espace réservé du texte 7"/>
          <p:cNvSpPr>
            <a:spLocks noGrp="1"/>
          </p:cNvSpPr>
          <p:nvPr>
            <p:ph type="body" sz="quarter" idx="13" hasCustomPrompt="1"/>
          </p:nvPr>
        </p:nvSpPr>
        <p:spPr>
          <a:xfrm>
            <a:off x="705794" y="1002836"/>
            <a:ext cx="8229600" cy="577892"/>
          </a:xfrm>
          <a:prstGeom prst="rect">
            <a:avLst/>
          </a:prstGeom>
        </p:spPr>
        <p:txBody>
          <a:bodyPr vert="horz"/>
          <a:lstStyle>
            <a:lvl1pPr marL="0" indent="0" algn="l">
              <a:buNone/>
              <a:defRPr sz="2400">
                <a:solidFill>
                  <a:srgbClr val="000000"/>
                </a:solidFill>
                <a:latin typeface="Trebuchet MS"/>
                <a:cs typeface="Trebuchet MS"/>
              </a:defRPr>
            </a:lvl1pPr>
          </a:lstStyle>
          <a:p>
            <a:pPr lvl="0"/>
            <a:r>
              <a:rPr lang="fr-FR"/>
              <a:t>Sous-titre éventuel</a:t>
            </a:r>
          </a:p>
        </p:txBody>
      </p:sp>
      <p:cxnSp>
        <p:nvCxnSpPr>
          <p:cNvPr id="10" name="Connecteur droit 9"/>
          <p:cNvCxnSpPr/>
          <p:nvPr userDrawn="1"/>
        </p:nvCxnSpPr>
        <p:spPr>
          <a:xfrm>
            <a:off x="1083470" y="2157963"/>
            <a:ext cx="17762" cy="3587740"/>
          </a:xfrm>
          <a:prstGeom prst="line">
            <a:avLst/>
          </a:prstGeom>
          <a:ln w="9525" cmpd="sng">
            <a:solidFill>
              <a:srgbClr val="000000"/>
            </a:solidFill>
          </a:ln>
        </p:spPr>
        <p:style>
          <a:lnRef idx="2">
            <a:schemeClr val="accent1"/>
          </a:lnRef>
          <a:fillRef idx="0">
            <a:schemeClr val="accent1"/>
          </a:fillRef>
          <a:effectRef idx="1">
            <a:schemeClr val="accent1"/>
          </a:effectRef>
          <a:fontRef idx="minor">
            <a:schemeClr val="tx1"/>
          </a:fontRef>
        </p:style>
      </p:cxnSp>
      <p:sp>
        <p:nvSpPr>
          <p:cNvPr id="9" name="Espace réservé du texte 8"/>
          <p:cNvSpPr>
            <a:spLocks noGrp="1"/>
          </p:cNvSpPr>
          <p:nvPr>
            <p:ph type="body" sz="quarter" idx="14" hasCustomPrompt="1"/>
          </p:nvPr>
        </p:nvSpPr>
        <p:spPr>
          <a:xfrm>
            <a:off x="1190625" y="2157413"/>
            <a:ext cx="3898133" cy="3587750"/>
          </a:xfrm>
          <a:prstGeom prst="rect">
            <a:avLst/>
          </a:prstGeom>
        </p:spPr>
        <p:txBody>
          <a:bodyPr vert="horz"/>
          <a:lstStyle>
            <a:lvl1pPr marL="0" indent="0" algn="l">
              <a:buNone/>
              <a:defRPr sz="1200" baseline="0">
                <a:solidFill>
                  <a:srgbClr val="000000"/>
                </a:solidFill>
              </a:defRPr>
            </a:lvl1pPr>
            <a:lvl2pPr algn="l">
              <a:defRPr sz="1200">
                <a:solidFill>
                  <a:srgbClr val="000000"/>
                </a:solidFill>
              </a:defRPr>
            </a:lvl2pPr>
            <a:lvl3pPr algn="l">
              <a:defRPr sz="1200">
                <a:solidFill>
                  <a:srgbClr val="000000"/>
                </a:solidFill>
              </a:defRPr>
            </a:lvl3pPr>
            <a:lvl4pPr algn="l">
              <a:defRPr sz="1200">
                <a:solidFill>
                  <a:srgbClr val="000000"/>
                </a:solidFill>
              </a:defRPr>
            </a:lvl4pPr>
            <a:lvl5pPr algn="l">
              <a:defRPr sz="1200">
                <a:solidFill>
                  <a:srgbClr val="000000"/>
                </a:solidFill>
              </a:defRPr>
            </a:lvl5pPr>
          </a:lstStyle>
          <a:p>
            <a:pPr lvl="0"/>
            <a:r>
              <a:rPr lang="fr-FR"/>
              <a:t>Insérez ici votre texte, n’hésitez pas à faire ressortir certains éléments en gras du texte du masque</a:t>
            </a:r>
          </a:p>
        </p:txBody>
      </p:sp>
      <p:cxnSp>
        <p:nvCxnSpPr>
          <p:cNvPr id="11" name="Connecteur droit 10"/>
          <p:cNvCxnSpPr/>
          <p:nvPr userDrawn="1"/>
        </p:nvCxnSpPr>
        <p:spPr>
          <a:xfrm>
            <a:off x="6002038" y="2157963"/>
            <a:ext cx="17762" cy="3587740"/>
          </a:xfrm>
          <a:prstGeom prst="line">
            <a:avLst/>
          </a:prstGeom>
          <a:ln w="9525" cmpd="sng">
            <a:solidFill>
              <a:schemeClr val="accent3">
                <a:lumMod val="20000"/>
                <a:lumOff val="80000"/>
              </a:schemeClr>
            </a:solidFill>
          </a:ln>
        </p:spPr>
        <p:style>
          <a:lnRef idx="2">
            <a:schemeClr val="accent1"/>
          </a:lnRef>
          <a:fillRef idx="0">
            <a:schemeClr val="accent1"/>
          </a:fillRef>
          <a:effectRef idx="1">
            <a:schemeClr val="accent1"/>
          </a:effectRef>
          <a:fontRef idx="minor">
            <a:schemeClr val="tx1"/>
          </a:fontRef>
        </p:style>
      </p:cxnSp>
      <p:sp>
        <p:nvSpPr>
          <p:cNvPr id="12" name="Espace réservé pour une image  8"/>
          <p:cNvSpPr>
            <a:spLocks noGrp="1"/>
          </p:cNvSpPr>
          <p:nvPr>
            <p:ph type="pic" sz="quarter" idx="15" hasCustomPrompt="1"/>
          </p:nvPr>
        </p:nvSpPr>
        <p:spPr>
          <a:xfrm>
            <a:off x="6483060" y="2246218"/>
            <a:ext cx="1900514" cy="950778"/>
          </a:xfrm>
          <a:prstGeom prst="rect">
            <a:avLst/>
          </a:prstGeom>
        </p:spPr>
        <p:txBody>
          <a:bodyPr vert="horz"/>
          <a:lstStyle>
            <a:lvl1pPr marL="0" indent="0">
              <a:buNone/>
              <a:defRPr sz="1000" baseline="0">
                <a:solidFill>
                  <a:srgbClr val="000000"/>
                </a:solidFill>
              </a:defRPr>
            </a:lvl1pPr>
          </a:lstStyle>
          <a:p>
            <a:r>
              <a:rPr lang="fr-FR"/>
              <a:t>Insérez un visuel ou un </a:t>
            </a:r>
            <a:r>
              <a:rPr lang="fr-FR" err="1"/>
              <a:t>picto</a:t>
            </a:r>
            <a:endParaRPr lang="fr-FR"/>
          </a:p>
        </p:txBody>
      </p:sp>
      <p:sp>
        <p:nvSpPr>
          <p:cNvPr id="13" name="Espace réservé du texte 13"/>
          <p:cNvSpPr>
            <a:spLocks noGrp="1"/>
          </p:cNvSpPr>
          <p:nvPr>
            <p:ph type="body" sz="quarter" idx="16" hasCustomPrompt="1"/>
          </p:nvPr>
        </p:nvSpPr>
        <p:spPr>
          <a:xfrm>
            <a:off x="6483541" y="3402013"/>
            <a:ext cx="1900047" cy="762962"/>
          </a:xfrm>
          <a:prstGeom prst="rect">
            <a:avLst/>
          </a:prstGeom>
        </p:spPr>
        <p:txBody>
          <a:bodyPr vert="horz"/>
          <a:lstStyle>
            <a:lvl1pPr marL="0" indent="0" algn="ctr">
              <a:buNone/>
              <a:defRPr sz="1400" b="1" baseline="0">
                <a:solidFill>
                  <a:srgbClr val="000000"/>
                </a:solidFill>
              </a:defRPr>
            </a:lvl1pPr>
          </a:lstStyle>
          <a:p>
            <a:pPr lvl="0"/>
            <a:r>
              <a:rPr lang="fr-FR"/>
              <a:t>TITRE EN MAJUSCULE ET EN GRAS</a:t>
            </a:r>
          </a:p>
        </p:txBody>
      </p:sp>
      <p:sp>
        <p:nvSpPr>
          <p:cNvPr id="14" name="Espace réservé du texte 15"/>
          <p:cNvSpPr>
            <a:spLocks noGrp="1"/>
          </p:cNvSpPr>
          <p:nvPr>
            <p:ph type="body" sz="quarter" idx="17" hasCustomPrompt="1"/>
          </p:nvPr>
        </p:nvSpPr>
        <p:spPr>
          <a:xfrm>
            <a:off x="6483541" y="4165600"/>
            <a:ext cx="1900047" cy="1082675"/>
          </a:xfrm>
          <a:prstGeom prst="rect">
            <a:avLst/>
          </a:prstGeom>
        </p:spPr>
        <p:txBody>
          <a:bodyPr vert="horz"/>
          <a:lstStyle>
            <a:lvl1pPr marL="0" indent="0" algn="ctr">
              <a:buNone/>
              <a:defRPr sz="1200" baseline="0">
                <a:solidFill>
                  <a:srgbClr val="000000"/>
                </a:solidFill>
              </a:defRPr>
            </a:lvl1pPr>
          </a:lstStyle>
          <a:p>
            <a:pPr lvl="0"/>
            <a:r>
              <a:rPr lang="fr-FR"/>
              <a:t>Texte d’accompagnement en minuscule </a:t>
            </a:r>
          </a:p>
        </p:txBody>
      </p:sp>
    </p:spTree>
    <p:extLst>
      <p:ext uri="{BB962C8B-B14F-4D97-AF65-F5344CB8AC3E}">
        <p14:creationId xmlns:p14="http://schemas.microsoft.com/office/powerpoint/2010/main" val="397150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ontenu_Thème3">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0"/>
          </p:nvPr>
        </p:nvSpPr>
        <p:spPr/>
        <p:txBody>
          <a:bodyPr/>
          <a:lstStyle/>
          <a:p>
            <a:fld id="{668781DE-85CB-114F-86F1-0B06C6BCC8C1}" type="slidenum">
              <a:rPr lang="fr-FR" smtClean="0"/>
              <a:t>‹N°›</a:t>
            </a:fld>
            <a:endParaRPr lang="fr-FR"/>
          </a:p>
        </p:txBody>
      </p:sp>
      <p:sp>
        <p:nvSpPr>
          <p:cNvPr id="4" name="Espace réservé du pied de page 3"/>
          <p:cNvSpPr>
            <a:spLocks noGrp="1"/>
          </p:cNvSpPr>
          <p:nvPr>
            <p:ph type="ftr" sz="quarter" idx="11"/>
          </p:nvPr>
        </p:nvSpPr>
        <p:spPr/>
        <p:txBody>
          <a:bodyPr/>
          <a:lstStyle/>
          <a:p>
            <a:r>
              <a:rPr lang="fr-FR"/>
              <a:t>Ille-et-Vilaine, le Département</a:t>
            </a:r>
          </a:p>
        </p:txBody>
      </p:sp>
      <p:sp>
        <p:nvSpPr>
          <p:cNvPr id="5" name="Espace réservé de la date 4"/>
          <p:cNvSpPr>
            <a:spLocks noGrp="1"/>
          </p:cNvSpPr>
          <p:nvPr>
            <p:ph type="dt" sz="half" idx="12"/>
          </p:nvPr>
        </p:nvSpPr>
        <p:spPr/>
        <p:txBody>
          <a:bodyPr/>
          <a:lstStyle/>
          <a:p>
            <a:fld id="{D25790C8-7F55-354A-B3BB-2FB1429F7D40}" type="datetime1">
              <a:rPr lang="fr-FR" smtClean="0"/>
              <a:t>19/10/2021</a:t>
            </a:fld>
            <a:endParaRPr lang="fr-FR"/>
          </a:p>
        </p:txBody>
      </p:sp>
      <p:sp>
        <p:nvSpPr>
          <p:cNvPr id="6" name="Ellipse 5"/>
          <p:cNvSpPr/>
          <p:nvPr userDrawn="1"/>
        </p:nvSpPr>
        <p:spPr>
          <a:xfrm>
            <a:off x="457200" y="346342"/>
            <a:ext cx="1021304" cy="941338"/>
          </a:xfrm>
          <a:prstGeom prst="ellipse">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 name="Titre 1"/>
          <p:cNvSpPr>
            <a:spLocks noGrp="1"/>
          </p:cNvSpPr>
          <p:nvPr>
            <p:ph type="title" hasCustomPrompt="1"/>
          </p:nvPr>
        </p:nvSpPr>
        <p:spPr>
          <a:xfrm>
            <a:off x="706079" y="629866"/>
            <a:ext cx="8229600" cy="480202"/>
          </a:xfrm>
          <a:prstGeom prst="rect">
            <a:avLst/>
          </a:prstGeom>
        </p:spPr>
        <p:txBody>
          <a:bodyPr vert="horz"/>
          <a:lstStyle>
            <a:lvl1pPr algn="l">
              <a:defRPr sz="2400" b="1" u="sng">
                <a:solidFill>
                  <a:srgbClr val="000000"/>
                </a:solidFill>
                <a:latin typeface="Trebuchet MS"/>
                <a:cs typeface="Trebuchet MS"/>
              </a:defRPr>
            </a:lvl1pPr>
          </a:lstStyle>
          <a:p>
            <a:r>
              <a:rPr lang="fr-FR"/>
              <a:t>Titre </a:t>
            </a:r>
            <a:r>
              <a:rPr lang="fr-FR" err="1"/>
              <a:t>slide</a:t>
            </a:r>
            <a:endParaRPr lang="fr-FR"/>
          </a:p>
        </p:txBody>
      </p:sp>
      <p:sp>
        <p:nvSpPr>
          <p:cNvPr id="8" name="Espace réservé du texte 7"/>
          <p:cNvSpPr>
            <a:spLocks noGrp="1"/>
          </p:cNvSpPr>
          <p:nvPr>
            <p:ph type="body" sz="quarter" idx="13" hasCustomPrompt="1"/>
          </p:nvPr>
        </p:nvSpPr>
        <p:spPr>
          <a:xfrm>
            <a:off x="705794" y="1002836"/>
            <a:ext cx="8229600" cy="577892"/>
          </a:xfrm>
          <a:prstGeom prst="rect">
            <a:avLst/>
          </a:prstGeom>
        </p:spPr>
        <p:txBody>
          <a:bodyPr vert="horz"/>
          <a:lstStyle>
            <a:lvl1pPr marL="0" indent="0" algn="l">
              <a:buNone/>
              <a:defRPr sz="2400">
                <a:solidFill>
                  <a:srgbClr val="000000"/>
                </a:solidFill>
                <a:latin typeface="Trebuchet MS"/>
                <a:cs typeface="Trebuchet MS"/>
              </a:defRPr>
            </a:lvl1pPr>
          </a:lstStyle>
          <a:p>
            <a:pPr lvl="0"/>
            <a:r>
              <a:rPr lang="fr-FR"/>
              <a:t>Sous-titre éventuel</a:t>
            </a:r>
          </a:p>
        </p:txBody>
      </p:sp>
      <p:cxnSp>
        <p:nvCxnSpPr>
          <p:cNvPr id="10" name="Connecteur droit 9"/>
          <p:cNvCxnSpPr/>
          <p:nvPr userDrawn="1"/>
        </p:nvCxnSpPr>
        <p:spPr>
          <a:xfrm>
            <a:off x="1083470" y="2157963"/>
            <a:ext cx="17762" cy="3587740"/>
          </a:xfrm>
          <a:prstGeom prst="line">
            <a:avLst/>
          </a:prstGeom>
          <a:ln w="9525" cmpd="sng">
            <a:solidFill>
              <a:srgbClr val="000000"/>
            </a:solidFill>
          </a:ln>
        </p:spPr>
        <p:style>
          <a:lnRef idx="2">
            <a:schemeClr val="accent1"/>
          </a:lnRef>
          <a:fillRef idx="0">
            <a:schemeClr val="accent1"/>
          </a:fillRef>
          <a:effectRef idx="1">
            <a:schemeClr val="accent1"/>
          </a:effectRef>
          <a:fontRef idx="minor">
            <a:schemeClr val="tx1"/>
          </a:fontRef>
        </p:style>
      </p:cxnSp>
      <p:sp>
        <p:nvSpPr>
          <p:cNvPr id="9" name="Espace réservé du texte 8"/>
          <p:cNvSpPr>
            <a:spLocks noGrp="1"/>
          </p:cNvSpPr>
          <p:nvPr>
            <p:ph type="body" sz="quarter" idx="14" hasCustomPrompt="1"/>
          </p:nvPr>
        </p:nvSpPr>
        <p:spPr>
          <a:xfrm>
            <a:off x="1190625" y="2157413"/>
            <a:ext cx="7745413" cy="3587750"/>
          </a:xfrm>
          <a:prstGeom prst="rect">
            <a:avLst/>
          </a:prstGeom>
        </p:spPr>
        <p:txBody>
          <a:bodyPr vert="horz"/>
          <a:lstStyle>
            <a:lvl1pPr marL="0" indent="0" algn="l">
              <a:buNone/>
              <a:defRPr sz="1200" baseline="0">
                <a:solidFill>
                  <a:srgbClr val="000000"/>
                </a:solidFill>
              </a:defRPr>
            </a:lvl1pPr>
            <a:lvl2pPr algn="l">
              <a:defRPr sz="1200">
                <a:solidFill>
                  <a:srgbClr val="000000"/>
                </a:solidFill>
              </a:defRPr>
            </a:lvl2pPr>
            <a:lvl3pPr algn="l">
              <a:defRPr sz="1200">
                <a:solidFill>
                  <a:srgbClr val="000000"/>
                </a:solidFill>
              </a:defRPr>
            </a:lvl3pPr>
            <a:lvl4pPr algn="l">
              <a:defRPr sz="1200">
                <a:solidFill>
                  <a:srgbClr val="000000"/>
                </a:solidFill>
              </a:defRPr>
            </a:lvl4pPr>
            <a:lvl5pPr algn="l">
              <a:defRPr sz="1200">
                <a:solidFill>
                  <a:srgbClr val="000000"/>
                </a:solidFill>
              </a:defRPr>
            </a:lvl5pPr>
          </a:lstStyle>
          <a:p>
            <a:pPr lvl="0"/>
            <a:r>
              <a:rPr lang="fr-FR"/>
              <a:t>Insérez ici votre texte, n’hésitez pas à faire ressortir certains éléments en gras du texte du masque</a:t>
            </a:r>
          </a:p>
        </p:txBody>
      </p:sp>
    </p:spTree>
    <p:extLst>
      <p:ext uri="{BB962C8B-B14F-4D97-AF65-F5344CB8AC3E}">
        <p14:creationId xmlns:p14="http://schemas.microsoft.com/office/powerpoint/2010/main" val="35034907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ontenu_Thème1">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0"/>
          </p:nvPr>
        </p:nvSpPr>
        <p:spPr/>
        <p:txBody>
          <a:bodyPr/>
          <a:lstStyle/>
          <a:p>
            <a:fld id="{668781DE-85CB-114F-86F1-0B06C6BCC8C1}" type="slidenum">
              <a:rPr lang="fr-FR" smtClean="0"/>
              <a:t>‹N°›</a:t>
            </a:fld>
            <a:endParaRPr lang="fr-FR"/>
          </a:p>
        </p:txBody>
      </p:sp>
      <p:sp>
        <p:nvSpPr>
          <p:cNvPr id="4" name="Espace réservé du pied de page 3"/>
          <p:cNvSpPr>
            <a:spLocks noGrp="1"/>
          </p:cNvSpPr>
          <p:nvPr>
            <p:ph type="ftr" sz="quarter" idx="11"/>
          </p:nvPr>
        </p:nvSpPr>
        <p:spPr/>
        <p:txBody>
          <a:bodyPr/>
          <a:lstStyle/>
          <a:p>
            <a:r>
              <a:rPr lang="fr-FR"/>
              <a:t>Ille-et-Vilaine, le Département</a:t>
            </a:r>
          </a:p>
        </p:txBody>
      </p:sp>
      <p:sp>
        <p:nvSpPr>
          <p:cNvPr id="5" name="Espace réservé de la date 4"/>
          <p:cNvSpPr>
            <a:spLocks noGrp="1"/>
          </p:cNvSpPr>
          <p:nvPr>
            <p:ph type="dt" sz="half" idx="12"/>
          </p:nvPr>
        </p:nvSpPr>
        <p:spPr/>
        <p:txBody>
          <a:bodyPr/>
          <a:lstStyle/>
          <a:p>
            <a:fld id="{9B0B90BF-9370-4440-9155-89661C980EBF}" type="datetime1">
              <a:rPr lang="fr-FR" smtClean="0"/>
              <a:t>19/10/2021</a:t>
            </a:fld>
            <a:endParaRPr lang="fr-FR"/>
          </a:p>
        </p:txBody>
      </p:sp>
      <p:sp>
        <p:nvSpPr>
          <p:cNvPr id="6" name="Ellipse 5"/>
          <p:cNvSpPr/>
          <p:nvPr userDrawn="1"/>
        </p:nvSpPr>
        <p:spPr>
          <a:xfrm>
            <a:off x="457200" y="346342"/>
            <a:ext cx="1021304" cy="941338"/>
          </a:xfrm>
          <a:prstGeom prst="ellipse">
            <a:avLst/>
          </a:prstGeom>
          <a:solidFill>
            <a:schemeClr val="accent4"/>
          </a:solid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 name="Titre 1"/>
          <p:cNvSpPr>
            <a:spLocks noGrp="1"/>
          </p:cNvSpPr>
          <p:nvPr>
            <p:ph type="title" hasCustomPrompt="1"/>
          </p:nvPr>
        </p:nvSpPr>
        <p:spPr>
          <a:xfrm>
            <a:off x="706079" y="629866"/>
            <a:ext cx="8229600" cy="480202"/>
          </a:xfrm>
          <a:prstGeom prst="rect">
            <a:avLst/>
          </a:prstGeom>
        </p:spPr>
        <p:txBody>
          <a:bodyPr vert="horz"/>
          <a:lstStyle>
            <a:lvl1pPr>
              <a:defRPr sz="2400"/>
            </a:lvl1pPr>
          </a:lstStyle>
          <a:p>
            <a:r>
              <a:rPr lang="fr-FR"/>
              <a:t>Titre </a:t>
            </a:r>
            <a:r>
              <a:rPr lang="fr-FR" err="1"/>
              <a:t>slide</a:t>
            </a:r>
            <a:endParaRPr lang="fr-FR"/>
          </a:p>
        </p:txBody>
      </p:sp>
      <p:sp>
        <p:nvSpPr>
          <p:cNvPr id="8" name="Espace réservé du texte 7"/>
          <p:cNvSpPr>
            <a:spLocks noGrp="1"/>
          </p:cNvSpPr>
          <p:nvPr>
            <p:ph type="body" sz="quarter" idx="13" hasCustomPrompt="1"/>
          </p:nvPr>
        </p:nvSpPr>
        <p:spPr>
          <a:xfrm>
            <a:off x="705794" y="1002836"/>
            <a:ext cx="8229600" cy="577892"/>
          </a:xfrm>
          <a:prstGeom prst="rect">
            <a:avLst/>
          </a:prstGeom>
        </p:spPr>
        <p:txBody>
          <a:bodyPr vert="horz"/>
          <a:lstStyle>
            <a:lvl1pPr marL="0" indent="0">
              <a:buNone/>
              <a:defRPr sz="2400"/>
            </a:lvl1pPr>
          </a:lstStyle>
          <a:p>
            <a:pPr lvl="0"/>
            <a:r>
              <a:rPr lang="fr-FR"/>
              <a:t>Sous-titre éventuel</a:t>
            </a:r>
          </a:p>
        </p:txBody>
      </p:sp>
      <p:cxnSp>
        <p:nvCxnSpPr>
          <p:cNvPr id="10" name="Connecteur droit 9"/>
          <p:cNvCxnSpPr/>
          <p:nvPr userDrawn="1"/>
        </p:nvCxnSpPr>
        <p:spPr>
          <a:xfrm>
            <a:off x="1083470" y="2157963"/>
            <a:ext cx="17762" cy="3587740"/>
          </a:xfrm>
          <a:prstGeom prst="line">
            <a:avLst/>
          </a:prstGeom>
          <a:ln w="9525" cmpd="sng">
            <a:solidFill>
              <a:srgbClr val="000000"/>
            </a:solidFill>
          </a:ln>
        </p:spPr>
        <p:style>
          <a:lnRef idx="2">
            <a:schemeClr val="accent1"/>
          </a:lnRef>
          <a:fillRef idx="0">
            <a:schemeClr val="accent1"/>
          </a:fillRef>
          <a:effectRef idx="1">
            <a:schemeClr val="accent1"/>
          </a:effectRef>
          <a:fontRef idx="minor">
            <a:schemeClr val="tx1"/>
          </a:fontRef>
        </p:style>
      </p:cxnSp>
      <p:sp>
        <p:nvSpPr>
          <p:cNvPr id="12" name="Espace réservé du texte 11"/>
          <p:cNvSpPr>
            <a:spLocks noGrp="1"/>
          </p:cNvSpPr>
          <p:nvPr>
            <p:ph type="body" sz="quarter" idx="14" hasCustomPrompt="1"/>
          </p:nvPr>
        </p:nvSpPr>
        <p:spPr>
          <a:xfrm>
            <a:off x="1198563" y="2166938"/>
            <a:ext cx="7727950" cy="3587750"/>
          </a:xfrm>
          <a:prstGeom prst="rect">
            <a:avLst/>
          </a:prstGeom>
        </p:spPr>
        <p:txBody>
          <a:bodyPr vert="horz"/>
          <a:lstStyle>
            <a:lvl1pPr marL="0" indent="0">
              <a:buNone/>
              <a:defRPr sz="1200" b="0" baseline="0"/>
            </a:lvl1pPr>
          </a:lstStyle>
          <a:p>
            <a:pPr lvl="0"/>
            <a:r>
              <a:rPr lang="fr-FR"/>
              <a:t>Insérer ici votre texte, n’hésitez pas à faire ressortir certains éléments en gras </a:t>
            </a:r>
          </a:p>
        </p:txBody>
      </p:sp>
    </p:spTree>
    <p:extLst>
      <p:ext uri="{BB962C8B-B14F-4D97-AF65-F5344CB8AC3E}">
        <p14:creationId xmlns:p14="http://schemas.microsoft.com/office/powerpoint/2010/main" val="25609874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926442-A2C7-41F3-B991-0327AE19EEF9}"/>
              </a:ext>
            </a:extLst>
          </p:cNvPr>
          <p:cNvSpPr>
            <a:spLocks noGrp="1"/>
          </p:cNvSpPr>
          <p:nvPr>
            <p:ph type="ctrTitle"/>
          </p:nvPr>
        </p:nvSpPr>
        <p:spPr>
          <a:xfrm>
            <a:off x="1143000" y="1122363"/>
            <a:ext cx="6858000" cy="2387600"/>
          </a:xfrm>
        </p:spPr>
        <p:txBody>
          <a:bodyPr anchor="b"/>
          <a:lstStyle>
            <a:lvl1pPr algn="ctr">
              <a:defRPr sz="4500"/>
            </a:lvl1pPr>
          </a:lstStyle>
          <a:p>
            <a:r>
              <a:rPr lang="fr-FR"/>
              <a:t>Modifiez le style du titre</a:t>
            </a:r>
          </a:p>
        </p:txBody>
      </p:sp>
      <p:sp>
        <p:nvSpPr>
          <p:cNvPr id="3" name="Sous-titre 2">
            <a:extLst>
              <a:ext uri="{FF2B5EF4-FFF2-40B4-BE49-F238E27FC236}">
                <a16:creationId xmlns:a16="http://schemas.microsoft.com/office/drawing/2014/main" id="{05C730B3-5A89-47A0-B2CA-5CD9702672CE}"/>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6ED4F1A1-770F-4087-81D3-FD993D91BA6B}"/>
              </a:ext>
            </a:extLst>
          </p:cNvPr>
          <p:cNvSpPr>
            <a:spLocks noGrp="1"/>
          </p:cNvSpPr>
          <p:nvPr>
            <p:ph type="dt" sz="half" idx="10"/>
          </p:nvPr>
        </p:nvSpPr>
        <p:spPr/>
        <p:txBody>
          <a:bodyPr/>
          <a:lstStyle/>
          <a:p>
            <a:fld id="{F64276F6-C35C-46FB-B076-EBA5F861C357}" type="datetimeFigureOut">
              <a:rPr lang="fr-FR" smtClean="0"/>
              <a:t>19/10/2021</a:t>
            </a:fld>
            <a:endParaRPr lang="fr-FR"/>
          </a:p>
        </p:txBody>
      </p:sp>
      <p:sp>
        <p:nvSpPr>
          <p:cNvPr id="5" name="Espace réservé du pied de page 4">
            <a:extLst>
              <a:ext uri="{FF2B5EF4-FFF2-40B4-BE49-F238E27FC236}">
                <a16:creationId xmlns:a16="http://schemas.microsoft.com/office/drawing/2014/main" id="{799B6CB6-8F04-41B3-A86E-A51391447EE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D8E816D-1614-4614-93D8-2940D2CFDEAD}"/>
              </a:ext>
            </a:extLst>
          </p:cNvPr>
          <p:cNvSpPr>
            <a:spLocks noGrp="1"/>
          </p:cNvSpPr>
          <p:nvPr>
            <p:ph type="sldNum" sz="quarter" idx="12"/>
          </p:nvPr>
        </p:nvSpPr>
        <p:spPr/>
        <p:txBody>
          <a:bodyPr/>
          <a:lstStyle/>
          <a:p>
            <a:fld id="{A1F460F4-4E30-4EA9-9B3B-FBE4E0BB138B}" type="slidenum">
              <a:rPr lang="fr-FR" smtClean="0"/>
              <a:t>‹N°›</a:t>
            </a:fld>
            <a:endParaRPr lang="fr-FR"/>
          </a:p>
        </p:txBody>
      </p:sp>
    </p:spTree>
    <p:extLst>
      <p:ext uri="{BB962C8B-B14F-4D97-AF65-F5344CB8AC3E}">
        <p14:creationId xmlns:p14="http://schemas.microsoft.com/office/powerpoint/2010/main" val="2255343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_thème4_Motif1">
    <p:spTree>
      <p:nvGrpSpPr>
        <p:cNvPr id="1" name=""/>
        <p:cNvGrpSpPr/>
        <p:nvPr/>
      </p:nvGrpSpPr>
      <p:grpSpPr>
        <a:xfrm>
          <a:off x="0" y="0"/>
          <a:ext cx="0" cy="0"/>
          <a:chOff x="0" y="0"/>
          <a:chExt cx="0" cy="0"/>
        </a:xfrm>
      </p:grpSpPr>
      <p:pic>
        <p:nvPicPr>
          <p:cNvPr id="2" name="Image 1" descr="ILLE ET VILAINE GABARIT MARRON-7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Espace réservé du titre 1"/>
          <p:cNvSpPr>
            <a:spLocks noGrp="1"/>
          </p:cNvSpPr>
          <p:nvPr>
            <p:ph type="title"/>
          </p:nvPr>
        </p:nvSpPr>
        <p:spPr>
          <a:xfrm>
            <a:off x="1611718" y="1314310"/>
            <a:ext cx="4941482" cy="2326701"/>
          </a:xfrm>
          <a:prstGeom prst="rect">
            <a:avLst/>
          </a:prstGeom>
        </p:spPr>
        <p:txBody>
          <a:bodyPr vert="horz" lIns="91440" tIns="45720" rIns="91440" bIns="45720" rtlCol="0" anchor="ctr">
            <a:normAutofit/>
          </a:bodyPr>
          <a:lstStyle>
            <a:lvl1pPr algn="l">
              <a:defRPr b="1" u="sng">
                <a:solidFill>
                  <a:srgbClr val="000000"/>
                </a:solidFill>
              </a:defRPr>
            </a:lvl1pPr>
          </a:lstStyle>
          <a:p>
            <a:r>
              <a:rPr lang="fr-FR"/>
              <a:t>Titre de </a:t>
            </a:r>
            <a:br>
              <a:rPr lang="fr-FR"/>
            </a:br>
            <a:r>
              <a:rPr lang="fr-FR"/>
              <a:t>la présentation</a:t>
            </a:r>
            <a:br>
              <a:rPr lang="fr-FR"/>
            </a:br>
            <a:r>
              <a:rPr lang="fr-FR"/>
              <a:t>sur 3 lignes</a:t>
            </a:r>
          </a:p>
        </p:txBody>
      </p:sp>
      <p:sp>
        <p:nvSpPr>
          <p:cNvPr id="8" name="Espace réservé du texte 2"/>
          <p:cNvSpPr>
            <a:spLocks noGrp="1"/>
          </p:cNvSpPr>
          <p:nvPr>
            <p:ph type="body" sz="quarter" idx="10" hasCustomPrompt="1"/>
          </p:nvPr>
        </p:nvSpPr>
        <p:spPr>
          <a:xfrm>
            <a:off x="1611313" y="3641725"/>
            <a:ext cx="4941887" cy="1606550"/>
          </a:xfrm>
          <a:prstGeom prst="rect">
            <a:avLst/>
          </a:prstGeom>
        </p:spPr>
        <p:txBody>
          <a:bodyPr vert="horz"/>
          <a:lstStyle>
            <a:lvl1pPr marL="0" indent="0" algn="l">
              <a:buNone/>
              <a:defRPr sz="2800" baseline="0">
                <a:solidFill>
                  <a:srgbClr val="000000"/>
                </a:solidFill>
              </a:defRPr>
            </a:lvl1pPr>
          </a:lstStyle>
          <a:p>
            <a:pPr lvl="0"/>
            <a:r>
              <a:rPr lang="fr-FR"/>
              <a:t>Sous-titre </a:t>
            </a:r>
            <a:br>
              <a:rPr lang="fr-FR"/>
            </a:br>
            <a:r>
              <a:rPr lang="fr-FR"/>
              <a:t>de la présentation </a:t>
            </a:r>
            <a:br>
              <a:rPr lang="fr-FR"/>
            </a:br>
            <a:r>
              <a:rPr lang="fr-FR"/>
              <a:t>si besoin</a:t>
            </a:r>
          </a:p>
        </p:txBody>
      </p:sp>
    </p:spTree>
    <p:extLst>
      <p:ext uri="{BB962C8B-B14F-4D97-AF65-F5344CB8AC3E}">
        <p14:creationId xmlns:p14="http://schemas.microsoft.com/office/powerpoint/2010/main" val="4841969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F3B136-8CC5-41FB-AB8B-CF2EC92FEE27}"/>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B5F6E95-4661-4DBF-BC63-DBD94531EABA}"/>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AD322FB-C1CF-40DE-B885-B1CD5F067E44}"/>
              </a:ext>
            </a:extLst>
          </p:cNvPr>
          <p:cNvSpPr>
            <a:spLocks noGrp="1"/>
          </p:cNvSpPr>
          <p:nvPr>
            <p:ph type="dt" sz="half" idx="10"/>
          </p:nvPr>
        </p:nvSpPr>
        <p:spPr/>
        <p:txBody>
          <a:bodyPr/>
          <a:lstStyle/>
          <a:p>
            <a:fld id="{F64276F6-C35C-46FB-B076-EBA5F861C357}" type="datetimeFigureOut">
              <a:rPr lang="fr-FR" smtClean="0"/>
              <a:t>19/10/2021</a:t>
            </a:fld>
            <a:endParaRPr lang="fr-FR"/>
          </a:p>
        </p:txBody>
      </p:sp>
      <p:sp>
        <p:nvSpPr>
          <p:cNvPr id="5" name="Espace réservé du pied de page 4">
            <a:extLst>
              <a:ext uri="{FF2B5EF4-FFF2-40B4-BE49-F238E27FC236}">
                <a16:creationId xmlns:a16="http://schemas.microsoft.com/office/drawing/2014/main" id="{4A225A28-3E85-45B7-A080-29F0A52C97C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EC3F19E-A544-4F37-B03B-17D833C0D8B3}"/>
              </a:ext>
            </a:extLst>
          </p:cNvPr>
          <p:cNvSpPr>
            <a:spLocks noGrp="1"/>
          </p:cNvSpPr>
          <p:nvPr>
            <p:ph type="sldNum" sz="quarter" idx="12"/>
          </p:nvPr>
        </p:nvSpPr>
        <p:spPr/>
        <p:txBody>
          <a:bodyPr/>
          <a:lstStyle/>
          <a:p>
            <a:fld id="{A1F460F4-4E30-4EA9-9B3B-FBE4E0BB138B}" type="slidenum">
              <a:rPr lang="fr-FR" smtClean="0"/>
              <a:t>‹N°›</a:t>
            </a:fld>
            <a:endParaRPr lang="fr-FR"/>
          </a:p>
        </p:txBody>
      </p:sp>
    </p:spTree>
    <p:extLst>
      <p:ext uri="{BB962C8B-B14F-4D97-AF65-F5344CB8AC3E}">
        <p14:creationId xmlns:p14="http://schemas.microsoft.com/office/powerpoint/2010/main" val="33112110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701CBAA-E6AE-4176-A17B-1257B2E99AFA}"/>
              </a:ext>
            </a:extLst>
          </p:cNvPr>
          <p:cNvSpPr>
            <a:spLocks noGrp="1"/>
          </p:cNvSpPr>
          <p:nvPr>
            <p:ph type="title"/>
          </p:nvPr>
        </p:nvSpPr>
        <p:spPr>
          <a:xfrm>
            <a:off x="623888" y="1709739"/>
            <a:ext cx="7886700" cy="2852737"/>
          </a:xfrm>
        </p:spPr>
        <p:txBody>
          <a:bodyPr anchor="b"/>
          <a:lstStyle>
            <a:lvl1pPr>
              <a:defRPr sz="4500"/>
            </a:lvl1pPr>
          </a:lstStyle>
          <a:p>
            <a:r>
              <a:rPr lang="fr-FR"/>
              <a:t>Modifiez le style du titre</a:t>
            </a:r>
          </a:p>
        </p:txBody>
      </p:sp>
      <p:sp>
        <p:nvSpPr>
          <p:cNvPr id="3" name="Espace réservé du texte 2">
            <a:extLst>
              <a:ext uri="{FF2B5EF4-FFF2-40B4-BE49-F238E27FC236}">
                <a16:creationId xmlns:a16="http://schemas.microsoft.com/office/drawing/2014/main" id="{662CD28B-C8B9-4EB7-97E9-505693D1FFFA}"/>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B2CC6088-3EC6-42B2-A956-8E5F17F627CE}"/>
              </a:ext>
            </a:extLst>
          </p:cNvPr>
          <p:cNvSpPr>
            <a:spLocks noGrp="1"/>
          </p:cNvSpPr>
          <p:nvPr>
            <p:ph type="dt" sz="half" idx="10"/>
          </p:nvPr>
        </p:nvSpPr>
        <p:spPr/>
        <p:txBody>
          <a:bodyPr/>
          <a:lstStyle/>
          <a:p>
            <a:fld id="{F64276F6-C35C-46FB-B076-EBA5F861C357}" type="datetimeFigureOut">
              <a:rPr lang="fr-FR" smtClean="0"/>
              <a:t>19/10/2021</a:t>
            </a:fld>
            <a:endParaRPr lang="fr-FR"/>
          </a:p>
        </p:txBody>
      </p:sp>
      <p:sp>
        <p:nvSpPr>
          <p:cNvPr id="5" name="Espace réservé du pied de page 4">
            <a:extLst>
              <a:ext uri="{FF2B5EF4-FFF2-40B4-BE49-F238E27FC236}">
                <a16:creationId xmlns:a16="http://schemas.microsoft.com/office/drawing/2014/main" id="{D08C40C4-5CB1-4133-BC7C-8637BF9F152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22630C4-3C5D-4548-BEF8-43F9885E4F50}"/>
              </a:ext>
            </a:extLst>
          </p:cNvPr>
          <p:cNvSpPr>
            <a:spLocks noGrp="1"/>
          </p:cNvSpPr>
          <p:nvPr>
            <p:ph type="sldNum" sz="quarter" idx="12"/>
          </p:nvPr>
        </p:nvSpPr>
        <p:spPr/>
        <p:txBody>
          <a:bodyPr/>
          <a:lstStyle/>
          <a:p>
            <a:fld id="{A1F460F4-4E30-4EA9-9B3B-FBE4E0BB138B}" type="slidenum">
              <a:rPr lang="fr-FR" smtClean="0"/>
              <a:t>‹N°›</a:t>
            </a:fld>
            <a:endParaRPr lang="fr-FR"/>
          </a:p>
        </p:txBody>
      </p:sp>
    </p:spTree>
    <p:extLst>
      <p:ext uri="{BB962C8B-B14F-4D97-AF65-F5344CB8AC3E}">
        <p14:creationId xmlns:p14="http://schemas.microsoft.com/office/powerpoint/2010/main" val="36071098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865FEB-8D36-407B-B0B9-D859371DE6FA}"/>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3DDAC188-C5C2-45A4-BF44-CB2B9F4334D3}"/>
              </a:ext>
            </a:extLst>
          </p:cNvPr>
          <p:cNvSpPr>
            <a:spLocks noGrp="1"/>
          </p:cNvSpPr>
          <p:nvPr>
            <p:ph sz="half" idx="1"/>
          </p:nvPr>
        </p:nvSpPr>
        <p:spPr>
          <a:xfrm>
            <a:off x="6286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DF6E4ACB-13A8-43B1-B1D2-5F8BB9D06F6A}"/>
              </a:ext>
            </a:extLst>
          </p:cNvPr>
          <p:cNvSpPr>
            <a:spLocks noGrp="1"/>
          </p:cNvSpPr>
          <p:nvPr>
            <p:ph sz="half" idx="2"/>
          </p:nvPr>
        </p:nvSpPr>
        <p:spPr>
          <a:xfrm>
            <a:off x="46291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2B000980-47B9-4C7A-B1EF-125AD77336FF}"/>
              </a:ext>
            </a:extLst>
          </p:cNvPr>
          <p:cNvSpPr>
            <a:spLocks noGrp="1"/>
          </p:cNvSpPr>
          <p:nvPr>
            <p:ph type="dt" sz="half" idx="10"/>
          </p:nvPr>
        </p:nvSpPr>
        <p:spPr/>
        <p:txBody>
          <a:bodyPr/>
          <a:lstStyle/>
          <a:p>
            <a:fld id="{F64276F6-C35C-46FB-B076-EBA5F861C357}" type="datetimeFigureOut">
              <a:rPr lang="fr-FR" smtClean="0"/>
              <a:t>19/10/2021</a:t>
            </a:fld>
            <a:endParaRPr lang="fr-FR"/>
          </a:p>
        </p:txBody>
      </p:sp>
      <p:sp>
        <p:nvSpPr>
          <p:cNvPr id="6" name="Espace réservé du pied de page 5">
            <a:extLst>
              <a:ext uri="{FF2B5EF4-FFF2-40B4-BE49-F238E27FC236}">
                <a16:creationId xmlns:a16="http://schemas.microsoft.com/office/drawing/2014/main" id="{8315B69D-8911-404A-BEA2-FC652CC4235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CEBC455-849B-496B-8A3D-7160AC3571E3}"/>
              </a:ext>
            </a:extLst>
          </p:cNvPr>
          <p:cNvSpPr>
            <a:spLocks noGrp="1"/>
          </p:cNvSpPr>
          <p:nvPr>
            <p:ph type="sldNum" sz="quarter" idx="12"/>
          </p:nvPr>
        </p:nvSpPr>
        <p:spPr/>
        <p:txBody>
          <a:bodyPr/>
          <a:lstStyle/>
          <a:p>
            <a:fld id="{A1F460F4-4E30-4EA9-9B3B-FBE4E0BB138B}" type="slidenum">
              <a:rPr lang="fr-FR" smtClean="0"/>
              <a:t>‹N°›</a:t>
            </a:fld>
            <a:endParaRPr lang="fr-FR"/>
          </a:p>
        </p:txBody>
      </p:sp>
    </p:spTree>
    <p:extLst>
      <p:ext uri="{BB962C8B-B14F-4D97-AF65-F5344CB8AC3E}">
        <p14:creationId xmlns:p14="http://schemas.microsoft.com/office/powerpoint/2010/main" val="14470548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2117650-E981-45B9-B9CD-502B1D3924D8}"/>
              </a:ext>
            </a:extLst>
          </p:cNvPr>
          <p:cNvSpPr>
            <a:spLocks noGrp="1"/>
          </p:cNvSpPr>
          <p:nvPr>
            <p:ph type="title"/>
          </p:nvPr>
        </p:nvSpPr>
        <p:spPr>
          <a:xfrm>
            <a:off x="629841" y="365126"/>
            <a:ext cx="78867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031B9F21-E13B-498A-8065-CEF2DE9BE3FE}"/>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B1046621-E739-4CCF-B0C7-9EC6403D0D45}"/>
              </a:ext>
            </a:extLst>
          </p:cNvPr>
          <p:cNvSpPr>
            <a:spLocks noGrp="1"/>
          </p:cNvSpPr>
          <p:nvPr>
            <p:ph sz="half" idx="2"/>
          </p:nvPr>
        </p:nvSpPr>
        <p:spPr>
          <a:xfrm>
            <a:off x="629842" y="2505075"/>
            <a:ext cx="3868340"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799BF91C-414F-4C48-B02D-914C844CF547}"/>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6D221DF2-549A-4645-BB92-E66F8DA139C3}"/>
              </a:ext>
            </a:extLst>
          </p:cNvPr>
          <p:cNvSpPr>
            <a:spLocks noGrp="1"/>
          </p:cNvSpPr>
          <p:nvPr>
            <p:ph sz="quarter" idx="4"/>
          </p:nvPr>
        </p:nvSpPr>
        <p:spPr>
          <a:xfrm>
            <a:off x="4629150" y="2505075"/>
            <a:ext cx="3887391"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4D452035-4A13-4F4D-924A-A2E68A8D08EF}"/>
              </a:ext>
            </a:extLst>
          </p:cNvPr>
          <p:cNvSpPr>
            <a:spLocks noGrp="1"/>
          </p:cNvSpPr>
          <p:nvPr>
            <p:ph type="dt" sz="half" idx="10"/>
          </p:nvPr>
        </p:nvSpPr>
        <p:spPr/>
        <p:txBody>
          <a:bodyPr/>
          <a:lstStyle/>
          <a:p>
            <a:fld id="{F64276F6-C35C-46FB-B076-EBA5F861C357}" type="datetimeFigureOut">
              <a:rPr lang="fr-FR" smtClean="0"/>
              <a:t>19/10/2021</a:t>
            </a:fld>
            <a:endParaRPr lang="fr-FR"/>
          </a:p>
        </p:txBody>
      </p:sp>
      <p:sp>
        <p:nvSpPr>
          <p:cNvPr id="8" name="Espace réservé du pied de page 7">
            <a:extLst>
              <a:ext uri="{FF2B5EF4-FFF2-40B4-BE49-F238E27FC236}">
                <a16:creationId xmlns:a16="http://schemas.microsoft.com/office/drawing/2014/main" id="{7AA5D83E-5255-4B70-9D19-76160EDBFB15}"/>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F59C43D6-B1B2-4B17-B64F-6C9D5D93D76F}"/>
              </a:ext>
            </a:extLst>
          </p:cNvPr>
          <p:cNvSpPr>
            <a:spLocks noGrp="1"/>
          </p:cNvSpPr>
          <p:nvPr>
            <p:ph type="sldNum" sz="quarter" idx="12"/>
          </p:nvPr>
        </p:nvSpPr>
        <p:spPr/>
        <p:txBody>
          <a:bodyPr/>
          <a:lstStyle/>
          <a:p>
            <a:fld id="{A1F460F4-4E30-4EA9-9B3B-FBE4E0BB138B}" type="slidenum">
              <a:rPr lang="fr-FR" smtClean="0"/>
              <a:t>‹N°›</a:t>
            </a:fld>
            <a:endParaRPr lang="fr-FR"/>
          </a:p>
        </p:txBody>
      </p:sp>
    </p:spTree>
    <p:extLst>
      <p:ext uri="{BB962C8B-B14F-4D97-AF65-F5344CB8AC3E}">
        <p14:creationId xmlns:p14="http://schemas.microsoft.com/office/powerpoint/2010/main" val="23472429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67EF906-AF6A-45C9-9EC0-C61211B97324}"/>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80B72AE5-BFC4-435D-A140-871D54CE8C12}"/>
              </a:ext>
            </a:extLst>
          </p:cNvPr>
          <p:cNvSpPr>
            <a:spLocks noGrp="1"/>
          </p:cNvSpPr>
          <p:nvPr>
            <p:ph type="dt" sz="half" idx="10"/>
          </p:nvPr>
        </p:nvSpPr>
        <p:spPr/>
        <p:txBody>
          <a:bodyPr/>
          <a:lstStyle/>
          <a:p>
            <a:fld id="{F64276F6-C35C-46FB-B076-EBA5F861C357}" type="datetimeFigureOut">
              <a:rPr lang="fr-FR" smtClean="0"/>
              <a:t>19/10/2021</a:t>
            </a:fld>
            <a:endParaRPr lang="fr-FR"/>
          </a:p>
        </p:txBody>
      </p:sp>
      <p:sp>
        <p:nvSpPr>
          <p:cNvPr id="4" name="Espace réservé du pied de page 3">
            <a:extLst>
              <a:ext uri="{FF2B5EF4-FFF2-40B4-BE49-F238E27FC236}">
                <a16:creationId xmlns:a16="http://schemas.microsoft.com/office/drawing/2014/main" id="{D0F3EF64-E91D-4C44-8690-3211242384C3}"/>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82E60440-0F2F-4F28-B0AE-05A31E94EA1F}"/>
              </a:ext>
            </a:extLst>
          </p:cNvPr>
          <p:cNvSpPr>
            <a:spLocks noGrp="1"/>
          </p:cNvSpPr>
          <p:nvPr>
            <p:ph type="sldNum" sz="quarter" idx="12"/>
          </p:nvPr>
        </p:nvSpPr>
        <p:spPr/>
        <p:txBody>
          <a:bodyPr/>
          <a:lstStyle/>
          <a:p>
            <a:fld id="{A1F460F4-4E30-4EA9-9B3B-FBE4E0BB138B}" type="slidenum">
              <a:rPr lang="fr-FR" smtClean="0"/>
              <a:t>‹N°›</a:t>
            </a:fld>
            <a:endParaRPr lang="fr-FR"/>
          </a:p>
        </p:txBody>
      </p:sp>
    </p:spTree>
    <p:extLst>
      <p:ext uri="{BB962C8B-B14F-4D97-AF65-F5344CB8AC3E}">
        <p14:creationId xmlns:p14="http://schemas.microsoft.com/office/powerpoint/2010/main" val="22099346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C30D7CBD-27E9-4ABA-AD4E-D1C0408F1CCD}"/>
              </a:ext>
            </a:extLst>
          </p:cNvPr>
          <p:cNvSpPr>
            <a:spLocks noGrp="1"/>
          </p:cNvSpPr>
          <p:nvPr>
            <p:ph type="dt" sz="half" idx="10"/>
          </p:nvPr>
        </p:nvSpPr>
        <p:spPr/>
        <p:txBody>
          <a:bodyPr/>
          <a:lstStyle/>
          <a:p>
            <a:fld id="{F64276F6-C35C-46FB-B076-EBA5F861C357}" type="datetimeFigureOut">
              <a:rPr lang="fr-FR" smtClean="0"/>
              <a:t>19/10/2021</a:t>
            </a:fld>
            <a:endParaRPr lang="fr-FR"/>
          </a:p>
        </p:txBody>
      </p:sp>
      <p:sp>
        <p:nvSpPr>
          <p:cNvPr id="3" name="Espace réservé du pied de page 2">
            <a:extLst>
              <a:ext uri="{FF2B5EF4-FFF2-40B4-BE49-F238E27FC236}">
                <a16:creationId xmlns:a16="http://schemas.microsoft.com/office/drawing/2014/main" id="{9E5A7268-ABE6-4124-ADDA-CA4DCAE94C10}"/>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C37B65-FDC6-473A-80A7-7BCFB02D3C0B}"/>
              </a:ext>
            </a:extLst>
          </p:cNvPr>
          <p:cNvSpPr>
            <a:spLocks noGrp="1"/>
          </p:cNvSpPr>
          <p:nvPr>
            <p:ph type="sldNum" sz="quarter" idx="12"/>
          </p:nvPr>
        </p:nvSpPr>
        <p:spPr/>
        <p:txBody>
          <a:bodyPr/>
          <a:lstStyle/>
          <a:p>
            <a:fld id="{A1F460F4-4E30-4EA9-9B3B-FBE4E0BB138B}" type="slidenum">
              <a:rPr lang="fr-FR" smtClean="0"/>
              <a:t>‹N°›</a:t>
            </a:fld>
            <a:endParaRPr lang="fr-FR"/>
          </a:p>
        </p:txBody>
      </p:sp>
    </p:spTree>
    <p:extLst>
      <p:ext uri="{BB962C8B-B14F-4D97-AF65-F5344CB8AC3E}">
        <p14:creationId xmlns:p14="http://schemas.microsoft.com/office/powerpoint/2010/main" val="3385183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509D81-E593-4D57-9A3F-32C15892BE65}"/>
              </a:ext>
            </a:extLst>
          </p:cNvPr>
          <p:cNvSpPr>
            <a:spLocks noGrp="1"/>
          </p:cNvSpPr>
          <p:nvPr>
            <p:ph type="title"/>
          </p:nvPr>
        </p:nvSpPr>
        <p:spPr>
          <a:xfrm>
            <a:off x="629841" y="457200"/>
            <a:ext cx="2949178" cy="1600200"/>
          </a:xfrm>
        </p:spPr>
        <p:txBody>
          <a:bodyPr anchor="b"/>
          <a:lstStyle>
            <a:lvl1pPr>
              <a:defRPr sz="2400"/>
            </a:lvl1pPr>
          </a:lstStyle>
          <a:p>
            <a:r>
              <a:rPr lang="fr-FR"/>
              <a:t>Modifiez le style du titre</a:t>
            </a:r>
          </a:p>
        </p:txBody>
      </p:sp>
      <p:sp>
        <p:nvSpPr>
          <p:cNvPr id="3" name="Espace réservé du contenu 2">
            <a:extLst>
              <a:ext uri="{FF2B5EF4-FFF2-40B4-BE49-F238E27FC236}">
                <a16:creationId xmlns:a16="http://schemas.microsoft.com/office/drawing/2014/main" id="{5BCD62F3-1AF7-48ED-A745-2992F99095DB}"/>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9EFB5E07-8053-42DF-9173-39B15264DC51}"/>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392B1139-2005-42A5-93C5-96C0EEF95895}"/>
              </a:ext>
            </a:extLst>
          </p:cNvPr>
          <p:cNvSpPr>
            <a:spLocks noGrp="1"/>
          </p:cNvSpPr>
          <p:nvPr>
            <p:ph type="dt" sz="half" idx="10"/>
          </p:nvPr>
        </p:nvSpPr>
        <p:spPr/>
        <p:txBody>
          <a:bodyPr/>
          <a:lstStyle/>
          <a:p>
            <a:fld id="{F64276F6-C35C-46FB-B076-EBA5F861C357}" type="datetimeFigureOut">
              <a:rPr lang="fr-FR" smtClean="0"/>
              <a:t>19/10/2021</a:t>
            </a:fld>
            <a:endParaRPr lang="fr-FR"/>
          </a:p>
        </p:txBody>
      </p:sp>
      <p:sp>
        <p:nvSpPr>
          <p:cNvPr id="6" name="Espace réservé du pied de page 5">
            <a:extLst>
              <a:ext uri="{FF2B5EF4-FFF2-40B4-BE49-F238E27FC236}">
                <a16:creationId xmlns:a16="http://schemas.microsoft.com/office/drawing/2014/main" id="{816F505E-EA42-45A3-B654-BDB29FC9A77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A8FC2E8E-87E8-4D5F-923B-68A775DD35EC}"/>
              </a:ext>
            </a:extLst>
          </p:cNvPr>
          <p:cNvSpPr>
            <a:spLocks noGrp="1"/>
          </p:cNvSpPr>
          <p:nvPr>
            <p:ph type="sldNum" sz="quarter" idx="12"/>
          </p:nvPr>
        </p:nvSpPr>
        <p:spPr/>
        <p:txBody>
          <a:bodyPr/>
          <a:lstStyle/>
          <a:p>
            <a:fld id="{A1F460F4-4E30-4EA9-9B3B-FBE4E0BB138B}" type="slidenum">
              <a:rPr lang="fr-FR" smtClean="0"/>
              <a:t>‹N°›</a:t>
            </a:fld>
            <a:endParaRPr lang="fr-FR"/>
          </a:p>
        </p:txBody>
      </p:sp>
    </p:spTree>
    <p:extLst>
      <p:ext uri="{BB962C8B-B14F-4D97-AF65-F5344CB8AC3E}">
        <p14:creationId xmlns:p14="http://schemas.microsoft.com/office/powerpoint/2010/main" val="13362650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826F4E4-5333-4C4D-8D84-D1A6F0E5E470}"/>
              </a:ext>
            </a:extLst>
          </p:cNvPr>
          <p:cNvSpPr>
            <a:spLocks noGrp="1"/>
          </p:cNvSpPr>
          <p:nvPr>
            <p:ph type="title"/>
          </p:nvPr>
        </p:nvSpPr>
        <p:spPr>
          <a:xfrm>
            <a:off x="629841" y="457200"/>
            <a:ext cx="2949178" cy="1600200"/>
          </a:xfrm>
        </p:spPr>
        <p:txBody>
          <a:bodyPr anchor="b"/>
          <a:lstStyle>
            <a:lvl1pPr>
              <a:defRPr sz="2400"/>
            </a:lvl1pPr>
          </a:lstStyle>
          <a:p>
            <a:r>
              <a:rPr lang="fr-FR"/>
              <a:t>Modifiez le style du titre</a:t>
            </a:r>
          </a:p>
        </p:txBody>
      </p:sp>
      <p:sp>
        <p:nvSpPr>
          <p:cNvPr id="3" name="Espace réservé pour une image  2">
            <a:extLst>
              <a:ext uri="{FF2B5EF4-FFF2-40B4-BE49-F238E27FC236}">
                <a16:creationId xmlns:a16="http://schemas.microsoft.com/office/drawing/2014/main" id="{4084AD73-A220-4349-A8DC-C78DCE776590}"/>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r-FR"/>
          </a:p>
        </p:txBody>
      </p:sp>
      <p:sp>
        <p:nvSpPr>
          <p:cNvPr id="4" name="Espace réservé du texte 3">
            <a:extLst>
              <a:ext uri="{FF2B5EF4-FFF2-40B4-BE49-F238E27FC236}">
                <a16:creationId xmlns:a16="http://schemas.microsoft.com/office/drawing/2014/main" id="{0F8DD237-BB2C-435E-916E-CFC020EF0460}"/>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E175DDEA-E96C-4D7C-A8B0-7C979F76E0CB}"/>
              </a:ext>
            </a:extLst>
          </p:cNvPr>
          <p:cNvSpPr>
            <a:spLocks noGrp="1"/>
          </p:cNvSpPr>
          <p:nvPr>
            <p:ph type="dt" sz="half" idx="10"/>
          </p:nvPr>
        </p:nvSpPr>
        <p:spPr/>
        <p:txBody>
          <a:bodyPr/>
          <a:lstStyle/>
          <a:p>
            <a:fld id="{F64276F6-C35C-46FB-B076-EBA5F861C357}" type="datetimeFigureOut">
              <a:rPr lang="fr-FR" smtClean="0"/>
              <a:t>19/10/2021</a:t>
            </a:fld>
            <a:endParaRPr lang="fr-FR"/>
          </a:p>
        </p:txBody>
      </p:sp>
      <p:sp>
        <p:nvSpPr>
          <p:cNvPr id="6" name="Espace réservé du pied de page 5">
            <a:extLst>
              <a:ext uri="{FF2B5EF4-FFF2-40B4-BE49-F238E27FC236}">
                <a16:creationId xmlns:a16="http://schemas.microsoft.com/office/drawing/2014/main" id="{84253948-EEB5-4DB6-933A-7DB7840FD61A}"/>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1E34A1F-95BD-4465-99B9-81FC9B77F535}"/>
              </a:ext>
            </a:extLst>
          </p:cNvPr>
          <p:cNvSpPr>
            <a:spLocks noGrp="1"/>
          </p:cNvSpPr>
          <p:nvPr>
            <p:ph type="sldNum" sz="quarter" idx="12"/>
          </p:nvPr>
        </p:nvSpPr>
        <p:spPr/>
        <p:txBody>
          <a:bodyPr/>
          <a:lstStyle/>
          <a:p>
            <a:fld id="{A1F460F4-4E30-4EA9-9B3B-FBE4E0BB138B}" type="slidenum">
              <a:rPr lang="fr-FR" smtClean="0"/>
              <a:t>‹N°›</a:t>
            </a:fld>
            <a:endParaRPr lang="fr-FR"/>
          </a:p>
        </p:txBody>
      </p:sp>
    </p:spTree>
    <p:extLst>
      <p:ext uri="{BB962C8B-B14F-4D97-AF65-F5344CB8AC3E}">
        <p14:creationId xmlns:p14="http://schemas.microsoft.com/office/powerpoint/2010/main" val="38355722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9F94B8-1461-43F5-A30C-2A3DF0F4C18F}"/>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B5B6E2C5-E7AD-472A-A9C6-1BFEE309471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F43343A-56E9-4104-A9B8-B532C8AD5A12}"/>
              </a:ext>
            </a:extLst>
          </p:cNvPr>
          <p:cNvSpPr>
            <a:spLocks noGrp="1"/>
          </p:cNvSpPr>
          <p:nvPr>
            <p:ph type="dt" sz="half" idx="10"/>
          </p:nvPr>
        </p:nvSpPr>
        <p:spPr/>
        <p:txBody>
          <a:bodyPr/>
          <a:lstStyle/>
          <a:p>
            <a:fld id="{F64276F6-C35C-46FB-B076-EBA5F861C357}" type="datetimeFigureOut">
              <a:rPr lang="fr-FR" smtClean="0"/>
              <a:t>19/10/2021</a:t>
            </a:fld>
            <a:endParaRPr lang="fr-FR"/>
          </a:p>
        </p:txBody>
      </p:sp>
      <p:sp>
        <p:nvSpPr>
          <p:cNvPr id="5" name="Espace réservé du pied de page 4">
            <a:extLst>
              <a:ext uri="{FF2B5EF4-FFF2-40B4-BE49-F238E27FC236}">
                <a16:creationId xmlns:a16="http://schemas.microsoft.com/office/drawing/2014/main" id="{BAE83BAC-1F25-4E42-8FC5-5146207916D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BEE05EE-C53B-48C7-8633-83E7EAE21190}"/>
              </a:ext>
            </a:extLst>
          </p:cNvPr>
          <p:cNvSpPr>
            <a:spLocks noGrp="1"/>
          </p:cNvSpPr>
          <p:nvPr>
            <p:ph type="sldNum" sz="quarter" idx="12"/>
          </p:nvPr>
        </p:nvSpPr>
        <p:spPr/>
        <p:txBody>
          <a:bodyPr/>
          <a:lstStyle/>
          <a:p>
            <a:fld id="{A1F460F4-4E30-4EA9-9B3B-FBE4E0BB138B}" type="slidenum">
              <a:rPr lang="fr-FR" smtClean="0"/>
              <a:t>‹N°›</a:t>
            </a:fld>
            <a:endParaRPr lang="fr-FR"/>
          </a:p>
        </p:txBody>
      </p:sp>
    </p:spTree>
    <p:extLst>
      <p:ext uri="{BB962C8B-B14F-4D97-AF65-F5344CB8AC3E}">
        <p14:creationId xmlns:p14="http://schemas.microsoft.com/office/powerpoint/2010/main" val="9112608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6869B902-EDDC-4B5F-AA83-A9E22EF74F86}"/>
              </a:ext>
            </a:extLst>
          </p:cNvPr>
          <p:cNvSpPr>
            <a:spLocks noGrp="1"/>
          </p:cNvSpPr>
          <p:nvPr>
            <p:ph type="title" orient="vert"/>
          </p:nvPr>
        </p:nvSpPr>
        <p:spPr>
          <a:xfrm>
            <a:off x="6543675" y="365125"/>
            <a:ext cx="1971675"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3E207349-4F1C-4276-BBAF-B4590DDD6C29}"/>
              </a:ext>
            </a:extLst>
          </p:cNvPr>
          <p:cNvSpPr>
            <a:spLocks noGrp="1"/>
          </p:cNvSpPr>
          <p:nvPr>
            <p:ph type="body" orient="vert" idx="1"/>
          </p:nvPr>
        </p:nvSpPr>
        <p:spPr>
          <a:xfrm>
            <a:off x="628650" y="365125"/>
            <a:ext cx="5800725"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B090ADD-72E9-48E5-AE36-A138D23340FA}"/>
              </a:ext>
            </a:extLst>
          </p:cNvPr>
          <p:cNvSpPr>
            <a:spLocks noGrp="1"/>
          </p:cNvSpPr>
          <p:nvPr>
            <p:ph type="dt" sz="half" idx="10"/>
          </p:nvPr>
        </p:nvSpPr>
        <p:spPr/>
        <p:txBody>
          <a:bodyPr/>
          <a:lstStyle/>
          <a:p>
            <a:fld id="{F64276F6-C35C-46FB-B076-EBA5F861C357}" type="datetimeFigureOut">
              <a:rPr lang="fr-FR" smtClean="0"/>
              <a:t>19/10/2021</a:t>
            </a:fld>
            <a:endParaRPr lang="fr-FR"/>
          </a:p>
        </p:txBody>
      </p:sp>
      <p:sp>
        <p:nvSpPr>
          <p:cNvPr id="5" name="Espace réservé du pied de page 4">
            <a:extLst>
              <a:ext uri="{FF2B5EF4-FFF2-40B4-BE49-F238E27FC236}">
                <a16:creationId xmlns:a16="http://schemas.microsoft.com/office/drawing/2014/main" id="{90D7AC92-233D-4200-B6FC-5F29F906ECB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0F7C740-B477-4BCA-B2FD-13026D519FE7}"/>
              </a:ext>
            </a:extLst>
          </p:cNvPr>
          <p:cNvSpPr>
            <a:spLocks noGrp="1"/>
          </p:cNvSpPr>
          <p:nvPr>
            <p:ph type="sldNum" sz="quarter" idx="12"/>
          </p:nvPr>
        </p:nvSpPr>
        <p:spPr/>
        <p:txBody>
          <a:bodyPr/>
          <a:lstStyle/>
          <a:p>
            <a:fld id="{A1F460F4-4E30-4EA9-9B3B-FBE4E0BB138B}" type="slidenum">
              <a:rPr lang="fr-FR" smtClean="0"/>
              <a:t>‹N°›</a:t>
            </a:fld>
            <a:endParaRPr lang="fr-FR"/>
          </a:p>
        </p:txBody>
      </p:sp>
    </p:spTree>
    <p:extLst>
      <p:ext uri="{BB962C8B-B14F-4D97-AF65-F5344CB8AC3E}">
        <p14:creationId xmlns:p14="http://schemas.microsoft.com/office/powerpoint/2010/main" val="2452355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_thème4_Motif2">
    <p:spTree>
      <p:nvGrpSpPr>
        <p:cNvPr id="1" name=""/>
        <p:cNvGrpSpPr/>
        <p:nvPr/>
      </p:nvGrpSpPr>
      <p:grpSpPr>
        <a:xfrm>
          <a:off x="0" y="0"/>
          <a:ext cx="0" cy="0"/>
          <a:chOff x="0" y="0"/>
          <a:chExt cx="0" cy="0"/>
        </a:xfrm>
      </p:grpSpPr>
      <p:pic>
        <p:nvPicPr>
          <p:cNvPr id="3" name="Image 2" descr="ILLE ET VILAINE GABARIT MARRON-74.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Espace réservé du titre 1"/>
          <p:cNvSpPr>
            <a:spLocks noGrp="1"/>
          </p:cNvSpPr>
          <p:nvPr>
            <p:ph type="title"/>
          </p:nvPr>
        </p:nvSpPr>
        <p:spPr>
          <a:xfrm>
            <a:off x="1611718" y="1314310"/>
            <a:ext cx="4941482" cy="2326701"/>
          </a:xfrm>
          <a:prstGeom prst="rect">
            <a:avLst/>
          </a:prstGeom>
        </p:spPr>
        <p:txBody>
          <a:bodyPr vert="horz" lIns="91440" tIns="45720" rIns="91440" bIns="45720" rtlCol="0" anchor="ctr">
            <a:normAutofit/>
          </a:bodyPr>
          <a:lstStyle>
            <a:lvl1pPr algn="l">
              <a:defRPr b="1" u="sng">
                <a:solidFill>
                  <a:srgbClr val="000000"/>
                </a:solidFill>
              </a:defRPr>
            </a:lvl1pPr>
          </a:lstStyle>
          <a:p>
            <a:r>
              <a:rPr lang="fr-FR"/>
              <a:t>Titre de </a:t>
            </a:r>
            <a:br>
              <a:rPr lang="fr-FR"/>
            </a:br>
            <a:r>
              <a:rPr lang="fr-FR"/>
              <a:t>la présentation</a:t>
            </a:r>
            <a:br>
              <a:rPr lang="fr-FR"/>
            </a:br>
            <a:r>
              <a:rPr lang="fr-FR"/>
              <a:t>sur 3 lignes</a:t>
            </a:r>
          </a:p>
        </p:txBody>
      </p:sp>
      <p:sp>
        <p:nvSpPr>
          <p:cNvPr id="8" name="Espace réservé du texte 2"/>
          <p:cNvSpPr>
            <a:spLocks noGrp="1"/>
          </p:cNvSpPr>
          <p:nvPr>
            <p:ph type="body" sz="quarter" idx="10" hasCustomPrompt="1"/>
          </p:nvPr>
        </p:nvSpPr>
        <p:spPr>
          <a:xfrm>
            <a:off x="1611313" y="3641725"/>
            <a:ext cx="4941887" cy="1606550"/>
          </a:xfrm>
          <a:prstGeom prst="rect">
            <a:avLst/>
          </a:prstGeom>
        </p:spPr>
        <p:txBody>
          <a:bodyPr vert="horz"/>
          <a:lstStyle>
            <a:lvl1pPr marL="0" indent="0" algn="l">
              <a:buNone/>
              <a:defRPr sz="2800" baseline="0">
                <a:solidFill>
                  <a:srgbClr val="000000"/>
                </a:solidFill>
              </a:defRPr>
            </a:lvl1pPr>
          </a:lstStyle>
          <a:p>
            <a:pPr lvl="0"/>
            <a:r>
              <a:rPr lang="fr-FR"/>
              <a:t>Sous-titre </a:t>
            </a:r>
            <a:br>
              <a:rPr lang="fr-FR"/>
            </a:br>
            <a:r>
              <a:rPr lang="fr-FR"/>
              <a:t>de la présentation </a:t>
            </a:r>
            <a:br>
              <a:rPr lang="fr-FR"/>
            </a:br>
            <a:r>
              <a:rPr lang="fr-FR"/>
              <a:t>si besoin</a:t>
            </a:r>
          </a:p>
        </p:txBody>
      </p:sp>
    </p:spTree>
    <p:extLst>
      <p:ext uri="{BB962C8B-B14F-4D97-AF65-F5344CB8AC3E}">
        <p14:creationId xmlns:p14="http://schemas.microsoft.com/office/powerpoint/2010/main" val="20804196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_thème4_Motif3">
    <p:spTree>
      <p:nvGrpSpPr>
        <p:cNvPr id="1" name=""/>
        <p:cNvGrpSpPr/>
        <p:nvPr/>
      </p:nvGrpSpPr>
      <p:grpSpPr>
        <a:xfrm>
          <a:off x="0" y="0"/>
          <a:ext cx="0" cy="0"/>
          <a:chOff x="0" y="0"/>
          <a:chExt cx="0" cy="0"/>
        </a:xfrm>
      </p:grpSpPr>
      <p:pic>
        <p:nvPicPr>
          <p:cNvPr id="2" name="Image 1" descr="ILLE ET VILAINE GABARIT MARRON-7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Espace réservé du titre 1"/>
          <p:cNvSpPr>
            <a:spLocks noGrp="1"/>
          </p:cNvSpPr>
          <p:nvPr>
            <p:ph type="title"/>
          </p:nvPr>
        </p:nvSpPr>
        <p:spPr>
          <a:xfrm>
            <a:off x="1611718" y="1314310"/>
            <a:ext cx="4941482" cy="2326701"/>
          </a:xfrm>
          <a:prstGeom prst="rect">
            <a:avLst/>
          </a:prstGeom>
        </p:spPr>
        <p:txBody>
          <a:bodyPr vert="horz" lIns="91440" tIns="45720" rIns="91440" bIns="45720" rtlCol="0" anchor="ctr">
            <a:normAutofit/>
          </a:bodyPr>
          <a:lstStyle>
            <a:lvl1pPr algn="l">
              <a:defRPr b="1" u="sng">
                <a:solidFill>
                  <a:srgbClr val="000000"/>
                </a:solidFill>
              </a:defRPr>
            </a:lvl1pPr>
          </a:lstStyle>
          <a:p>
            <a:r>
              <a:rPr lang="fr-FR"/>
              <a:t>Titre de </a:t>
            </a:r>
            <a:br>
              <a:rPr lang="fr-FR"/>
            </a:br>
            <a:r>
              <a:rPr lang="fr-FR"/>
              <a:t>la présentation</a:t>
            </a:r>
            <a:br>
              <a:rPr lang="fr-FR"/>
            </a:br>
            <a:r>
              <a:rPr lang="fr-FR"/>
              <a:t>sur 3 lignes</a:t>
            </a:r>
          </a:p>
        </p:txBody>
      </p:sp>
      <p:sp>
        <p:nvSpPr>
          <p:cNvPr id="8" name="Espace réservé du texte 2"/>
          <p:cNvSpPr>
            <a:spLocks noGrp="1"/>
          </p:cNvSpPr>
          <p:nvPr>
            <p:ph type="body" sz="quarter" idx="10" hasCustomPrompt="1"/>
          </p:nvPr>
        </p:nvSpPr>
        <p:spPr>
          <a:xfrm>
            <a:off x="1611313" y="3641725"/>
            <a:ext cx="4941887" cy="1606550"/>
          </a:xfrm>
          <a:prstGeom prst="rect">
            <a:avLst/>
          </a:prstGeom>
        </p:spPr>
        <p:txBody>
          <a:bodyPr vert="horz"/>
          <a:lstStyle>
            <a:lvl1pPr marL="0" indent="0" algn="l">
              <a:buNone/>
              <a:defRPr sz="2800" baseline="0">
                <a:solidFill>
                  <a:srgbClr val="000000"/>
                </a:solidFill>
              </a:defRPr>
            </a:lvl1pPr>
          </a:lstStyle>
          <a:p>
            <a:pPr lvl="0"/>
            <a:r>
              <a:rPr lang="fr-FR"/>
              <a:t>Sous-titre </a:t>
            </a:r>
            <a:br>
              <a:rPr lang="fr-FR"/>
            </a:br>
            <a:r>
              <a:rPr lang="fr-FR"/>
              <a:t>de la présentation </a:t>
            </a:r>
            <a:br>
              <a:rPr lang="fr-FR"/>
            </a:br>
            <a:r>
              <a:rPr lang="fr-FR"/>
              <a:t>si besoin</a:t>
            </a:r>
          </a:p>
        </p:txBody>
      </p:sp>
    </p:spTree>
    <p:extLst>
      <p:ext uri="{BB962C8B-B14F-4D97-AF65-F5344CB8AC3E}">
        <p14:creationId xmlns:p14="http://schemas.microsoft.com/office/powerpoint/2010/main" val="854863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_thème4_AplatClair">
    <p:spTree>
      <p:nvGrpSpPr>
        <p:cNvPr id="1" name=""/>
        <p:cNvGrpSpPr/>
        <p:nvPr/>
      </p:nvGrpSpPr>
      <p:grpSpPr>
        <a:xfrm>
          <a:off x="0" y="0"/>
          <a:ext cx="0" cy="0"/>
          <a:chOff x="0" y="0"/>
          <a:chExt cx="0" cy="0"/>
        </a:xfrm>
      </p:grpSpPr>
      <p:pic>
        <p:nvPicPr>
          <p:cNvPr id="3" name="Image 2" descr="ILLE ET VILAINE GABARIT MARRON-76.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Espace réservé du titre 1"/>
          <p:cNvSpPr>
            <a:spLocks noGrp="1"/>
          </p:cNvSpPr>
          <p:nvPr>
            <p:ph type="title"/>
          </p:nvPr>
        </p:nvSpPr>
        <p:spPr>
          <a:xfrm>
            <a:off x="1611718" y="1314310"/>
            <a:ext cx="4941482" cy="2326701"/>
          </a:xfrm>
          <a:prstGeom prst="rect">
            <a:avLst/>
          </a:prstGeom>
        </p:spPr>
        <p:txBody>
          <a:bodyPr vert="horz" lIns="91440" tIns="45720" rIns="91440" bIns="45720" rtlCol="0" anchor="ctr">
            <a:normAutofit/>
          </a:bodyPr>
          <a:lstStyle>
            <a:lvl1pPr algn="l">
              <a:defRPr b="1" u="sng">
                <a:solidFill>
                  <a:srgbClr val="000000"/>
                </a:solidFill>
              </a:defRPr>
            </a:lvl1pPr>
          </a:lstStyle>
          <a:p>
            <a:r>
              <a:rPr lang="fr-FR"/>
              <a:t>Titre de </a:t>
            </a:r>
            <a:br>
              <a:rPr lang="fr-FR"/>
            </a:br>
            <a:r>
              <a:rPr lang="fr-FR"/>
              <a:t>la présentation</a:t>
            </a:r>
            <a:br>
              <a:rPr lang="fr-FR"/>
            </a:br>
            <a:r>
              <a:rPr lang="fr-FR"/>
              <a:t>sur 3 lignes</a:t>
            </a:r>
          </a:p>
        </p:txBody>
      </p:sp>
      <p:sp>
        <p:nvSpPr>
          <p:cNvPr id="8" name="Espace réservé du texte 2"/>
          <p:cNvSpPr>
            <a:spLocks noGrp="1"/>
          </p:cNvSpPr>
          <p:nvPr>
            <p:ph type="body" sz="quarter" idx="10" hasCustomPrompt="1"/>
          </p:nvPr>
        </p:nvSpPr>
        <p:spPr>
          <a:xfrm>
            <a:off x="1611313" y="3641725"/>
            <a:ext cx="4941887" cy="1606550"/>
          </a:xfrm>
          <a:prstGeom prst="rect">
            <a:avLst/>
          </a:prstGeom>
        </p:spPr>
        <p:txBody>
          <a:bodyPr vert="horz"/>
          <a:lstStyle>
            <a:lvl1pPr marL="0" indent="0" algn="l">
              <a:buNone/>
              <a:defRPr sz="2800" baseline="0">
                <a:solidFill>
                  <a:srgbClr val="000000"/>
                </a:solidFill>
              </a:defRPr>
            </a:lvl1pPr>
          </a:lstStyle>
          <a:p>
            <a:pPr lvl="0"/>
            <a:r>
              <a:rPr lang="fr-FR"/>
              <a:t>Sous-titre </a:t>
            </a:r>
            <a:br>
              <a:rPr lang="fr-FR"/>
            </a:br>
            <a:r>
              <a:rPr lang="fr-FR"/>
              <a:t>de la présentation </a:t>
            </a:r>
            <a:br>
              <a:rPr lang="fr-FR"/>
            </a:br>
            <a:r>
              <a:rPr lang="fr-FR"/>
              <a:t>si besoin</a:t>
            </a:r>
          </a:p>
        </p:txBody>
      </p:sp>
    </p:spTree>
    <p:extLst>
      <p:ext uri="{BB962C8B-B14F-4D97-AF65-F5344CB8AC3E}">
        <p14:creationId xmlns:p14="http://schemas.microsoft.com/office/powerpoint/2010/main" val="3011890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artie_thème4_Aplat">
    <p:spTree>
      <p:nvGrpSpPr>
        <p:cNvPr id="1" name=""/>
        <p:cNvGrpSpPr/>
        <p:nvPr/>
      </p:nvGrpSpPr>
      <p:grpSpPr>
        <a:xfrm>
          <a:off x="0" y="0"/>
          <a:ext cx="0" cy="0"/>
          <a:chOff x="0" y="0"/>
          <a:chExt cx="0" cy="0"/>
        </a:xfrm>
      </p:grpSpPr>
      <p:pic>
        <p:nvPicPr>
          <p:cNvPr id="2" name="Image 1" descr="ILLE ET VILAINE GABARIT MARRON-77.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Espace réservé du titre 1"/>
          <p:cNvSpPr>
            <a:spLocks noGrp="1"/>
          </p:cNvSpPr>
          <p:nvPr>
            <p:ph type="title" hasCustomPrompt="1"/>
          </p:nvPr>
        </p:nvSpPr>
        <p:spPr>
          <a:xfrm>
            <a:off x="1647242" y="1376477"/>
            <a:ext cx="4941482" cy="1021263"/>
          </a:xfrm>
          <a:prstGeom prst="rect">
            <a:avLst/>
          </a:prstGeom>
        </p:spPr>
        <p:txBody>
          <a:bodyPr vert="horz" lIns="91440" tIns="45720" rIns="91440" bIns="45720" rtlCol="0" anchor="ctr">
            <a:normAutofit/>
          </a:bodyPr>
          <a:lstStyle>
            <a:lvl1pPr algn="l">
              <a:defRPr sz="3600" b="1" u="sng">
                <a:solidFill>
                  <a:srgbClr val="000000"/>
                </a:solidFill>
                <a:latin typeface="Trebuchet MS"/>
                <a:cs typeface="Trebuchet MS"/>
              </a:defRPr>
            </a:lvl1pPr>
          </a:lstStyle>
          <a:p>
            <a:r>
              <a:rPr lang="fr-FR"/>
              <a:t>Titre de la partie </a:t>
            </a:r>
          </a:p>
        </p:txBody>
      </p:sp>
      <p:sp>
        <p:nvSpPr>
          <p:cNvPr id="9" name="Espace réservé du texte 11"/>
          <p:cNvSpPr>
            <a:spLocks noGrp="1"/>
          </p:cNvSpPr>
          <p:nvPr>
            <p:ph type="body" sz="quarter" idx="13" hasCustomPrompt="1"/>
          </p:nvPr>
        </p:nvSpPr>
        <p:spPr>
          <a:xfrm>
            <a:off x="1647825" y="2201743"/>
            <a:ext cx="4940300" cy="1474788"/>
          </a:xfrm>
          <a:prstGeom prst="rect">
            <a:avLst/>
          </a:prstGeom>
        </p:spPr>
        <p:txBody>
          <a:bodyPr vert="horz"/>
          <a:lstStyle>
            <a:lvl1pPr marL="0" indent="0" algn="l">
              <a:buNone/>
              <a:defRPr baseline="0">
                <a:solidFill>
                  <a:srgbClr val="000000"/>
                </a:solidFill>
                <a:latin typeface="Trebuchet MS"/>
                <a:cs typeface="Trebuchet MS"/>
              </a:defRPr>
            </a:lvl1pPr>
          </a:lstStyle>
          <a:p>
            <a:pPr lvl="0"/>
            <a:r>
              <a:rPr lang="fr-FR"/>
              <a:t>Sur trois ou quatre</a:t>
            </a:r>
            <a:br>
              <a:rPr lang="fr-FR"/>
            </a:br>
            <a:r>
              <a:rPr lang="fr-FR"/>
              <a:t>lignes selon la longueur du texte</a:t>
            </a:r>
          </a:p>
        </p:txBody>
      </p:sp>
      <p:sp>
        <p:nvSpPr>
          <p:cNvPr id="10"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000">
                <a:solidFill>
                  <a:srgbClr val="000000"/>
                </a:solidFill>
                <a:latin typeface="Trebuchet MS"/>
                <a:cs typeface="Trebuchet MS"/>
              </a:defRPr>
            </a:lvl1pPr>
          </a:lstStyle>
          <a:p>
            <a:fld id="{9D921DAA-8E8C-AC47-B5FA-9221FD17F1A0}" type="datetime1">
              <a:rPr lang="fr-FR" smtClean="0"/>
              <a:t>19/10/2021</a:t>
            </a:fld>
            <a:endParaRPr lang="fr-FR"/>
          </a:p>
        </p:txBody>
      </p:sp>
      <p:sp>
        <p:nvSpPr>
          <p:cNvPr id="11"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000">
                <a:solidFill>
                  <a:srgbClr val="000000"/>
                </a:solidFill>
                <a:latin typeface="Trebuchet MS"/>
                <a:cs typeface="Trebuchet MS"/>
              </a:defRPr>
            </a:lvl1pPr>
          </a:lstStyle>
          <a:p>
            <a:r>
              <a:rPr lang="fr-FR"/>
              <a:t>Ille-et-Vilaine, le Département</a:t>
            </a:r>
          </a:p>
        </p:txBody>
      </p:sp>
      <p:sp>
        <p:nvSpPr>
          <p:cNvPr id="12"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000">
                <a:solidFill>
                  <a:srgbClr val="000000"/>
                </a:solidFill>
                <a:latin typeface="Trebuchet MS"/>
                <a:cs typeface="Trebuchet MS"/>
              </a:defRPr>
            </a:lvl1pPr>
          </a:lstStyle>
          <a:p>
            <a:fld id="{6304EBC8-8251-FB42-A7CE-47DAED608732}" type="slidenum">
              <a:rPr lang="fr-FR" smtClean="0"/>
              <a:pPr/>
              <a:t>‹N°›</a:t>
            </a:fld>
            <a:endParaRPr lang="fr-FR"/>
          </a:p>
        </p:txBody>
      </p:sp>
    </p:spTree>
    <p:extLst>
      <p:ext uri="{BB962C8B-B14F-4D97-AF65-F5344CB8AC3E}">
        <p14:creationId xmlns:p14="http://schemas.microsoft.com/office/powerpoint/2010/main" val="3375932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tie_thème4_Motif1">
    <p:spTree>
      <p:nvGrpSpPr>
        <p:cNvPr id="1" name=""/>
        <p:cNvGrpSpPr/>
        <p:nvPr/>
      </p:nvGrpSpPr>
      <p:grpSpPr>
        <a:xfrm>
          <a:off x="0" y="0"/>
          <a:ext cx="0" cy="0"/>
          <a:chOff x="0" y="0"/>
          <a:chExt cx="0" cy="0"/>
        </a:xfrm>
      </p:grpSpPr>
      <p:pic>
        <p:nvPicPr>
          <p:cNvPr id="3" name="Image 2" descr="ILLE ET VILAINE GABARIT MARRON-78.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Espace réservé du titre 1"/>
          <p:cNvSpPr>
            <a:spLocks noGrp="1"/>
          </p:cNvSpPr>
          <p:nvPr>
            <p:ph type="title" hasCustomPrompt="1"/>
          </p:nvPr>
        </p:nvSpPr>
        <p:spPr>
          <a:xfrm>
            <a:off x="1647242" y="1376477"/>
            <a:ext cx="4941482" cy="1021263"/>
          </a:xfrm>
          <a:prstGeom prst="rect">
            <a:avLst/>
          </a:prstGeom>
        </p:spPr>
        <p:txBody>
          <a:bodyPr vert="horz" lIns="91440" tIns="45720" rIns="91440" bIns="45720" rtlCol="0" anchor="ctr">
            <a:normAutofit/>
          </a:bodyPr>
          <a:lstStyle>
            <a:lvl1pPr algn="l">
              <a:defRPr sz="3600" b="1" u="sng">
                <a:solidFill>
                  <a:srgbClr val="000000"/>
                </a:solidFill>
                <a:latin typeface="Trebuchet MS"/>
                <a:cs typeface="Trebuchet MS"/>
              </a:defRPr>
            </a:lvl1pPr>
          </a:lstStyle>
          <a:p>
            <a:r>
              <a:rPr lang="fr-FR"/>
              <a:t>Titre de la partie </a:t>
            </a:r>
          </a:p>
        </p:txBody>
      </p:sp>
      <p:sp>
        <p:nvSpPr>
          <p:cNvPr id="9" name="Espace réservé du texte 11"/>
          <p:cNvSpPr>
            <a:spLocks noGrp="1"/>
          </p:cNvSpPr>
          <p:nvPr>
            <p:ph type="body" sz="quarter" idx="13" hasCustomPrompt="1"/>
          </p:nvPr>
        </p:nvSpPr>
        <p:spPr>
          <a:xfrm>
            <a:off x="1647825" y="2201743"/>
            <a:ext cx="4940300" cy="1474788"/>
          </a:xfrm>
          <a:prstGeom prst="rect">
            <a:avLst/>
          </a:prstGeom>
        </p:spPr>
        <p:txBody>
          <a:bodyPr vert="horz"/>
          <a:lstStyle>
            <a:lvl1pPr marL="0" indent="0" algn="l">
              <a:buNone/>
              <a:defRPr baseline="0">
                <a:solidFill>
                  <a:srgbClr val="000000"/>
                </a:solidFill>
                <a:latin typeface="Trebuchet MS"/>
                <a:cs typeface="Trebuchet MS"/>
              </a:defRPr>
            </a:lvl1pPr>
          </a:lstStyle>
          <a:p>
            <a:pPr lvl="0"/>
            <a:r>
              <a:rPr lang="fr-FR"/>
              <a:t>Sur trois ou quatre</a:t>
            </a:r>
            <a:br>
              <a:rPr lang="fr-FR"/>
            </a:br>
            <a:r>
              <a:rPr lang="fr-FR"/>
              <a:t>lignes selon la longueur du texte</a:t>
            </a:r>
          </a:p>
        </p:txBody>
      </p:sp>
      <p:sp>
        <p:nvSpPr>
          <p:cNvPr id="10"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000">
                <a:solidFill>
                  <a:srgbClr val="000000"/>
                </a:solidFill>
                <a:latin typeface="Trebuchet MS"/>
                <a:cs typeface="Trebuchet MS"/>
              </a:defRPr>
            </a:lvl1pPr>
          </a:lstStyle>
          <a:p>
            <a:fld id="{5A0CE4B1-1500-9D42-88D8-2526465BD627}" type="datetime1">
              <a:rPr lang="fr-FR" smtClean="0"/>
              <a:t>19/10/2021</a:t>
            </a:fld>
            <a:endParaRPr lang="fr-FR"/>
          </a:p>
        </p:txBody>
      </p:sp>
      <p:sp>
        <p:nvSpPr>
          <p:cNvPr id="11"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000">
                <a:solidFill>
                  <a:srgbClr val="000000"/>
                </a:solidFill>
                <a:latin typeface="Trebuchet MS"/>
                <a:cs typeface="Trebuchet MS"/>
              </a:defRPr>
            </a:lvl1pPr>
          </a:lstStyle>
          <a:p>
            <a:r>
              <a:rPr lang="fr-FR"/>
              <a:t>Ille-et-Vilaine, le Département</a:t>
            </a:r>
          </a:p>
        </p:txBody>
      </p:sp>
      <p:sp>
        <p:nvSpPr>
          <p:cNvPr id="12"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000">
                <a:solidFill>
                  <a:srgbClr val="000000"/>
                </a:solidFill>
                <a:latin typeface="Trebuchet MS"/>
                <a:cs typeface="Trebuchet MS"/>
              </a:defRPr>
            </a:lvl1pPr>
          </a:lstStyle>
          <a:p>
            <a:fld id="{6304EBC8-8251-FB42-A7CE-47DAED608732}" type="slidenum">
              <a:rPr lang="fr-FR" smtClean="0"/>
              <a:pPr/>
              <a:t>‹N°›</a:t>
            </a:fld>
            <a:endParaRPr lang="fr-FR"/>
          </a:p>
        </p:txBody>
      </p:sp>
    </p:spTree>
    <p:extLst>
      <p:ext uri="{BB962C8B-B14F-4D97-AF65-F5344CB8AC3E}">
        <p14:creationId xmlns:p14="http://schemas.microsoft.com/office/powerpoint/2010/main" val="2964563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artie_thème4_Motif2">
    <p:spTree>
      <p:nvGrpSpPr>
        <p:cNvPr id="1" name=""/>
        <p:cNvGrpSpPr/>
        <p:nvPr/>
      </p:nvGrpSpPr>
      <p:grpSpPr>
        <a:xfrm>
          <a:off x="0" y="0"/>
          <a:ext cx="0" cy="0"/>
          <a:chOff x="0" y="0"/>
          <a:chExt cx="0" cy="0"/>
        </a:xfrm>
      </p:grpSpPr>
      <p:pic>
        <p:nvPicPr>
          <p:cNvPr id="2" name="Image 1" descr="ILLE ET VILAINE GABARIT MARRON-79.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Espace réservé du titre 1"/>
          <p:cNvSpPr>
            <a:spLocks noGrp="1"/>
          </p:cNvSpPr>
          <p:nvPr>
            <p:ph type="title" hasCustomPrompt="1"/>
          </p:nvPr>
        </p:nvSpPr>
        <p:spPr>
          <a:xfrm>
            <a:off x="1647242" y="1376477"/>
            <a:ext cx="4941482" cy="1021263"/>
          </a:xfrm>
          <a:prstGeom prst="rect">
            <a:avLst/>
          </a:prstGeom>
        </p:spPr>
        <p:txBody>
          <a:bodyPr vert="horz" lIns="91440" tIns="45720" rIns="91440" bIns="45720" rtlCol="0" anchor="ctr">
            <a:normAutofit/>
          </a:bodyPr>
          <a:lstStyle>
            <a:lvl1pPr algn="l">
              <a:defRPr sz="3600" b="1" u="sng">
                <a:solidFill>
                  <a:srgbClr val="000000"/>
                </a:solidFill>
                <a:latin typeface="Trebuchet MS"/>
                <a:cs typeface="Trebuchet MS"/>
              </a:defRPr>
            </a:lvl1pPr>
          </a:lstStyle>
          <a:p>
            <a:r>
              <a:rPr lang="fr-FR"/>
              <a:t>Titre de la partie </a:t>
            </a:r>
          </a:p>
        </p:txBody>
      </p:sp>
      <p:sp>
        <p:nvSpPr>
          <p:cNvPr id="9" name="Espace réservé du texte 11"/>
          <p:cNvSpPr>
            <a:spLocks noGrp="1"/>
          </p:cNvSpPr>
          <p:nvPr>
            <p:ph type="body" sz="quarter" idx="13" hasCustomPrompt="1"/>
          </p:nvPr>
        </p:nvSpPr>
        <p:spPr>
          <a:xfrm>
            <a:off x="1647825" y="2201743"/>
            <a:ext cx="4940300" cy="1474788"/>
          </a:xfrm>
          <a:prstGeom prst="rect">
            <a:avLst/>
          </a:prstGeom>
        </p:spPr>
        <p:txBody>
          <a:bodyPr vert="horz"/>
          <a:lstStyle>
            <a:lvl1pPr marL="0" indent="0" algn="l">
              <a:buNone/>
              <a:defRPr baseline="0">
                <a:solidFill>
                  <a:srgbClr val="000000"/>
                </a:solidFill>
                <a:latin typeface="Trebuchet MS"/>
                <a:cs typeface="Trebuchet MS"/>
              </a:defRPr>
            </a:lvl1pPr>
          </a:lstStyle>
          <a:p>
            <a:pPr lvl="0"/>
            <a:r>
              <a:rPr lang="fr-FR"/>
              <a:t>Sur trois ou quatre</a:t>
            </a:r>
            <a:br>
              <a:rPr lang="fr-FR"/>
            </a:br>
            <a:r>
              <a:rPr lang="fr-FR"/>
              <a:t>lignes selon la longueur du texte</a:t>
            </a:r>
          </a:p>
        </p:txBody>
      </p:sp>
      <p:sp>
        <p:nvSpPr>
          <p:cNvPr id="10"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000">
                <a:solidFill>
                  <a:srgbClr val="000000"/>
                </a:solidFill>
                <a:latin typeface="Trebuchet MS"/>
                <a:cs typeface="Trebuchet MS"/>
              </a:defRPr>
            </a:lvl1pPr>
          </a:lstStyle>
          <a:p>
            <a:fld id="{64C084A9-5EEE-404E-98E9-4260A41FC3E2}" type="datetime1">
              <a:rPr lang="fr-FR" smtClean="0"/>
              <a:t>19/10/2021</a:t>
            </a:fld>
            <a:endParaRPr lang="fr-FR"/>
          </a:p>
        </p:txBody>
      </p:sp>
      <p:sp>
        <p:nvSpPr>
          <p:cNvPr id="11"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000">
                <a:solidFill>
                  <a:srgbClr val="000000"/>
                </a:solidFill>
                <a:latin typeface="Trebuchet MS"/>
                <a:cs typeface="Trebuchet MS"/>
              </a:defRPr>
            </a:lvl1pPr>
          </a:lstStyle>
          <a:p>
            <a:r>
              <a:rPr lang="fr-FR"/>
              <a:t>Ille-et-Vilaine, le Département</a:t>
            </a:r>
          </a:p>
        </p:txBody>
      </p:sp>
      <p:sp>
        <p:nvSpPr>
          <p:cNvPr id="12"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000">
                <a:solidFill>
                  <a:srgbClr val="000000"/>
                </a:solidFill>
                <a:latin typeface="Trebuchet MS"/>
                <a:cs typeface="Trebuchet MS"/>
              </a:defRPr>
            </a:lvl1pPr>
          </a:lstStyle>
          <a:p>
            <a:fld id="{6304EBC8-8251-FB42-A7CE-47DAED608732}" type="slidenum">
              <a:rPr lang="fr-FR" smtClean="0"/>
              <a:pPr/>
              <a:t>‹N°›</a:t>
            </a:fld>
            <a:endParaRPr lang="fr-FR"/>
          </a:p>
        </p:txBody>
      </p:sp>
    </p:spTree>
    <p:extLst>
      <p:ext uri="{BB962C8B-B14F-4D97-AF65-F5344CB8AC3E}">
        <p14:creationId xmlns:p14="http://schemas.microsoft.com/office/powerpoint/2010/main" val="14259155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rtie_thème4_Motif3">
    <p:spTree>
      <p:nvGrpSpPr>
        <p:cNvPr id="1" name=""/>
        <p:cNvGrpSpPr/>
        <p:nvPr/>
      </p:nvGrpSpPr>
      <p:grpSpPr>
        <a:xfrm>
          <a:off x="0" y="0"/>
          <a:ext cx="0" cy="0"/>
          <a:chOff x="0" y="0"/>
          <a:chExt cx="0" cy="0"/>
        </a:xfrm>
      </p:grpSpPr>
      <p:pic>
        <p:nvPicPr>
          <p:cNvPr id="3" name="Image 2" descr="ILLE ET VILAINE GABARIT MARRON-80.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Espace réservé du titre 1"/>
          <p:cNvSpPr>
            <a:spLocks noGrp="1"/>
          </p:cNvSpPr>
          <p:nvPr>
            <p:ph type="title" hasCustomPrompt="1"/>
          </p:nvPr>
        </p:nvSpPr>
        <p:spPr>
          <a:xfrm>
            <a:off x="1647242" y="1376477"/>
            <a:ext cx="4941482" cy="1021263"/>
          </a:xfrm>
          <a:prstGeom prst="rect">
            <a:avLst/>
          </a:prstGeom>
        </p:spPr>
        <p:txBody>
          <a:bodyPr vert="horz" lIns="91440" tIns="45720" rIns="91440" bIns="45720" rtlCol="0" anchor="ctr">
            <a:normAutofit/>
          </a:bodyPr>
          <a:lstStyle>
            <a:lvl1pPr algn="l">
              <a:defRPr sz="3600" b="1" u="sng">
                <a:solidFill>
                  <a:srgbClr val="000000"/>
                </a:solidFill>
                <a:latin typeface="Trebuchet MS"/>
                <a:cs typeface="Trebuchet MS"/>
              </a:defRPr>
            </a:lvl1pPr>
          </a:lstStyle>
          <a:p>
            <a:r>
              <a:rPr lang="fr-FR"/>
              <a:t>Titre de la partie </a:t>
            </a:r>
          </a:p>
        </p:txBody>
      </p:sp>
      <p:sp>
        <p:nvSpPr>
          <p:cNvPr id="9" name="Espace réservé du texte 11"/>
          <p:cNvSpPr>
            <a:spLocks noGrp="1"/>
          </p:cNvSpPr>
          <p:nvPr>
            <p:ph type="body" sz="quarter" idx="13" hasCustomPrompt="1"/>
          </p:nvPr>
        </p:nvSpPr>
        <p:spPr>
          <a:xfrm>
            <a:off x="1647825" y="2201743"/>
            <a:ext cx="4940300" cy="1474788"/>
          </a:xfrm>
          <a:prstGeom prst="rect">
            <a:avLst/>
          </a:prstGeom>
        </p:spPr>
        <p:txBody>
          <a:bodyPr vert="horz"/>
          <a:lstStyle>
            <a:lvl1pPr marL="0" indent="0" algn="l">
              <a:buNone/>
              <a:defRPr baseline="0">
                <a:solidFill>
                  <a:srgbClr val="000000"/>
                </a:solidFill>
                <a:latin typeface="Trebuchet MS"/>
                <a:cs typeface="Trebuchet MS"/>
              </a:defRPr>
            </a:lvl1pPr>
          </a:lstStyle>
          <a:p>
            <a:pPr lvl="0"/>
            <a:r>
              <a:rPr lang="fr-FR"/>
              <a:t>Sur trois ou quatre</a:t>
            </a:r>
            <a:br>
              <a:rPr lang="fr-FR"/>
            </a:br>
            <a:r>
              <a:rPr lang="fr-FR"/>
              <a:t>lignes selon la longueur du texte</a:t>
            </a:r>
          </a:p>
        </p:txBody>
      </p:sp>
      <p:sp>
        <p:nvSpPr>
          <p:cNvPr id="10"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000">
                <a:solidFill>
                  <a:srgbClr val="000000"/>
                </a:solidFill>
                <a:latin typeface="Trebuchet MS"/>
                <a:cs typeface="Trebuchet MS"/>
              </a:defRPr>
            </a:lvl1pPr>
          </a:lstStyle>
          <a:p>
            <a:fld id="{7D598AF1-2C90-DC42-ABB0-641F2CE5CD4C}" type="datetime1">
              <a:rPr lang="fr-FR" smtClean="0"/>
              <a:t>19/10/2021</a:t>
            </a:fld>
            <a:endParaRPr lang="fr-FR"/>
          </a:p>
        </p:txBody>
      </p:sp>
      <p:sp>
        <p:nvSpPr>
          <p:cNvPr id="11"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000">
                <a:solidFill>
                  <a:srgbClr val="000000"/>
                </a:solidFill>
                <a:latin typeface="Trebuchet MS"/>
                <a:cs typeface="Trebuchet MS"/>
              </a:defRPr>
            </a:lvl1pPr>
          </a:lstStyle>
          <a:p>
            <a:r>
              <a:rPr lang="fr-FR"/>
              <a:t>Ille-et-Vilaine, le Département</a:t>
            </a:r>
          </a:p>
        </p:txBody>
      </p:sp>
      <p:sp>
        <p:nvSpPr>
          <p:cNvPr id="12"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000">
                <a:solidFill>
                  <a:srgbClr val="000000"/>
                </a:solidFill>
                <a:latin typeface="Trebuchet MS"/>
                <a:cs typeface="Trebuchet MS"/>
              </a:defRPr>
            </a:lvl1pPr>
          </a:lstStyle>
          <a:p>
            <a:fld id="{6304EBC8-8251-FB42-A7CE-47DAED608732}" type="slidenum">
              <a:rPr lang="fr-FR" smtClean="0"/>
              <a:pPr/>
              <a:t>‹N°›</a:t>
            </a:fld>
            <a:endParaRPr lang="fr-FR"/>
          </a:p>
        </p:txBody>
      </p:sp>
    </p:spTree>
    <p:extLst>
      <p:ext uri="{BB962C8B-B14F-4D97-AF65-F5344CB8AC3E}">
        <p14:creationId xmlns:p14="http://schemas.microsoft.com/office/powerpoint/2010/main" val="21458095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000">
                <a:solidFill>
                  <a:srgbClr val="000000"/>
                </a:solidFill>
              </a:defRPr>
            </a:lvl1pPr>
          </a:lstStyle>
          <a:p>
            <a:fld id="{4A40B2E6-A198-FE4F-A111-7BD0902173BF}" type="datetime1">
              <a:rPr lang="fr-FR" smtClean="0"/>
              <a:t>19/10/2021</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000">
                <a:solidFill>
                  <a:srgbClr val="000000"/>
                </a:solidFill>
              </a:defRPr>
            </a:lvl1pPr>
          </a:lstStyle>
          <a:p>
            <a:r>
              <a:rPr lang="fr-FR"/>
              <a:t>Ille-et-Vilaine, le Département</a:t>
            </a: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000">
                <a:solidFill>
                  <a:srgbClr val="000000"/>
                </a:solidFill>
              </a:defRPr>
            </a:lvl1pPr>
          </a:lstStyle>
          <a:p>
            <a:fld id="{0C40314F-C34A-084C-8845-02C8EE40EA55}" type="slidenum">
              <a:rPr lang="fr-FR" smtClean="0"/>
              <a:pPr/>
              <a:t>‹N°›</a:t>
            </a:fld>
            <a:endParaRPr lang="fr-FR"/>
          </a:p>
        </p:txBody>
      </p:sp>
    </p:spTree>
    <p:extLst>
      <p:ext uri="{BB962C8B-B14F-4D97-AF65-F5344CB8AC3E}">
        <p14:creationId xmlns:p14="http://schemas.microsoft.com/office/powerpoint/2010/main" val="3149183190"/>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775" r:id="rId18"/>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29B8DE0-9275-436F-B95D-DE40AD897FD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FA74E05D-FEB4-492B-8C85-D2F9355F60D4}"/>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E16628F-5146-466C-939D-E44D610214F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64276F6-C35C-46FB-B076-EBA5F861C357}" type="datetimeFigureOut">
              <a:rPr lang="fr-FR" smtClean="0"/>
              <a:t>19/10/2021</a:t>
            </a:fld>
            <a:endParaRPr lang="fr-FR"/>
          </a:p>
        </p:txBody>
      </p:sp>
      <p:sp>
        <p:nvSpPr>
          <p:cNvPr id="5" name="Espace réservé du pied de page 4">
            <a:extLst>
              <a:ext uri="{FF2B5EF4-FFF2-40B4-BE49-F238E27FC236}">
                <a16:creationId xmlns:a16="http://schemas.microsoft.com/office/drawing/2014/main" id="{D1111B8F-8C7C-4EB1-A64E-4092406F6D74}"/>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6F798E75-6021-4490-BC67-D42FC98656D6}"/>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1F460F4-4E30-4EA9-9B3B-FBE4E0BB138B}" type="slidenum">
              <a:rPr lang="fr-FR" smtClean="0"/>
              <a:t>‹N°›</a:t>
            </a:fld>
            <a:endParaRPr lang="fr-FR"/>
          </a:p>
        </p:txBody>
      </p:sp>
    </p:spTree>
    <p:extLst>
      <p:ext uri="{BB962C8B-B14F-4D97-AF65-F5344CB8AC3E}">
        <p14:creationId xmlns:p14="http://schemas.microsoft.com/office/powerpoint/2010/main" val="12700372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fr-FR"/>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11718" y="1314310"/>
            <a:ext cx="5851400" cy="2326701"/>
          </a:xfrm>
        </p:spPr>
        <p:txBody>
          <a:bodyPr>
            <a:normAutofit fontScale="90000"/>
          </a:bodyPr>
          <a:lstStyle/>
          <a:p>
            <a:r>
              <a:rPr lang="fr-FR"/>
              <a:t>Transformation numérique : de la feuille de route aux projets</a:t>
            </a:r>
          </a:p>
        </p:txBody>
      </p:sp>
      <p:sp>
        <p:nvSpPr>
          <p:cNvPr id="3" name="Espace réservé du texte 2"/>
          <p:cNvSpPr>
            <a:spLocks noGrp="1"/>
          </p:cNvSpPr>
          <p:nvPr>
            <p:ph type="body" sz="quarter" idx="10"/>
          </p:nvPr>
        </p:nvSpPr>
        <p:spPr/>
        <p:txBody>
          <a:bodyPr vert="horz" lIns="91440" tIns="45720" rIns="91440" bIns="45720" anchor="t"/>
          <a:lstStyle/>
          <a:p>
            <a:r>
              <a:rPr lang="fr-FR"/>
              <a:t>20/10/2021</a:t>
            </a:r>
          </a:p>
        </p:txBody>
      </p:sp>
    </p:spTree>
    <p:extLst>
      <p:ext uri="{BB962C8B-B14F-4D97-AF65-F5344CB8AC3E}">
        <p14:creationId xmlns:p14="http://schemas.microsoft.com/office/powerpoint/2010/main" val="5399746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668781DE-85CB-114F-86F1-0B06C6BCC8C1}" type="slidenum">
              <a:rPr lang="fr-FR" smtClean="0"/>
              <a:t>10</a:t>
            </a:fld>
            <a:endParaRPr lang="fr-FR"/>
          </a:p>
        </p:txBody>
      </p:sp>
      <p:sp>
        <p:nvSpPr>
          <p:cNvPr id="3" name="Espace réservé du pied de page 2"/>
          <p:cNvSpPr>
            <a:spLocks noGrp="1"/>
          </p:cNvSpPr>
          <p:nvPr>
            <p:ph type="ftr" sz="quarter" idx="11"/>
          </p:nvPr>
        </p:nvSpPr>
        <p:spPr/>
        <p:txBody>
          <a:bodyPr/>
          <a:lstStyle/>
          <a:p>
            <a:r>
              <a:rPr lang="fr-FR"/>
              <a:t>Ille-et-Vilaine, le Département</a:t>
            </a:r>
          </a:p>
        </p:txBody>
      </p:sp>
      <p:sp>
        <p:nvSpPr>
          <p:cNvPr id="4" name="Espace réservé de la date 3"/>
          <p:cNvSpPr>
            <a:spLocks noGrp="1"/>
          </p:cNvSpPr>
          <p:nvPr>
            <p:ph type="dt" sz="half" idx="12"/>
          </p:nvPr>
        </p:nvSpPr>
        <p:spPr/>
        <p:txBody>
          <a:bodyPr/>
          <a:lstStyle/>
          <a:p>
            <a:fld id="{D25790C8-7F55-354A-B3BB-2FB1429F7D40}" type="datetime1">
              <a:rPr lang="fr-FR" smtClean="0"/>
              <a:t>19/10/2021</a:t>
            </a:fld>
            <a:endParaRPr lang="fr-FR"/>
          </a:p>
        </p:txBody>
      </p:sp>
      <p:sp>
        <p:nvSpPr>
          <p:cNvPr id="7" name="Espace réservé du texte 6"/>
          <p:cNvSpPr>
            <a:spLocks noGrp="1"/>
          </p:cNvSpPr>
          <p:nvPr>
            <p:ph type="body" sz="quarter" idx="14"/>
          </p:nvPr>
        </p:nvSpPr>
        <p:spPr>
          <a:xfrm>
            <a:off x="1190625" y="2022943"/>
            <a:ext cx="7745413" cy="3587750"/>
          </a:xfrm>
        </p:spPr>
        <p:txBody>
          <a:bodyPr/>
          <a:lstStyle/>
          <a:p>
            <a:r>
              <a:rPr lang="fr-FR"/>
              <a:t>- </a:t>
            </a:r>
          </a:p>
          <a:p>
            <a:endParaRPr lang="fr-FR"/>
          </a:p>
          <a:p>
            <a:pPr lvl="1"/>
            <a:r>
              <a:rPr lang="fr-FR" sz="2000"/>
              <a:t>17 entretiens, 55 </a:t>
            </a:r>
            <a:r>
              <a:rPr lang="fr-FR" sz="2000" err="1"/>
              <a:t>macroprocessus</a:t>
            </a:r>
            <a:r>
              <a:rPr lang="fr-FR" sz="2000"/>
              <a:t> identifiés, modélisés, pondérés suite aux entretiens avec les directions des pôles en novembre / décembre 2018</a:t>
            </a:r>
          </a:p>
          <a:p>
            <a:pPr lvl="1"/>
            <a:r>
              <a:rPr lang="fr-FR" sz="2000"/>
              <a:t>Analyse des processus, de leur notation et de leur classification de rattachement aux axes stratégiques</a:t>
            </a:r>
          </a:p>
          <a:p>
            <a:pPr lvl="1"/>
            <a:r>
              <a:rPr lang="fr-FR" sz="2000"/>
              <a:t>6 axes stratégiques identifiés</a:t>
            </a:r>
          </a:p>
          <a:p>
            <a:pPr lvl="1"/>
            <a:r>
              <a:rPr lang="fr-FR" sz="2000"/>
              <a:t>4 séminaires de partage des résultats, séances de priorisation des projets et construction des </a:t>
            </a:r>
            <a:r>
              <a:rPr lang="fr-FR" sz="2000" err="1"/>
              <a:t>scnéarii</a:t>
            </a:r>
            <a:r>
              <a:rPr lang="fr-FR" sz="2000"/>
              <a:t>  avec le comité de direction élargi entre juin2019 et décembre 2019</a:t>
            </a:r>
          </a:p>
          <a:p>
            <a:endParaRPr lang="fr-FR"/>
          </a:p>
        </p:txBody>
      </p:sp>
      <p:sp>
        <p:nvSpPr>
          <p:cNvPr id="9" name="Titre 4">
            <a:extLst>
              <a:ext uri="{FF2B5EF4-FFF2-40B4-BE49-F238E27FC236}">
                <a16:creationId xmlns:a16="http://schemas.microsoft.com/office/drawing/2014/main" id="{8E83028B-2BA7-441A-A0EC-1093E6642989}"/>
              </a:ext>
            </a:extLst>
          </p:cNvPr>
          <p:cNvSpPr>
            <a:spLocks noGrp="1"/>
          </p:cNvSpPr>
          <p:nvPr>
            <p:ph type="title"/>
          </p:nvPr>
        </p:nvSpPr>
        <p:spPr>
          <a:xfrm>
            <a:off x="706079" y="629866"/>
            <a:ext cx="8229600" cy="480202"/>
          </a:xfrm>
        </p:spPr>
        <p:txBody>
          <a:bodyPr/>
          <a:lstStyle/>
          <a:p>
            <a:r>
              <a:rPr lang="fr-FR"/>
              <a:t>La méthode : </a:t>
            </a:r>
            <a:r>
              <a:rPr lang="fr-FR" err="1"/>
              <a:t>co</a:t>
            </a:r>
            <a:r>
              <a:rPr lang="fr-FR"/>
              <a:t>-construction et choix collectif</a:t>
            </a:r>
          </a:p>
        </p:txBody>
      </p:sp>
    </p:spTree>
    <p:extLst>
      <p:ext uri="{BB962C8B-B14F-4D97-AF65-F5344CB8AC3E}">
        <p14:creationId xmlns:p14="http://schemas.microsoft.com/office/powerpoint/2010/main" val="129768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668781DE-85CB-114F-86F1-0B06C6BCC8C1}" type="slidenum">
              <a:rPr lang="fr-FR" smtClean="0"/>
              <a:t>11</a:t>
            </a:fld>
            <a:endParaRPr lang="fr-FR"/>
          </a:p>
        </p:txBody>
      </p:sp>
      <p:sp>
        <p:nvSpPr>
          <p:cNvPr id="3" name="Espace réservé du pied de page 2"/>
          <p:cNvSpPr>
            <a:spLocks noGrp="1"/>
          </p:cNvSpPr>
          <p:nvPr>
            <p:ph type="ftr" sz="quarter" idx="11"/>
          </p:nvPr>
        </p:nvSpPr>
        <p:spPr/>
        <p:txBody>
          <a:bodyPr/>
          <a:lstStyle/>
          <a:p>
            <a:r>
              <a:rPr lang="fr-FR"/>
              <a:t>Ille-et-Vilaine, le Département</a:t>
            </a:r>
          </a:p>
        </p:txBody>
      </p:sp>
      <p:sp>
        <p:nvSpPr>
          <p:cNvPr id="4" name="Espace réservé de la date 3"/>
          <p:cNvSpPr>
            <a:spLocks noGrp="1"/>
          </p:cNvSpPr>
          <p:nvPr>
            <p:ph type="dt" sz="half" idx="12"/>
          </p:nvPr>
        </p:nvSpPr>
        <p:spPr/>
        <p:txBody>
          <a:bodyPr/>
          <a:lstStyle/>
          <a:p>
            <a:fld id="{D25790C8-7F55-354A-B3BB-2FB1429F7D40}" type="datetime1">
              <a:rPr lang="fr-FR" smtClean="0"/>
              <a:t>19/10/2021</a:t>
            </a:fld>
            <a:endParaRPr lang="fr-FR"/>
          </a:p>
        </p:txBody>
      </p:sp>
      <p:sp>
        <p:nvSpPr>
          <p:cNvPr id="5" name="Titre 4"/>
          <p:cNvSpPr>
            <a:spLocks noGrp="1"/>
          </p:cNvSpPr>
          <p:nvPr>
            <p:ph type="title"/>
          </p:nvPr>
        </p:nvSpPr>
        <p:spPr/>
        <p:txBody>
          <a:bodyPr/>
          <a:lstStyle/>
          <a:p>
            <a:endParaRPr lang="fr-FR"/>
          </a:p>
        </p:txBody>
      </p:sp>
      <p:sp>
        <p:nvSpPr>
          <p:cNvPr id="6" name="Espace réservé du texte 5"/>
          <p:cNvSpPr>
            <a:spLocks noGrp="1"/>
          </p:cNvSpPr>
          <p:nvPr>
            <p:ph type="body" sz="quarter" idx="13"/>
          </p:nvPr>
        </p:nvSpPr>
        <p:spPr/>
        <p:txBody>
          <a:bodyPr/>
          <a:lstStyle/>
          <a:p>
            <a:endParaRPr lang="fr-FR"/>
          </a:p>
        </p:txBody>
      </p:sp>
      <p:sp>
        <p:nvSpPr>
          <p:cNvPr id="7" name="Espace réservé du texte 6"/>
          <p:cNvSpPr>
            <a:spLocks noGrp="1"/>
          </p:cNvSpPr>
          <p:nvPr>
            <p:ph type="body" sz="quarter" idx="14"/>
          </p:nvPr>
        </p:nvSpPr>
        <p:spPr/>
        <p:txBody>
          <a:bodyPr/>
          <a:lstStyle/>
          <a:p>
            <a:endParaRPr lang="fr-F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436" y="330654"/>
            <a:ext cx="8002506" cy="6025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4930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668781DE-85CB-114F-86F1-0B06C6BCC8C1}" type="slidenum">
              <a:rPr lang="fr-FR" smtClean="0"/>
              <a:t>12</a:t>
            </a:fld>
            <a:endParaRPr lang="fr-FR"/>
          </a:p>
        </p:txBody>
      </p:sp>
      <p:sp>
        <p:nvSpPr>
          <p:cNvPr id="3" name="Espace réservé du pied de page 2"/>
          <p:cNvSpPr>
            <a:spLocks noGrp="1"/>
          </p:cNvSpPr>
          <p:nvPr>
            <p:ph type="ftr" sz="quarter" idx="11"/>
          </p:nvPr>
        </p:nvSpPr>
        <p:spPr/>
        <p:txBody>
          <a:bodyPr/>
          <a:lstStyle/>
          <a:p>
            <a:r>
              <a:rPr lang="fr-FR"/>
              <a:t>Ille-et-Vilaine, le Département</a:t>
            </a:r>
          </a:p>
        </p:txBody>
      </p:sp>
      <p:sp>
        <p:nvSpPr>
          <p:cNvPr id="4" name="Espace réservé de la date 3"/>
          <p:cNvSpPr>
            <a:spLocks noGrp="1"/>
          </p:cNvSpPr>
          <p:nvPr>
            <p:ph type="dt" sz="half" idx="12"/>
          </p:nvPr>
        </p:nvSpPr>
        <p:spPr/>
        <p:txBody>
          <a:bodyPr/>
          <a:lstStyle/>
          <a:p>
            <a:fld id="{D25790C8-7F55-354A-B3BB-2FB1429F7D40}" type="datetime1">
              <a:rPr lang="fr-FR" smtClean="0"/>
              <a:t>19/10/2021</a:t>
            </a:fld>
            <a:endParaRPr lang="fr-FR"/>
          </a:p>
        </p:txBody>
      </p:sp>
      <p:sp>
        <p:nvSpPr>
          <p:cNvPr id="5" name="Titre 4"/>
          <p:cNvSpPr>
            <a:spLocks noGrp="1"/>
          </p:cNvSpPr>
          <p:nvPr>
            <p:ph type="title"/>
          </p:nvPr>
        </p:nvSpPr>
        <p:spPr/>
        <p:txBody>
          <a:bodyPr/>
          <a:lstStyle/>
          <a:p>
            <a:r>
              <a:rPr lang="fr-FR"/>
              <a:t>Calculs de coûts engendrés</a:t>
            </a:r>
          </a:p>
        </p:txBody>
      </p:sp>
      <p:sp>
        <p:nvSpPr>
          <p:cNvPr id="6" name="Espace réservé du texte 5"/>
          <p:cNvSpPr>
            <a:spLocks noGrp="1"/>
          </p:cNvSpPr>
          <p:nvPr>
            <p:ph type="body" sz="quarter" idx="13"/>
          </p:nvPr>
        </p:nvSpPr>
        <p:spPr/>
        <p:txBody>
          <a:bodyPr/>
          <a:lstStyle/>
          <a:p>
            <a:endParaRPr lang="fr-FR"/>
          </a:p>
        </p:txBody>
      </p:sp>
      <p:sp>
        <p:nvSpPr>
          <p:cNvPr id="7" name="Espace réservé du texte 6"/>
          <p:cNvSpPr>
            <a:spLocks noGrp="1"/>
          </p:cNvSpPr>
          <p:nvPr>
            <p:ph type="body" sz="quarter" idx="14"/>
          </p:nvPr>
        </p:nvSpPr>
        <p:spPr/>
        <p:txBody>
          <a:bodyPr/>
          <a:lstStyle/>
          <a:p>
            <a:endParaRPr lang="fr-F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341418"/>
            <a:ext cx="9073180" cy="3559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6429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668781DE-85CB-114F-86F1-0B06C6BCC8C1}" type="slidenum">
              <a:rPr lang="fr-FR" smtClean="0"/>
              <a:t>13</a:t>
            </a:fld>
            <a:endParaRPr lang="fr-FR"/>
          </a:p>
        </p:txBody>
      </p:sp>
      <p:sp>
        <p:nvSpPr>
          <p:cNvPr id="3" name="Espace réservé du pied de page 2"/>
          <p:cNvSpPr>
            <a:spLocks noGrp="1"/>
          </p:cNvSpPr>
          <p:nvPr>
            <p:ph type="ftr" sz="quarter" idx="11"/>
          </p:nvPr>
        </p:nvSpPr>
        <p:spPr/>
        <p:txBody>
          <a:bodyPr/>
          <a:lstStyle/>
          <a:p>
            <a:r>
              <a:rPr lang="fr-FR"/>
              <a:t>Ille-et-Vilaine, le Département</a:t>
            </a:r>
          </a:p>
        </p:txBody>
      </p:sp>
      <p:sp>
        <p:nvSpPr>
          <p:cNvPr id="4" name="Espace réservé de la date 3"/>
          <p:cNvSpPr>
            <a:spLocks noGrp="1"/>
          </p:cNvSpPr>
          <p:nvPr>
            <p:ph type="dt" sz="half" idx="12"/>
          </p:nvPr>
        </p:nvSpPr>
        <p:spPr/>
        <p:txBody>
          <a:bodyPr/>
          <a:lstStyle/>
          <a:p>
            <a:fld id="{D25790C8-7F55-354A-B3BB-2FB1429F7D40}" type="datetime1">
              <a:rPr lang="fr-FR" smtClean="0"/>
              <a:t>19/10/2021</a:t>
            </a:fld>
            <a:endParaRPr lang="fr-FR"/>
          </a:p>
        </p:txBody>
      </p:sp>
      <p:sp>
        <p:nvSpPr>
          <p:cNvPr id="5" name="Titre 4"/>
          <p:cNvSpPr>
            <a:spLocks noGrp="1"/>
          </p:cNvSpPr>
          <p:nvPr>
            <p:ph type="title"/>
          </p:nvPr>
        </p:nvSpPr>
        <p:spPr/>
        <p:txBody>
          <a:bodyPr/>
          <a:lstStyle/>
          <a:p>
            <a:r>
              <a:rPr lang="fr-FR"/>
              <a:t>Un effort important acté par les élus de la collectivité en janvier</a:t>
            </a:r>
          </a:p>
        </p:txBody>
      </p:sp>
      <p:sp>
        <p:nvSpPr>
          <p:cNvPr id="7" name="Espace réservé du texte 6"/>
          <p:cNvSpPr>
            <a:spLocks noGrp="1"/>
          </p:cNvSpPr>
          <p:nvPr>
            <p:ph type="body" sz="quarter" idx="14"/>
          </p:nvPr>
        </p:nvSpPr>
        <p:spPr/>
        <p:txBody>
          <a:bodyPr/>
          <a:lstStyle/>
          <a:p>
            <a:r>
              <a:rPr lang="fr-FR" sz="1600"/>
              <a:t>Un scénario ambitieux a été acté par les élus en janvier </a:t>
            </a:r>
            <a:r>
              <a:rPr lang="fr-FR" sz="1600" u="sng">
                <a:solidFill>
                  <a:srgbClr val="002060"/>
                </a:solidFill>
              </a:rPr>
              <a:t>pour couvrir d’ici trois ans 77 % des projets de transformation envisagés.</a:t>
            </a:r>
          </a:p>
          <a:p>
            <a:endParaRPr lang="fr-FR" sz="1600"/>
          </a:p>
          <a:p>
            <a:r>
              <a:rPr lang="fr-FR" sz="1600" b="1">
                <a:solidFill>
                  <a:srgbClr val="002060"/>
                </a:solidFill>
              </a:rPr>
              <a:t>15 M€ sur trois ans et en investissement </a:t>
            </a:r>
            <a:r>
              <a:rPr lang="fr-FR" sz="1600"/>
              <a:t>pour externaliser de façon importante l’assistance à maîtrise d’ouvrage et l’assistance à maîtrise d’œuvre sur les projets à mener.</a:t>
            </a:r>
          </a:p>
          <a:p>
            <a:endParaRPr lang="fr-FR" sz="1600"/>
          </a:p>
          <a:p>
            <a:r>
              <a:rPr lang="fr-FR" sz="1600" u="sng">
                <a:solidFill>
                  <a:srgbClr val="002060"/>
                </a:solidFill>
              </a:rPr>
              <a:t>3 ETP sur trois ans</a:t>
            </a:r>
            <a:r>
              <a:rPr lang="fr-FR" sz="1600"/>
              <a:t> pour coordonner les ressources en AMOE et AMOA</a:t>
            </a:r>
          </a:p>
        </p:txBody>
      </p:sp>
    </p:spTree>
    <p:extLst>
      <p:ext uri="{BB962C8B-B14F-4D97-AF65-F5344CB8AC3E}">
        <p14:creationId xmlns:p14="http://schemas.microsoft.com/office/powerpoint/2010/main" val="24224204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668781DE-85CB-114F-86F1-0B06C6BCC8C1}" type="slidenum">
              <a:rPr lang="fr-FR" smtClean="0"/>
              <a:t>14</a:t>
            </a:fld>
            <a:endParaRPr lang="fr-FR"/>
          </a:p>
        </p:txBody>
      </p:sp>
      <p:sp>
        <p:nvSpPr>
          <p:cNvPr id="3" name="Espace réservé du pied de page 2"/>
          <p:cNvSpPr>
            <a:spLocks noGrp="1"/>
          </p:cNvSpPr>
          <p:nvPr>
            <p:ph type="ftr" sz="quarter" idx="11"/>
          </p:nvPr>
        </p:nvSpPr>
        <p:spPr/>
        <p:txBody>
          <a:bodyPr/>
          <a:lstStyle/>
          <a:p>
            <a:r>
              <a:rPr lang="fr-FR"/>
              <a:t>Ille-et-Vilaine, le Département</a:t>
            </a:r>
          </a:p>
        </p:txBody>
      </p:sp>
      <p:sp>
        <p:nvSpPr>
          <p:cNvPr id="4" name="Espace réservé de la date 3"/>
          <p:cNvSpPr>
            <a:spLocks noGrp="1"/>
          </p:cNvSpPr>
          <p:nvPr>
            <p:ph type="dt" sz="half" idx="12"/>
          </p:nvPr>
        </p:nvSpPr>
        <p:spPr/>
        <p:txBody>
          <a:bodyPr/>
          <a:lstStyle/>
          <a:p>
            <a:fld id="{ED869D4E-7653-5444-A792-6C61B51ED293}" type="datetime1">
              <a:rPr lang="fr-FR" smtClean="0"/>
              <a:t>19/10/2021</a:t>
            </a:fld>
            <a:endParaRPr lang="fr-FR"/>
          </a:p>
        </p:txBody>
      </p:sp>
      <p:sp>
        <p:nvSpPr>
          <p:cNvPr id="7" name="Espace réservé du texte 6"/>
          <p:cNvSpPr>
            <a:spLocks noGrp="1"/>
          </p:cNvSpPr>
          <p:nvPr>
            <p:ph type="body" sz="quarter" idx="14"/>
          </p:nvPr>
        </p:nvSpPr>
        <p:spPr/>
        <p:txBody>
          <a:bodyPr/>
          <a:lstStyle/>
          <a:p>
            <a:endParaRPr lang="fr-FR"/>
          </a:p>
        </p:txBody>
      </p:sp>
      <p:sp>
        <p:nvSpPr>
          <p:cNvPr id="8" name="Titre 6"/>
          <p:cNvSpPr txBox="1">
            <a:spLocks/>
          </p:cNvSpPr>
          <p:nvPr/>
        </p:nvSpPr>
        <p:spPr>
          <a:xfrm>
            <a:off x="706079" y="629866"/>
            <a:ext cx="8229600" cy="480202"/>
          </a:xfrm>
          <a:prstGeom prst="rect">
            <a:avLst/>
          </a:prstGeom>
        </p:spPr>
        <p:txBody>
          <a:bodyPr vert="horz"/>
          <a:lstStyle>
            <a:lvl1pPr algn="l" defTabSz="457200" rtl="0" eaLnBrk="1" latinLnBrk="0" hangingPunct="1">
              <a:spcBef>
                <a:spcPct val="0"/>
              </a:spcBef>
              <a:buNone/>
              <a:defRPr sz="2400" b="1" u="sng" kern="1200">
                <a:solidFill>
                  <a:srgbClr val="000000"/>
                </a:solidFill>
                <a:latin typeface="Trebuchet MS"/>
                <a:ea typeface="+mj-ea"/>
                <a:cs typeface="Trebuchet MS"/>
              </a:defRPr>
            </a:lvl1pPr>
          </a:lstStyle>
          <a:p>
            <a:r>
              <a:rPr lang="fr-FR"/>
              <a:t>Les principes clés du choix</a:t>
            </a:r>
            <a:endParaRPr lang="fr-FR" b="0" u="none"/>
          </a:p>
        </p:txBody>
      </p:sp>
      <p:sp>
        <p:nvSpPr>
          <p:cNvPr id="9" name="Espace réservé du texte 1"/>
          <p:cNvSpPr txBox="1">
            <a:spLocks/>
          </p:cNvSpPr>
          <p:nvPr/>
        </p:nvSpPr>
        <p:spPr>
          <a:xfrm>
            <a:off x="1154530" y="1449567"/>
            <a:ext cx="7745413" cy="4792579"/>
          </a:xfrm>
          <a:prstGeom prst="rect">
            <a:avLst/>
          </a:prstGeom>
          <a:solidFill>
            <a:schemeClr val="bg2"/>
          </a:solidFill>
        </p:spPr>
        <p:txBody>
          <a:bodyPr vert="horz" lIns="91440" tIns="45720" rIns="91440" bIns="45720" anchor="t"/>
          <a:lstStyle>
            <a:lvl1pPr marL="0" indent="0" algn="l" defTabSz="457200" rtl="0" eaLnBrk="1" latinLnBrk="0" hangingPunct="1">
              <a:spcBef>
                <a:spcPct val="20000"/>
              </a:spcBef>
              <a:buFont typeface="Arial"/>
              <a:buNone/>
              <a:defRPr sz="1200" kern="1200" baseline="0">
                <a:solidFill>
                  <a:srgbClr val="000000"/>
                </a:solidFill>
                <a:latin typeface="+mn-lt"/>
                <a:ea typeface="+mn-ea"/>
                <a:cs typeface="+mn-cs"/>
              </a:defRPr>
            </a:lvl1pPr>
            <a:lvl2pPr marL="742950" indent="-285750" algn="l" defTabSz="457200" rtl="0" eaLnBrk="1" latinLnBrk="0" hangingPunct="1">
              <a:spcBef>
                <a:spcPct val="20000"/>
              </a:spcBef>
              <a:buFont typeface="Arial"/>
              <a:buChar char="–"/>
              <a:defRPr sz="1200" kern="1200">
                <a:solidFill>
                  <a:srgbClr val="000000"/>
                </a:solidFill>
                <a:latin typeface="+mn-lt"/>
                <a:ea typeface="+mn-ea"/>
                <a:cs typeface="+mn-cs"/>
              </a:defRPr>
            </a:lvl2pPr>
            <a:lvl3pPr marL="1143000" indent="-228600" algn="l" defTabSz="457200" rtl="0" eaLnBrk="1" latinLnBrk="0" hangingPunct="1">
              <a:spcBef>
                <a:spcPct val="20000"/>
              </a:spcBef>
              <a:buFont typeface="Arial"/>
              <a:buChar char="•"/>
              <a:defRPr sz="1200" kern="1200">
                <a:solidFill>
                  <a:srgbClr val="000000"/>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buFont typeface="Arial"/>
              <a:buAutoNum type="arabicParenR"/>
            </a:pPr>
            <a:endParaRPr lang="fr-FR" sz="1800">
              <a:solidFill>
                <a:schemeClr val="accent2">
                  <a:lumMod val="50000"/>
                </a:schemeClr>
              </a:solidFill>
            </a:endParaRPr>
          </a:p>
          <a:p>
            <a:pPr lvl="1" indent="0">
              <a:buNone/>
            </a:pPr>
            <a:r>
              <a:rPr lang="fr-FR" sz="1800">
                <a:solidFill>
                  <a:schemeClr val="accent2">
                    <a:lumMod val="50000"/>
                  </a:schemeClr>
                </a:solidFill>
              </a:rPr>
              <a:t>1) Externalisation pour aider à FAIRE</a:t>
            </a:r>
          </a:p>
          <a:p>
            <a:pPr lvl="1" indent="0">
              <a:buFont typeface="Arial"/>
              <a:buNone/>
            </a:pPr>
            <a:r>
              <a:rPr lang="fr-FR" sz="1800">
                <a:solidFill>
                  <a:schemeClr val="accent2">
                    <a:lumMod val="50000"/>
                  </a:schemeClr>
                </a:solidFill>
              </a:rPr>
              <a:t>2) Principes forts à acter dans la mise en œuvre des solutions informatiques / Sortir des logiques suivantes:</a:t>
            </a:r>
          </a:p>
          <a:p>
            <a:pPr lvl="2" indent="0">
              <a:buFont typeface="Arial"/>
              <a:buNone/>
            </a:pPr>
            <a:endParaRPr lang="fr-FR" sz="1800">
              <a:solidFill>
                <a:schemeClr val="accent2">
                  <a:lumMod val="50000"/>
                </a:schemeClr>
              </a:solidFill>
            </a:endParaRPr>
          </a:p>
          <a:p>
            <a:pPr lvl="2" indent="0">
              <a:buFont typeface="Arial"/>
              <a:buNone/>
            </a:pPr>
            <a:r>
              <a:rPr lang="fr-FR" sz="1800">
                <a:solidFill>
                  <a:schemeClr val="accent2">
                    <a:lumMod val="50000"/>
                  </a:schemeClr>
                </a:solidFill>
              </a:rPr>
              <a:t>« 1 besoin = 1 outil spécifique » : pour aller vers l’urbanisation et logique de plateforme</a:t>
            </a:r>
          </a:p>
          <a:p>
            <a:pPr lvl="2" indent="0">
              <a:buNone/>
            </a:pPr>
            <a:r>
              <a:rPr lang="fr-FR" sz="1800">
                <a:solidFill>
                  <a:schemeClr val="accent2">
                    <a:lumMod val="50000"/>
                  </a:schemeClr>
                </a:solidFill>
              </a:rPr>
              <a:t>« Effet tunnel » pour aller vers la politique des petits pas </a:t>
            </a:r>
          </a:p>
          <a:p>
            <a:pPr lvl="2" indent="0">
              <a:buFont typeface="Arial"/>
              <a:buNone/>
            </a:pPr>
            <a:r>
              <a:rPr lang="fr-FR" sz="1800">
                <a:solidFill>
                  <a:schemeClr val="accent2">
                    <a:lumMod val="50000"/>
                  </a:schemeClr>
                </a:solidFill>
              </a:rPr>
              <a:t>« sur mesure» pour accepter que les outils ne répondent pas à 100 % au besoin</a:t>
            </a:r>
          </a:p>
          <a:p>
            <a:pPr lvl="2" indent="0">
              <a:buFont typeface="Arial"/>
              <a:buNone/>
            </a:pPr>
            <a:r>
              <a:rPr lang="fr-FR" sz="1800">
                <a:solidFill>
                  <a:schemeClr val="accent2">
                    <a:lumMod val="50000"/>
                  </a:schemeClr>
                </a:solidFill>
              </a:rPr>
              <a:t>L’usager placée au cœur de l’élaboration du nouveau service</a:t>
            </a:r>
          </a:p>
          <a:p>
            <a:pPr lvl="2" indent="0">
              <a:buFont typeface="Arial"/>
              <a:buNone/>
            </a:pPr>
            <a:endParaRPr lang="fr-FR" sz="1350">
              <a:solidFill>
                <a:schemeClr val="accent2">
                  <a:lumMod val="50000"/>
                </a:schemeClr>
              </a:solidFill>
            </a:endParaRPr>
          </a:p>
        </p:txBody>
      </p:sp>
    </p:spTree>
    <p:extLst>
      <p:ext uri="{BB962C8B-B14F-4D97-AF65-F5344CB8AC3E}">
        <p14:creationId xmlns:p14="http://schemas.microsoft.com/office/powerpoint/2010/main" val="14333124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a:t>III Le plan de mise en </a:t>
            </a:r>
            <a:r>
              <a:rPr lang="fr-FR" err="1"/>
              <a:t>oeuvre</a:t>
            </a:r>
            <a:endParaRPr lang="fr-FR"/>
          </a:p>
        </p:txBody>
      </p:sp>
      <p:sp>
        <p:nvSpPr>
          <p:cNvPr id="4" name="Espace réservé de la date 3"/>
          <p:cNvSpPr>
            <a:spLocks noGrp="1"/>
          </p:cNvSpPr>
          <p:nvPr>
            <p:ph type="dt" sz="half" idx="2"/>
          </p:nvPr>
        </p:nvSpPr>
        <p:spPr/>
        <p:txBody>
          <a:bodyPr/>
          <a:lstStyle/>
          <a:p>
            <a:fld id="{5A0CE4B1-1500-9D42-88D8-2526465BD627}" type="datetime1">
              <a:rPr lang="fr-FR" smtClean="0"/>
              <a:t>19/10/2021</a:t>
            </a:fld>
            <a:endParaRPr lang="fr-FR"/>
          </a:p>
        </p:txBody>
      </p:sp>
      <p:sp>
        <p:nvSpPr>
          <p:cNvPr id="5" name="Espace réservé du pied de page 4"/>
          <p:cNvSpPr>
            <a:spLocks noGrp="1"/>
          </p:cNvSpPr>
          <p:nvPr>
            <p:ph type="ftr" sz="quarter" idx="3"/>
          </p:nvPr>
        </p:nvSpPr>
        <p:spPr/>
        <p:txBody>
          <a:bodyPr/>
          <a:lstStyle/>
          <a:p>
            <a:r>
              <a:rPr lang="fr-FR"/>
              <a:t>Ille-et-Vilaine, le Département</a:t>
            </a:r>
          </a:p>
        </p:txBody>
      </p:sp>
      <p:sp>
        <p:nvSpPr>
          <p:cNvPr id="6" name="Espace réservé du numéro de diapositive 5"/>
          <p:cNvSpPr>
            <a:spLocks noGrp="1"/>
          </p:cNvSpPr>
          <p:nvPr>
            <p:ph type="sldNum" sz="quarter" idx="4"/>
          </p:nvPr>
        </p:nvSpPr>
        <p:spPr/>
        <p:txBody>
          <a:bodyPr/>
          <a:lstStyle/>
          <a:p>
            <a:fld id="{6304EBC8-8251-FB42-A7CE-47DAED608732}" type="slidenum">
              <a:rPr lang="fr-FR" smtClean="0"/>
              <a:pPr/>
              <a:t>15</a:t>
            </a:fld>
            <a:endParaRPr lang="fr-FR"/>
          </a:p>
        </p:txBody>
      </p:sp>
    </p:spTree>
    <p:extLst>
      <p:ext uri="{BB962C8B-B14F-4D97-AF65-F5344CB8AC3E}">
        <p14:creationId xmlns:p14="http://schemas.microsoft.com/office/powerpoint/2010/main" val="11324493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668781DE-85CB-114F-86F1-0B06C6BCC8C1}" type="slidenum">
              <a:rPr lang="fr-FR" smtClean="0"/>
              <a:t>16</a:t>
            </a:fld>
            <a:endParaRPr lang="fr-FR"/>
          </a:p>
        </p:txBody>
      </p:sp>
      <p:sp>
        <p:nvSpPr>
          <p:cNvPr id="3" name="Espace réservé du pied de page 2"/>
          <p:cNvSpPr>
            <a:spLocks noGrp="1"/>
          </p:cNvSpPr>
          <p:nvPr>
            <p:ph type="ftr" sz="quarter" idx="11"/>
          </p:nvPr>
        </p:nvSpPr>
        <p:spPr/>
        <p:txBody>
          <a:bodyPr/>
          <a:lstStyle/>
          <a:p>
            <a:r>
              <a:rPr lang="fr-FR"/>
              <a:t>Ille-et-Vilaine, le Département</a:t>
            </a:r>
          </a:p>
        </p:txBody>
      </p:sp>
      <p:sp>
        <p:nvSpPr>
          <p:cNvPr id="4" name="Espace réservé de la date 3"/>
          <p:cNvSpPr>
            <a:spLocks noGrp="1"/>
          </p:cNvSpPr>
          <p:nvPr>
            <p:ph type="dt" sz="half" idx="12"/>
          </p:nvPr>
        </p:nvSpPr>
        <p:spPr/>
        <p:txBody>
          <a:bodyPr/>
          <a:lstStyle/>
          <a:p>
            <a:fld id="{ED869D4E-7653-5444-A792-6C61B51ED293}" type="datetime1">
              <a:rPr lang="fr-FR" smtClean="0"/>
              <a:t>19/10/2021</a:t>
            </a:fld>
            <a:endParaRPr lang="fr-FR"/>
          </a:p>
        </p:txBody>
      </p:sp>
      <p:sp>
        <p:nvSpPr>
          <p:cNvPr id="5" name="Titre 4"/>
          <p:cNvSpPr>
            <a:spLocks noGrp="1"/>
          </p:cNvSpPr>
          <p:nvPr>
            <p:ph type="title"/>
          </p:nvPr>
        </p:nvSpPr>
        <p:spPr/>
        <p:txBody>
          <a:bodyPr/>
          <a:lstStyle/>
          <a:p>
            <a:r>
              <a:rPr lang="fr-FR"/>
              <a:t>III. Le plan de mise en </a:t>
            </a:r>
            <a:r>
              <a:rPr lang="fr-FR" err="1"/>
              <a:t>oeuvre</a:t>
            </a:r>
            <a:endParaRPr lang="fr-FR"/>
          </a:p>
        </p:txBody>
      </p:sp>
      <p:sp>
        <p:nvSpPr>
          <p:cNvPr id="6" name="Espace réservé du texte 5"/>
          <p:cNvSpPr>
            <a:spLocks noGrp="1"/>
          </p:cNvSpPr>
          <p:nvPr>
            <p:ph type="body" sz="quarter" idx="13"/>
          </p:nvPr>
        </p:nvSpPr>
        <p:spPr/>
        <p:txBody>
          <a:bodyPr/>
          <a:lstStyle/>
          <a:p>
            <a:endParaRPr lang="fr-FR"/>
          </a:p>
        </p:txBody>
      </p:sp>
      <p:sp>
        <p:nvSpPr>
          <p:cNvPr id="7" name="Espace réservé du texte 6"/>
          <p:cNvSpPr>
            <a:spLocks noGrp="1"/>
          </p:cNvSpPr>
          <p:nvPr>
            <p:ph type="body" sz="quarter" idx="14"/>
          </p:nvPr>
        </p:nvSpPr>
        <p:spPr>
          <a:xfrm>
            <a:off x="1190625" y="1882588"/>
            <a:ext cx="7745413" cy="3862575"/>
          </a:xfrm>
        </p:spPr>
        <p:txBody>
          <a:bodyPr/>
          <a:lstStyle/>
          <a:p>
            <a:pPr lvl="0"/>
            <a:r>
              <a:rPr lang="fr-FR" sz="1800"/>
              <a:t>Les principes : </a:t>
            </a:r>
          </a:p>
          <a:p>
            <a:pPr marL="285750" lvl="0" indent="-285750">
              <a:buFontTx/>
              <a:buChar char="-"/>
            </a:pPr>
            <a:r>
              <a:rPr lang="fr-FR" sz="1800"/>
              <a:t>approche UX design</a:t>
            </a:r>
          </a:p>
          <a:p>
            <a:pPr marL="285750" lvl="0" indent="-285750">
              <a:buFontTx/>
              <a:buChar char="-"/>
            </a:pPr>
            <a:r>
              <a:rPr lang="fr-FR" sz="1800"/>
              <a:t>passer d’une logique d’outil individuel à une approche plateforme</a:t>
            </a:r>
          </a:p>
          <a:p>
            <a:pPr marL="285750" lvl="0" indent="-285750">
              <a:buFontTx/>
              <a:buChar char="-"/>
            </a:pPr>
            <a:r>
              <a:rPr lang="fr-FR" sz="1800"/>
              <a:t>gouvernance globale au plus haut niveau de la collectivité</a:t>
            </a:r>
          </a:p>
          <a:p>
            <a:pPr lvl="0"/>
            <a:endParaRPr lang="fr-FR" sz="1800"/>
          </a:p>
          <a:p>
            <a:pPr lvl="0"/>
            <a:r>
              <a:rPr lang="fr-FR" sz="1800"/>
              <a:t>Les moyens : </a:t>
            </a:r>
          </a:p>
          <a:p>
            <a:pPr lvl="1"/>
            <a:r>
              <a:rPr lang="fr-FR" sz="1800"/>
              <a:t>les supports juridiques (marchés de transition, gros appel d’offres)</a:t>
            </a:r>
          </a:p>
          <a:p>
            <a:pPr lvl="1"/>
            <a:r>
              <a:rPr lang="fr-FR" sz="1800"/>
              <a:t>une organisation (bureau des projets) et un outil de gestion des portefeuilles projets (PM) adossé aux outils de suivi budgétaire.</a:t>
            </a:r>
          </a:p>
          <a:p>
            <a:pPr lvl="1"/>
            <a:r>
              <a:rPr lang="fr-FR" sz="1800"/>
              <a:t>Mode projet revu, approche MVP</a:t>
            </a:r>
          </a:p>
          <a:p>
            <a:endParaRPr lang="fr-FR" sz="1800"/>
          </a:p>
        </p:txBody>
      </p:sp>
    </p:spTree>
    <p:extLst>
      <p:ext uri="{BB962C8B-B14F-4D97-AF65-F5344CB8AC3E}">
        <p14:creationId xmlns:p14="http://schemas.microsoft.com/office/powerpoint/2010/main" val="34852151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668781DE-85CB-114F-86F1-0B06C6BCC8C1}" type="slidenum">
              <a:rPr lang="fr-FR" smtClean="0"/>
              <a:t>17</a:t>
            </a:fld>
            <a:endParaRPr lang="fr-FR"/>
          </a:p>
        </p:txBody>
      </p:sp>
      <p:sp>
        <p:nvSpPr>
          <p:cNvPr id="3" name="Espace réservé du pied de page 2"/>
          <p:cNvSpPr>
            <a:spLocks noGrp="1"/>
          </p:cNvSpPr>
          <p:nvPr>
            <p:ph type="ftr" sz="quarter" idx="11"/>
          </p:nvPr>
        </p:nvSpPr>
        <p:spPr/>
        <p:txBody>
          <a:bodyPr/>
          <a:lstStyle/>
          <a:p>
            <a:r>
              <a:rPr lang="fr-FR"/>
              <a:t>Ille-et-Vilaine, le Département</a:t>
            </a:r>
          </a:p>
        </p:txBody>
      </p:sp>
      <p:sp>
        <p:nvSpPr>
          <p:cNvPr id="4" name="Espace réservé de la date 3"/>
          <p:cNvSpPr>
            <a:spLocks noGrp="1"/>
          </p:cNvSpPr>
          <p:nvPr>
            <p:ph type="dt" sz="half" idx="12"/>
          </p:nvPr>
        </p:nvSpPr>
        <p:spPr/>
        <p:txBody>
          <a:bodyPr/>
          <a:lstStyle/>
          <a:p>
            <a:fld id="{E14545B9-8F30-8743-A5EA-ECB8E0F5427B}" type="datetime1">
              <a:rPr lang="fr-FR" smtClean="0"/>
              <a:t>19/10/2021</a:t>
            </a:fld>
            <a:endParaRPr lang="fr-FR"/>
          </a:p>
        </p:txBody>
      </p:sp>
      <p:sp>
        <p:nvSpPr>
          <p:cNvPr id="5" name="Titre 4"/>
          <p:cNvSpPr>
            <a:spLocks noGrp="1"/>
          </p:cNvSpPr>
          <p:nvPr>
            <p:ph type="title"/>
          </p:nvPr>
        </p:nvSpPr>
        <p:spPr/>
        <p:txBody>
          <a:bodyPr/>
          <a:lstStyle/>
          <a:p>
            <a:pPr algn="l"/>
            <a:r>
              <a:rPr lang="fr-FR"/>
              <a:t>La place des usagers et des utilisateurs</a:t>
            </a:r>
            <a:endParaRPr lang="fr-FR" b="0" u="none">
              <a:solidFill>
                <a:srgbClr val="0070C0"/>
              </a:solidFill>
            </a:endParaRPr>
          </a:p>
        </p:txBody>
      </p:sp>
      <p:sp>
        <p:nvSpPr>
          <p:cNvPr id="9" name="Espace réservé du numéro de diapositive 1"/>
          <p:cNvSpPr txBox="1">
            <a:spLocks/>
          </p:cNvSpPr>
          <p:nvPr/>
        </p:nvSpPr>
        <p:spPr>
          <a:xfrm>
            <a:off x="6553200" y="6356350"/>
            <a:ext cx="2133600" cy="365125"/>
          </a:xfrm>
          <a:prstGeom prst="rect">
            <a:avLst/>
          </a:prstGeom>
        </p:spPr>
        <p:txBody>
          <a:bodyPr vert="horz" lIns="91440" tIns="45720" rIns="91440" bIns="45720" rtlCol="0" anchor="ctr"/>
          <a:lstStyle>
            <a:defPPr>
              <a:defRPr lang="fr-FR"/>
            </a:defPPr>
            <a:lvl1pPr marL="0" algn="r" defTabSz="457200" rtl="0" eaLnBrk="1" latinLnBrk="0" hangingPunct="1">
              <a:defRPr sz="1000" kern="1200">
                <a:solidFill>
                  <a:srgbClr val="000000"/>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668781DE-85CB-114F-86F1-0B06C6BCC8C1}" type="slidenum">
              <a:rPr lang="fr-FR" smtClean="0"/>
              <a:pPr/>
              <a:t>17</a:t>
            </a:fld>
            <a:endParaRPr lang="fr-FR"/>
          </a:p>
        </p:txBody>
      </p:sp>
      <p:sp>
        <p:nvSpPr>
          <p:cNvPr id="11" name="Espace réservé du pied de page 2"/>
          <p:cNvSpPr txBox="1">
            <a:spLocks/>
          </p:cNvSpPr>
          <p:nvPr/>
        </p:nvSpPr>
        <p:spPr>
          <a:xfrm>
            <a:off x="3124200" y="6356350"/>
            <a:ext cx="2895600" cy="365125"/>
          </a:xfrm>
          <a:prstGeom prst="rect">
            <a:avLst/>
          </a:prstGeom>
        </p:spPr>
        <p:txBody>
          <a:bodyPr vert="horz" lIns="91440" tIns="45720" rIns="91440" bIns="45720" rtlCol="0" anchor="ctr"/>
          <a:lstStyle>
            <a:defPPr>
              <a:defRPr lang="fr-FR"/>
            </a:defPPr>
            <a:lvl1pPr marL="0" algn="ctr" defTabSz="457200" rtl="0" eaLnBrk="1" latinLnBrk="0" hangingPunct="1">
              <a:defRPr sz="1000" kern="1200">
                <a:solidFill>
                  <a:srgbClr val="000000"/>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Ille-et-Vilaine, le Département</a:t>
            </a:r>
          </a:p>
        </p:txBody>
      </p:sp>
      <p:sp>
        <p:nvSpPr>
          <p:cNvPr id="12" name="Espace réservé de la date 3"/>
          <p:cNvSpPr txBox="1">
            <a:spLocks/>
          </p:cNvSpPr>
          <p:nvPr/>
        </p:nvSpPr>
        <p:spPr>
          <a:xfrm>
            <a:off x="457200" y="6356350"/>
            <a:ext cx="2133600" cy="365125"/>
          </a:xfrm>
          <a:prstGeom prst="rect">
            <a:avLst/>
          </a:prstGeom>
        </p:spPr>
        <p:txBody>
          <a:bodyPr vert="horz" lIns="91440" tIns="45720" rIns="91440" bIns="45720" rtlCol="0" anchor="ctr"/>
          <a:lstStyle>
            <a:defPPr>
              <a:defRPr lang="fr-FR"/>
            </a:defPPr>
            <a:lvl1pPr marL="0" algn="l" defTabSz="457200" rtl="0" eaLnBrk="1" latinLnBrk="0" hangingPunct="1">
              <a:defRPr sz="1000" kern="1200">
                <a:solidFill>
                  <a:srgbClr val="000000"/>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14545B9-8F30-8743-A5EA-ECB8E0F5427B}" type="datetime1">
              <a:rPr lang="fr-FR" smtClean="0"/>
              <a:pPr/>
              <a:t>19/10/2021</a:t>
            </a:fld>
            <a:endParaRPr lang="fr-FR"/>
          </a:p>
        </p:txBody>
      </p:sp>
      <p:sp>
        <p:nvSpPr>
          <p:cNvPr id="13" name="Titre 4"/>
          <p:cNvSpPr txBox="1">
            <a:spLocks/>
          </p:cNvSpPr>
          <p:nvPr/>
        </p:nvSpPr>
        <p:spPr>
          <a:xfrm>
            <a:off x="706079" y="629866"/>
            <a:ext cx="8229600" cy="480202"/>
          </a:xfrm>
          <a:prstGeom prst="rect">
            <a:avLst/>
          </a:prstGeom>
        </p:spPr>
        <p:txBody>
          <a:bodyPr vert="horz"/>
          <a:lstStyle>
            <a:lvl1pPr algn="ctr" defTabSz="457200" rtl="0" eaLnBrk="1" latinLnBrk="0" hangingPunct="1">
              <a:spcBef>
                <a:spcPct val="0"/>
              </a:spcBef>
              <a:buNone/>
              <a:defRPr sz="2400" kern="1200">
                <a:solidFill>
                  <a:srgbClr val="000000"/>
                </a:solidFill>
                <a:latin typeface="+mj-lt"/>
                <a:ea typeface="+mj-ea"/>
                <a:cs typeface="+mj-cs"/>
              </a:defRPr>
            </a:lvl1pPr>
          </a:lstStyle>
          <a:p>
            <a:pPr algn="l"/>
            <a:r>
              <a:rPr lang="fr-FR"/>
              <a:t>La place des usagers et des utilisateurs l’approche UX design et le produit minimum viable</a:t>
            </a:r>
            <a:endParaRPr lang="fr-FR">
              <a:solidFill>
                <a:srgbClr val="0070C0"/>
              </a:solidFill>
            </a:endParaRPr>
          </a:p>
        </p:txBody>
      </p:sp>
      <p:sp>
        <p:nvSpPr>
          <p:cNvPr id="14" name="Espace réservé du texte 6"/>
          <p:cNvSpPr>
            <a:spLocks noGrp="1"/>
          </p:cNvSpPr>
          <p:nvPr>
            <p:ph type="body" sz="quarter" idx="14"/>
          </p:nvPr>
        </p:nvSpPr>
        <p:spPr>
          <a:xfrm>
            <a:off x="644056" y="1507932"/>
            <a:ext cx="7727950" cy="4143375"/>
          </a:xfrm>
        </p:spPr>
        <p:txBody>
          <a:bodyPr/>
          <a:lstStyle/>
          <a:p>
            <a:pPr marL="457200" lvl="1" indent="0" fontAlgn="ctr">
              <a:buNone/>
            </a:pPr>
            <a:r>
              <a:rPr lang="fr-FR" sz="1400">
                <a:solidFill>
                  <a:srgbClr val="000000"/>
                </a:solidFill>
              </a:rPr>
              <a:t>UX design (interne / externe avec référentiel) – sa place dans le mode projet agile</a:t>
            </a:r>
          </a:p>
        </p:txBody>
      </p:sp>
      <p:pic>
        <p:nvPicPr>
          <p:cNvPr id="16" name="Picture 4" descr="Agile vs Scrum, tout comprendre de la gestion de proje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4422" y="2285724"/>
            <a:ext cx="7472377" cy="2778791"/>
          </a:xfrm>
          <a:prstGeom prst="rect">
            <a:avLst/>
          </a:prstGeom>
          <a:noFill/>
          <a:extLst>
            <a:ext uri="{909E8E84-426E-40DD-AFC4-6F175D3DCCD1}">
              <a14:hiddenFill xmlns:a14="http://schemas.microsoft.com/office/drawing/2010/main">
                <a:solidFill>
                  <a:srgbClr val="FFFFFF"/>
                </a:solidFill>
              </a14:hiddenFill>
            </a:ext>
          </a:extLst>
        </p:spPr>
      </p:pic>
      <p:sp>
        <p:nvSpPr>
          <p:cNvPr id="17" name="ZoneTexte 16"/>
          <p:cNvSpPr txBox="1"/>
          <p:nvPr/>
        </p:nvSpPr>
        <p:spPr>
          <a:xfrm>
            <a:off x="1520572" y="3764475"/>
            <a:ext cx="506870" cy="276999"/>
          </a:xfrm>
          <a:prstGeom prst="rect">
            <a:avLst/>
          </a:prstGeom>
          <a:solidFill>
            <a:schemeClr val="bg1"/>
          </a:solidFill>
        </p:spPr>
        <p:txBody>
          <a:bodyPr wrap="none" rtlCol="0">
            <a:spAutoFit/>
          </a:bodyPr>
          <a:lstStyle/>
          <a:p>
            <a:r>
              <a:rPr lang="fr-FR" sz="1200" b="1">
                <a:solidFill>
                  <a:srgbClr val="000000"/>
                </a:solidFill>
              </a:rPr>
              <a:t>MOA</a:t>
            </a:r>
          </a:p>
        </p:txBody>
      </p:sp>
      <p:sp>
        <p:nvSpPr>
          <p:cNvPr id="18" name="ZoneTexte 17"/>
          <p:cNvSpPr txBox="1"/>
          <p:nvPr/>
        </p:nvSpPr>
        <p:spPr>
          <a:xfrm>
            <a:off x="972375" y="5166784"/>
            <a:ext cx="1603264" cy="938719"/>
          </a:xfrm>
          <a:prstGeom prst="rect">
            <a:avLst/>
          </a:prstGeom>
          <a:solidFill>
            <a:srgbClr val="FFFF00"/>
          </a:solidFill>
        </p:spPr>
        <p:txBody>
          <a:bodyPr wrap="square" rtlCol="0">
            <a:spAutoFit/>
          </a:bodyPr>
          <a:lstStyle/>
          <a:p>
            <a:r>
              <a:rPr lang="fr-FR" sz="1100">
                <a:solidFill>
                  <a:schemeClr val="accent2"/>
                </a:solidFill>
              </a:rPr>
              <a:t>Observation =&gt; identification du besoin / de la problématique usager</a:t>
            </a:r>
          </a:p>
          <a:p>
            <a:r>
              <a:rPr lang="fr-FR" sz="1100">
                <a:solidFill>
                  <a:schemeClr val="accent2"/>
                </a:solidFill>
              </a:rPr>
              <a:t>Carte de satisfaction</a:t>
            </a:r>
          </a:p>
        </p:txBody>
      </p:sp>
      <p:sp>
        <p:nvSpPr>
          <p:cNvPr id="19" name="ZoneTexte 18"/>
          <p:cNvSpPr txBox="1"/>
          <p:nvPr/>
        </p:nvSpPr>
        <p:spPr>
          <a:xfrm>
            <a:off x="2935942" y="3001264"/>
            <a:ext cx="1603264" cy="261610"/>
          </a:xfrm>
          <a:prstGeom prst="rect">
            <a:avLst/>
          </a:prstGeom>
          <a:solidFill>
            <a:srgbClr val="FFFF00"/>
          </a:solidFill>
        </p:spPr>
        <p:txBody>
          <a:bodyPr wrap="square" rtlCol="0">
            <a:spAutoFit/>
          </a:bodyPr>
          <a:lstStyle/>
          <a:p>
            <a:r>
              <a:rPr lang="fr-FR" sz="1100">
                <a:solidFill>
                  <a:schemeClr val="accent2"/>
                </a:solidFill>
              </a:rPr>
              <a:t>Dont UX Designer</a:t>
            </a:r>
          </a:p>
        </p:txBody>
      </p:sp>
      <p:sp>
        <p:nvSpPr>
          <p:cNvPr id="20" name="ZoneTexte 19"/>
          <p:cNvSpPr txBox="1"/>
          <p:nvPr/>
        </p:nvSpPr>
        <p:spPr>
          <a:xfrm>
            <a:off x="2802525" y="5174380"/>
            <a:ext cx="1603264" cy="769441"/>
          </a:xfrm>
          <a:prstGeom prst="rect">
            <a:avLst/>
          </a:prstGeom>
          <a:solidFill>
            <a:srgbClr val="FFFF00"/>
          </a:solidFill>
        </p:spPr>
        <p:txBody>
          <a:bodyPr wrap="square" rtlCol="0">
            <a:spAutoFit/>
          </a:bodyPr>
          <a:lstStyle/>
          <a:p>
            <a:r>
              <a:rPr lang="fr-FR" sz="1100">
                <a:solidFill>
                  <a:schemeClr val="accent2"/>
                </a:solidFill>
              </a:rPr>
              <a:t>Travail avec les usagers internes et/ou externes pour maquetter le produit</a:t>
            </a:r>
          </a:p>
        </p:txBody>
      </p:sp>
      <p:sp>
        <p:nvSpPr>
          <p:cNvPr id="21" name="ZoneTexte 20"/>
          <p:cNvSpPr txBox="1"/>
          <p:nvPr/>
        </p:nvSpPr>
        <p:spPr>
          <a:xfrm>
            <a:off x="4830961" y="4770361"/>
            <a:ext cx="1603264" cy="600164"/>
          </a:xfrm>
          <a:prstGeom prst="rect">
            <a:avLst/>
          </a:prstGeom>
          <a:solidFill>
            <a:srgbClr val="FFFF00"/>
          </a:solidFill>
        </p:spPr>
        <p:txBody>
          <a:bodyPr wrap="square" rtlCol="0">
            <a:spAutoFit/>
          </a:bodyPr>
          <a:lstStyle/>
          <a:p>
            <a:r>
              <a:rPr lang="fr-FR" sz="1100">
                <a:solidFill>
                  <a:schemeClr val="accent2"/>
                </a:solidFill>
              </a:rPr>
              <a:t>Tests et ajustements du produit au fil des sprints</a:t>
            </a:r>
          </a:p>
        </p:txBody>
      </p:sp>
    </p:spTree>
    <p:extLst>
      <p:ext uri="{BB962C8B-B14F-4D97-AF65-F5344CB8AC3E}">
        <p14:creationId xmlns:p14="http://schemas.microsoft.com/office/powerpoint/2010/main" val="28321571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668781DE-85CB-114F-86F1-0B06C6BCC8C1}" type="slidenum">
              <a:rPr lang="fr-FR" smtClean="0"/>
              <a:t>18</a:t>
            </a:fld>
            <a:endParaRPr lang="fr-FR"/>
          </a:p>
        </p:txBody>
      </p:sp>
      <p:sp>
        <p:nvSpPr>
          <p:cNvPr id="3" name="Espace réservé du pied de page 2"/>
          <p:cNvSpPr>
            <a:spLocks noGrp="1"/>
          </p:cNvSpPr>
          <p:nvPr>
            <p:ph type="ftr" sz="quarter" idx="11"/>
          </p:nvPr>
        </p:nvSpPr>
        <p:spPr/>
        <p:txBody>
          <a:bodyPr/>
          <a:lstStyle/>
          <a:p>
            <a:r>
              <a:rPr lang="fr-FR"/>
              <a:t>Ille-et-Vilaine, le Département</a:t>
            </a:r>
          </a:p>
        </p:txBody>
      </p:sp>
      <p:sp>
        <p:nvSpPr>
          <p:cNvPr id="4" name="Espace réservé de la date 3"/>
          <p:cNvSpPr>
            <a:spLocks noGrp="1"/>
          </p:cNvSpPr>
          <p:nvPr>
            <p:ph type="dt" sz="half" idx="12"/>
          </p:nvPr>
        </p:nvSpPr>
        <p:spPr/>
        <p:txBody>
          <a:bodyPr/>
          <a:lstStyle/>
          <a:p>
            <a:fld id="{E14545B9-8F30-8743-A5EA-ECB8E0F5427B}" type="datetime1">
              <a:rPr lang="fr-FR" smtClean="0"/>
              <a:t>19/10/2021</a:t>
            </a:fld>
            <a:endParaRPr lang="fr-FR"/>
          </a:p>
        </p:txBody>
      </p:sp>
      <p:sp>
        <p:nvSpPr>
          <p:cNvPr id="5" name="Titre 4"/>
          <p:cNvSpPr>
            <a:spLocks noGrp="1"/>
          </p:cNvSpPr>
          <p:nvPr>
            <p:ph type="title"/>
          </p:nvPr>
        </p:nvSpPr>
        <p:spPr/>
        <p:txBody>
          <a:bodyPr/>
          <a:lstStyle/>
          <a:p>
            <a:pPr algn="l"/>
            <a:r>
              <a:rPr lang="fr-FR">
                <a:solidFill>
                  <a:srgbClr val="000000"/>
                </a:solidFill>
              </a:rPr>
              <a:t>Les plateformes v/s Les applications en silos</a:t>
            </a:r>
            <a:endParaRPr lang="fr-FR" b="0" u="none">
              <a:solidFill>
                <a:srgbClr val="000000"/>
              </a:solidFill>
            </a:endParaRPr>
          </a:p>
        </p:txBody>
      </p:sp>
      <p:sp>
        <p:nvSpPr>
          <p:cNvPr id="7" name="Espace réservé du texte 6"/>
          <p:cNvSpPr>
            <a:spLocks noGrp="1"/>
          </p:cNvSpPr>
          <p:nvPr>
            <p:ph type="body" sz="quarter" idx="14"/>
          </p:nvPr>
        </p:nvSpPr>
        <p:spPr>
          <a:xfrm>
            <a:off x="658715" y="1255595"/>
            <a:ext cx="7713291" cy="4859414"/>
          </a:xfrm>
        </p:spPr>
        <p:txBody>
          <a:bodyPr/>
          <a:lstStyle/>
          <a:p>
            <a:pPr marL="457200" lvl="1" indent="0" fontAlgn="ctr">
              <a:buNone/>
            </a:pPr>
            <a:r>
              <a:rPr lang="fr-FR" sz="1400" dirty="0">
                <a:solidFill>
                  <a:srgbClr val="000000"/>
                </a:solidFill>
              </a:rPr>
              <a:t>Ce principe est très différent d’un produit éditeur qui adresse un besoin métier précis sans aucune capacité d’évolution par la collectivité et de façon autonome.</a:t>
            </a:r>
          </a:p>
          <a:p>
            <a:pPr marL="457200" lvl="1" indent="0" fontAlgn="ctr">
              <a:buNone/>
            </a:pPr>
            <a:endParaRPr lang="fr-FR" sz="1400" dirty="0">
              <a:solidFill>
                <a:srgbClr val="000000"/>
              </a:solidFill>
            </a:endParaRPr>
          </a:p>
          <a:p>
            <a:pPr marL="457200" lvl="1" indent="0" fontAlgn="ctr">
              <a:buNone/>
            </a:pPr>
            <a:r>
              <a:rPr lang="fr-FR" sz="1400" dirty="0">
                <a:solidFill>
                  <a:srgbClr val="000000"/>
                </a:solidFill>
              </a:rPr>
              <a:t>Ce principe est également très différent d’une solution logiciel spécifiquement développée en interne et qui nécessite systématiquement de repartir de zéro avec un environnement de développement, un serveur, une base de données et des fonctionnalités de sécurité, d’administration fonctionnelle et technique etc…</a:t>
            </a:r>
          </a:p>
          <a:p>
            <a:pPr marL="457200" lvl="1" indent="0" fontAlgn="ctr">
              <a:buNone/>
            </a:pPr>
            <a:endParaRPr lang="fr-FR" sz="1400" dirty="0">
              <a:solidFill>
                <a:srgbClr val="000000"/>
              </a:solidFill>
            </a:endParaRPr>
          </a:p>
          <a:p>
            <a:pPr marL="457200" lvl="1" indent="0" fontAlgn="ctr">
              <a:buNone/>
            </a:pPr>
            <a:r>
              <a:rPr lang="fr-FR" sz="1400" b="1" dirty="0">
                <a:solidFill>
                  <a:srgbClr val="000000"/>
                </a:solidFill>
              </a:rPr>
              <a:t>Avec une plate-forme, on mutualise les couches techniques et fonctionnelles de base pour se concentrer sur la production de services à valeur ajoutée et en garantissant un haut niveau de service.</a:t>
            </a:r>
          </a:p>
          <a:p>
            <a:pPr marL="457200" lvl="1" indent="0" fontAlgn="ctr">
              <a:buNone/>
            </a:pPr>
            <a:endParaRPr lang="fr-FR" sz="1400" b="1" dirty="0">
              <a:solidFill>
                <a:srgbClr val="000000"/>
              </a:solidFill>
            </a:endParaRPr>
          </a:p>
          <a:p>
            <a:pPr marL="457200" lvl="1" indent="0" fontAlgn="ctr">
              <a:buNone/>
            </a:pPr>
            <a:r>
              <a:rPr lang="fr-FR" sz="1400" b="1" dirty="0">
                <a:solidFill>
                  <a:srgbClr val="000000"/>
                </a:solidFill>
              </a:rPr>
              <a:t>Avec un haut niveau d’</a:t>
            </a:r>
            <a:r>
              <a:rPr lang="fr-FR" sz="1400" b="1" dirty="0" err="1">
                <a:solidFill>
                  <a:srgbClr val="000000"/>
                </a:solidFill>
              </a:rPr>
              <a:t>intéropérabilité</a:t>
            </a:r>
            <a:r>
              <a:rPr lang="fr-FR" sz="1400" b="1" dirty="0">
                <a:solidFill>
                  <a:srgbClr val="000000"/>
                </a:solidFill>
              </a:rPr>
              <a:t> avec le SI les plateformes permettent de construire des chaîne de valeur avec les autres applications.</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9581" y="4599296"/>
            <a:ext cx="6253163" cy="1850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ZoneTexte 5"/>
          <p:cNvSpPr txBox="1"/>
          <p:nvPr/>
        </p:nvSpPr>
        <p:spPr>
          <a:xfrm>
            <a:off x="5747025" y="5362713"/>
            <a:ext cx="1422184" cy="369332"/>
          </a:xfrm>
          <a:prstGeom prst="rect">
            <a:avLst/>
          </a:prstGeom>
          <a:solidFill>
            <a:srgbClr val="002060"/>
          </a:solidFill>
        </p:spPr>
        <p:txBody>
          <a:bodyPr wrap="none" rtlCol="0">
            <a:spAutoFit/>
          </a:bodyPr>
          <a:lstStyle/>
          <a:p>
            <a:r>
              <a:rPr lang="fr-FR"/>
              <a:t>Plate-forme</a:t>
            </a:r>
          </a:p>
        </p:txBody>
      </p:sp>
    </p:spTree>
    <p:extLst>
      <p:ext uri="{BB962C8B-B14F-4D97-AF65-F5344CB8AC3E}">
        <p14:creationId xmlns:p14="http://schemas.microsoft.com/office/powerpoint/2010/main" val="25293647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686DFA-F8E0-44FE-A06C-DA84BEC66B00}"/>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65A2874B-B5DE-47ED-8CFB-29CC5C5E1B28}"/>
              </a:ext>
            </a:extLst>
          </p:cNvPr>
          <p:cNvSpPr>
            <a:spLocks noGrp="1"/>
          </p:cNvSpPr>
          <p:nvPr>
            <p:ph idx="1"/>
          </p:nvPr>
        </p:nvSpPr>
        <p:spPr/>
        <p:txBody>
          <a:bodyPr/>
          <a:lstStyle/>
          <a:p>
            <a:endParaRPr lang="fr-FR"/>
          </a:p>
        </p:txBody>
      </p:sp>
      <p:pic>
        <p:nvPicPr>
          <p:cNvPr id="57" name="Image 56">
            <a:extLst>
              <a:ext uri="{FF2B5EF4-FFF2-40B4-BE49-F238E27FC236}">
                <a16:creationId xmlns:a16="http://schemas.microsoft.com/office/drawing/2014/main" id="{4EBA96CF-DCDF-4BC1-BCA1-2E5F6CFA031D}"/>
              </a:ext>
            </a:extLst>
          </p:cNvPr>
          <p:cNvPicPr>
            <a:picLocks noChangeAspect="1"/>
          </p:cNvPicPr>
          <p:nvPr/>
        </p:nvPicPr>
        <p:blipFill>
          <a:blip r:embed="rId2"/>
          <a:stretch>
            <a:fillRect/>
          </a:stretch>
        </p:blipFill>
        <p:spPr>
          <a:xfrm>
            <a:off x="0" y="216147"/>
            <a:ext cx="9144000" cy="6425706"/>
          </a:xfrm>
          <a:prstGeom prst="rect">
            <a:avLst/>
          </a:prstGeom>
        </p:spPr>
      </p:pic>
    </p:spTree>
    <p:extLst>
      <p:ext uri="{BB962C8B-B14F-4D97-AF65-F5344CB8AC3E}">
        <p14:creationId xmlns:p14="http://schemas.microsoft.com/office/powerpoint/2010/main" val="3199544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668781DE-85CB-114F-86F1-0B06C6BCC8C1}" type="slidenum">
              <a:rPr lang="fr-FR" smtClean="0"/>
              <a:t>2</a:t>
            </a:fld>
            <a:endParaRPr lang="fr-FR"/>
          </a:p>
        </p:txBody>
      </p:sp>
      <p:sp>
        <p:nvSpPr>
          <p:cNvPr id="3" name="Espace réservé du pied de page 2"/>
          <p:cNvSpPr>
            <a:spLocks noGrp="1"/>
          </p:cNvSpPr>
          <p:nvPr>
            <p:ph type="ftr" sz="quarter" idx="11"/>
          </p:nvPr>
        </p:nvSpPr>
        <p:spPr/>
        <p:txBody>
          <a:bodyPr/>
          <a:lstStyle/>
          <a:p>
            <a:r>
              <a:rPr lang="fr-FR"/>
              <a:t>Ille-et-Vilaine, le Département</a:t>
            </a:r>
          </a:p>
        </p:txBody>
      </p:sp>
      <p:sp>
        <p:nvSpPr>
          <p:cNvPr id="4" name="Espace réservé de la date 3"/>
          <p:cNvSpPr>
            <a:spLocks noGrp="1"/>
          </p:cNvSpPr>
          <p:nvPr>
            <p:ph type="dt" sz="half" idx="12"/>
          </p:nvPr>
        </p:nvSpPr>
        <p:spPr/>
        <p:txBody>
          <a:bodyPr/>
          <a:lstStyle/>
          <a:p>
            <a:fld id="{ED869D4E-7653-5444-A792-6C61B51ED293}" type="datetime1">
              <a:rPr lang="fr-FR" smtClean="0"/>
              <a:t>19/10/2021</a:t>
            </a:fld>
            <a:endParaRPr lang="fr-FR"/>
          </a:p>
        </p:txBody>
      </p:sp>
      <p:sp>
        <p:nvSpPr>
          <p:cNvPr id="5" name="Titre 4"/>
          <p:cNvSpPr>
            <a:spLocks noGrp="1"/>
          </p:cNvSpPr>
          <p:nvPr>
            <p:ph type="title"/>
          </p:nvPr>
        </p:nvSpPr>
        <p:spPr/>
        <p:txBody>
          <a:bodyPr/>
          <a:lstStyle/>
          <a:p>
            <a:r>
              <a:rPr lang="fr-FR"/>
              <a:t>Le département d’Ille-et-Vilaine</a:t>
            </a:r>
          </a:p>
        </p:txBody>
      </p:sp>
      <p:sp>
        <p:nvSpPr>
          <p:cNvPr id="7" name="Espace réservé du texte 6"/>
          <p:cNvSpPr>
            <a:spLocks noGrp="1"/>
          </p:cNvSpPr>
          <p:nvPr>
            <p:ph type="body" sz="quarter" idx="14"/>
          </p:nvPr>
        </p:nvSpPr>
        <p:spPr/>
        <p:txBody>
          <a:bodyPr/>
          <a:lstStyle/>
          <a:p>
            <a:pPr marL="285750" lvl="0" indent="-285750">
              <a:buFont typeface="Arial" panose="020B0604020202020204" pitchFamily="34" charset="0"/>
              <a:buChar char="•"/>
            </a:pPr>
            <a:r>
              <a:rPr lang="fr-FR" sz="1800"/>
              <a:t>Collectivité territoriale d’environ 4200 agents</a:t>
            </a:r>
          </a:p>
          <a:p>
            <a:pPr marL="285750" lvl="0" indent="-285750">
              <a:buFont typeface="Arial" panose="020B0604020202020204" pitchFamily="34" charset="0"/>
              <a:buChar char="•"/>
            </a:pPr>
            <a:r>
              <a:rPr lang="fr-FR" sz="1800"/>
              <a:t>Missions : insertion, personnes âgées, personnes handicapées, petite enfance, collèges, routes, etc.</a:t>
            </a:r>
          </a:p>
          <a:p>
            <a:pPr marL="285750" lvl="0" indent="-285750">
              <a:buFont typeface="Arial" panose="020B0604020202020204" pitchFamily="34" charset="0"/>
              <a:buChar char="•"/>
            </a:pPr>
            <a:r>
              <a:rPr lang="fr-FR" sz="1800"/>
              <a:t>Un système d’information riche de 200 applications avec des interactions fortes.</a:t>
            </a:r>
          </a:p>
          <a:p>
            <a:pPr marL="285750" lvl="0" indent="-285750">
              <a:buFont typeface="Arial" panose="020B0604020202020204" pitchFamily="34" charset="0"/>
              <a:buChar char="•"/>
            </a:pPr>
            <a:r>
              <a:rPr lang="fr-FR" sz="1800"/>
              <a:t>Dans ce contexte, une Délégation générale à la transformation (DGT) a été créée pour accompagner l'évolution du Département vers une collectivité davantage orientée usagers-citoyens, soucieuse de ses agents, efficiente, numérique, collaborative, innovante et attentive à l'usage des deniers publics.</a:t>
            </a:r>
          </a:p>
          <a:p>
            <a:pPr marL="285750" lvl="0" indent="-285750">
              <a:buFont typeface="Arial" panose="020B0604020202020204" pitchFamily="34" charset="0"/>
              <a:buChar char="•"/>
            </a:pPr>
            <a:r>
              <a:rPr lang="fr-FR" sz="1800"/>
              <a:t>La direction des systèmes numériques fait partie de la DGT.</a:t>
            </a:r>
          </a:p>
        </p:txBody>
      </p:sp>
      <p:pic>
        <p:nvPicPr>
          <p:cNvPr id="1026" name="Picture 2" descr="Section AMOPA d'Ille et Vila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8187" y="222062"/>
            <a:ext cx="1988356" cy="13822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64660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a:extLst>
              <a:ext uri="{FF2B5EF4-FFF2-40B4-BE49-F238E27FC236}">
                <a16:creationId xmlns:a16="http://schemas.microsoft.com/office/drawing/2014/main" id="{1C73C049-C9F0-415E-A3D2-A4A091729700}"/>
              </a:ext>
            </a:extLst>
          </p:cNvPr>
          <p:cNvPicPr>
            <a:picLocks noGrp="1" noChangeAspect="1"/>
          </p:cNvPicPr>
          <p:nvPr>
            <p:ph idx="1"/>
          </p:nvPr>
        </p:nvPicPr>
        <p:blipFill>
          <a:blip r:embed="rId2"/>
          <a:stretch>
            <a:fillRect/>
          </a:stretch>
        </p:blipFill>
        <p:spPr>
          <a:xfrm>
            <a:off x="0" y="570031"/>
            <a:ext cx="9118134" cy="5462279"/>
          </a:xfrm>
          <a:prstGeom prst="rect">
            <a:avLst/>
          </a:prstGeom>
        </p:spPr>
      </p:pic>
    </p:spTree>
    <p:extLst>
      <p:ext uri="{BB962C8B-B14F-4D97-AF65-F5344CB8AC3E}">
        <p14:creationId xmlns:p14="http://schemas.microsoft.com/office/powerpoint/2010/main" val="24161594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668781DE-85CB-114F-86F1-0B06C6BCC8C1}" type="slidenum">
              <a:rPr lang="fr-FR" smtClean="0"/>
              <a:t>21</a:t>
            </a:fld>
            <a:endParaRPr lang="fr-FR"/>
          </a:p>
        </p:txBody>
      </p:sp>
      <p:sp>
        <p:nvSpPr>
          <p:cNvPr id="3" name="Espace réservé du pied de page 2"/>
          <p:cNvSpPr>
            <a:spLocks noGrp="1"/>
          </p:cNvSpPr>
          <p:nvPr>
            <p:ph type="ftr" sz="quarter" idx="11"/>
          </p:nvPr>
        </p:nvSpPr>
        <p:spPr/>
        <p:txBody>
          <a:bodyPr/>
          <a:lstStyle/>
          <a:p>
            <a:r>
              <a:rPr lang="fr-FR"/>
              <a:t>Ille-et-Vilaine, le Département</a:t>
            </a:r>
          </a:p>
        </p:txBody>
      </p:sp>
      <p:sp>
        <p:nvSpPr>
          <p:cNvPr id="4" name="Espace réservé de la date 3"/>
          <p:cNvSpPr>
            <a:spLocks noGrp="1"/>
          </p:cNvSpPr>
          <p:nvPr>
            <p:ph type="dt" sz="half" idx="12"/>
          </p:nvPr>
        </p:nvSpPr>
        <p:spPr/>
        <p:txBody>
          <a:bodyPr/>
          <a:lstStyle/>
          <a:p>
            <a:fld id="{9B0B90BF-9370-4440-9155-89661C980EBF}" type="datetime1">
              <a:rPr lang="fr-FR" smtClean="0"/>
              <a:t>19/10/2021</a:t>
            </a:fld>
            <a:endParaRPr lang="fr-FR"/>
          </a:p>
        </p:txBody>
      </p:sp>
      <p:sp>
        <p:nvSpPr>
          <p:cNvPr id="5" name="Titre 4"/>
          <p:cNvSpPr>
            <a:spLocks noGrp="1"/>
          </p:cNvSpPr>
          <p:nvPr>
            <p:ph type="title"/>
          </p:nvPr>
        </p:nvSpPr>
        <p:spPr/>
        <p:txBody>
          <a:bodyPr/>
          <a:lstStyle/>
          <a:p>
            <a:r>
              <a:rPr lang="fr-FR">
                <a:solidFill>
                  <a:srgbClr val="000000"/>
                </a:solidFill>
              </a:rPr>
              <a:t>La gouvernance de la feuille de route : un pilotage fort et transversal</a:t>
            </a:r>
          </a:p>
        </p:txBody>
      </p:sp>
      <p:sp>
        <p:nvSpPr>
          <p:cNvPr id="7" name="Espace réservé du texte 6"/>
          <p:cNvSpPr>
            <a:spLocks noGrp="1"/>
          </p:cNvSpPr>
          <p:nvPr>
            <p:ph type="body" sz="quarter" idx="14"/>
          </p:nvPr>
        </p:nvSpPr>
        <p:spPr>
          <a:xfrm>
            <a:off x="309282" y="2045915"/>
            <a:ext cx="8617231" cy="3587750"/>
          </a:xfrm>
        </p:spPr>
        <p:txBody>
          <a:bodyPr vert="horz" lIns="91440" tIns="45720" rIns="91440" bIns="45720" anchor="t"/>
          <a:lstStyle/>
          <a:p>
            <a:pPr lvl="1" indent="0">
              <a:buNone/>
            </a:pPr>
            <a:r>
              <a:rPr lang="fr-FR" sz="1800">
                <a:solidFill>
                  <a:srgbClr val="000000"/>
                </a:solidFill>
              </a:rPr>
              <a:t>Une gouvernance et un suivi adaptés à la nouvelle donne : </a:t>
            </a:r>
          </a:p>
          <a:p>
            <a:pPr marL="1428750" lvl="2" indent="-285750">
              <a:buFontTx/>
              <a:buChar char="-"/>
            </a:pPr>
            <a:r>
              <a:rPr lang="fr-FR" sz="1800">
                <a:solidFill>
                  <a:srgbClr val="000000"/>
                </a:solidFill>
              </a:rPr>
              <a:t>La feuille de route devient le cadre global de déploiement des projets numériques et s’impose à tous. Tout nouveau besoin doit s’inscrire dans le cadre posé.</a:t>
            </a:r>
          </a:p>
          <a:p>
            <a:pPr marL="1428750" lvl="2" indent="-285750">
              <a:buFontTx/>
              <a:buChar char="-"/>
            </a:pPr>
            <a:r>
              <a:rPr lang="fr-FR" sz="1800">
                <a:solidFill>
                  <a:srgbClr val="000000"/>
                </a:solidFill>
              </a:rPr>
              <a:t>Mise en place d’un comité de suivi de la feuille de route ; partage et appropriation  pour renforcer la culture commune</a:t>
            </a:r>
          </a:p>
          <a:p>
            <a:pPr marL="1428750" lvl="2" indent="-285750">
              <a:buFontTx/>
              <a:buChar char="-"/>
            </a:pPr>
            <a:r>
              <a:rPr lang="fr-FR" sz="1800">
                <a:solidFill>
                  <a:srgbClr val="000000"/>
                </a:solidFill>
              </a:rPr>
              <a:t>Arbitrage politique si besoin.</a:t>
            </a:r>
          </a:p>
        </p:txBody>
      </p:sp>
    </p:spTree>
    <p:extLst>
      <p:ext uri="{BB962C8B-B14F-4D97-AF65-F5344CB8AC3E}">
        <p14:creationId xmlns:p14="http://schemas.microsoft.com/office/powerpoint/2010/main" val="1153556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668781DE-85CB-114F-86F1-0B06C6BCC8C1}" type="slidenum">
              <a:rPr lang="fr-FR" smtClean="0"/>
              <a:t>3</a:t>
            </a:fld>
            <a:endParaRPr lang="fr-FR"/>
          </a:p>
        </p:txBody>
      </p:sp>
      <p:sp>
        <p:nvSpPr>
          <p:cNvPr id="3" name="Espace réservé du pied de page 2"/>
          <p:cNvSpPr>
            <a:spLocks noGrp="1"/>
          </p:cNvSpPr>
          <p:nvPr>
            <p:ph type="ftr" sz="quarter" idx="11"/>
          </p:nvPr>
        </p:nvSpPr>
        <p:spPr/>
        <p:txBody>
          <a:bodyPr/>
          <a:lstStyle/>
          <a:p>
            <a:r>
              <a:rPr lang="fr-FR"/>
              <a:t>Ille-et-Vilaine, le Département</a:t>
            </a:r>
          </a:p>
        </p:txBody>
      </p:sp>
      <p:sp>
        <p:nvSpPr>
          <p:cNvPr id="4" name="Espace réservé de la date 3"/>
          <p:cNvSpPr>
            <a:spLocks noGrp="1"/>
          </p:cNvSpPr>
          <p:nvPr>
            <p:ph type="dt" sz="half" idx="12"/>
          </p:nvPr>
        </p:nvSpPr>
        <p:spPr/>
        <p:txBody>
          <a:bodyPr/>
          <a:lstStyle/>
          <a:p>
            <a:fld id="{ED869D4E-7653-5444-A792-6C61B51ED293}" type="datetime1">
              <a:rPr lang="fr-FR" smtClean="0"/>
              <a:t>19/10/2021</a:t>
            </a:fld>
            <a:endParaRPr lang="fr-FR"/>
          </a:p>
        </p:txBody>
      </p:sp>
      <p:sp>
        <p:nvSpPr>
          <p:cNvPr id="5" name="Titre 4"/>
          <p:cNvSpPr>
            <a:spLocks noGrp="1"/>
          </p:cNvSpPr>
          <p:nvPr>
            <p:ph type="title"/>
          </p:nvPr>
        </p:nvSpPr>
        <p:spPr/>
        <p:txBody>
          <a:bodyPr/>
          <a:lstStyle/>
          <a:p>
            <a:endParaRPr lang="fr-FR"/>
          </a:p>
        </p:txBody>
      </p:sp>
      <p:sp>
        <p:nvSpPr>
          <p:cNvPr id="6" name="Espace réservé du texte 5"/>
          <p:cNvSpPr>
            <a:spLocks noGrp="1"/>
          </p:cNvSpPr>
          <p:nvPr>
            <p:ph type="body" sz="quarter" idx="13"/>
          </p:nvPr>
        </p:nvSpPr>
        <p:spPr/>
        <p:txBody>
          <a:bodyPr/>
          <a:lstStyle/>
          <a:p>
            <a:endParaRPr lang="fr-FR"/>
          </a:p>
        </p:txBody>
      </p:sp>
      <p:sp>
        <p:nvSpPr>
          <p:cNvPr id="7" name="Espace réservé du texte 6"/>
          <p:cNvSpPr>
            <a:spLocks noGrp="1"/>
          </p:cNvSpPr>
          <p:nvPr>
            <p:ph type="body" sz="quarter" idx="14"/>
          </p:nvPr>
        </p:nvSpPr>
        <p:spPr/>
        <p:txBody>
          <a:bodyPr/>
          <a:lstStyle/>
          <a:p>
            <a:endParaRPr lang="fr-FR"/>
          </a:p>
        </p:txBody>
      </p:sp>
      <p:pic>
        <p:nvPicPr>
          <p:cNvPr id="8" name="Imag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586" y="272302"/>
            <a:ext cx="8138117" cy="6531910"/>
          </a:xfrm>
          <a:prstGeom prst="rect">
            <a:avLst/>
          </a:prstGeom>
        </p:spPr>
      </p:pic>
    </p:spTree>
    <p:extLst>
      <p:ext uri="{BB962C8B-B14F-4D97-AF65-F5344CB8AC3E}">
        <p14:creationId xmlns:p14="http://schemas.microsoft.com/office/powerpoint/2010/main" val="2558137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668781DE-85CB-114F-86F1-0B06C6BCC8C1}" type="slidenum">
              <a:rPr lang="fr-FR" smtClean="0"/>
              <a:t>4</a:t>
            </a:fld>
            <a:endParaRPr lang="fr-FR"/>
          </a:p>
        </p:txBody>
      </p:sp>
      <p:sp>
        <p:nvSpPr>
          <p:cNvPr id="3" name="Espace réservé du pied de page 2"/>
          <p:cNvSpPr>
            <a:spLocks noGrp="1"/>
          </p:cNvSpPr>
          <p:nvPr>
            <p:ph type="ftr" sz="quarter" idx="11"/>
          </p:nvPr>
        </p:nvSpPr>
        <p:spPr/>
        <p:txBody>
          <a:bodyPr/>
          <a:lstStyle/>
          <a:p>
            <a:r>
              <a:rPr lang="fr-FR"/>
              <a:t>Ille-et-Vilaine, le Département</a:t>
            </a:r>
          </a:p>
        </p:txBody>
      </p:sp>
      <p:sp>
        <p:nvSpPr>
          <p:cNvPr id="4" name="Espace réservé de la date 3"/>
          <p:cNvSpPr>
            <a:spLocks noGrp="1"/>
          </p:cNvSpPr>
          <p:nvPr>
            <p:ph type="dt" sz="half" idx="12"/>
          </p:nvPr>
        </p:nvSpPr>
        <p:spPr/>
        <p:txBody>
          <a:bodyPr/>
          <a:lstStyle/>
          <a:p>
            <a:fld id="{ED869D4E-7653-5444-A792-6C61B51ED293}" type="datetime1">
              <a:rPr lang="fr-FR" smtClean="0"/>
              <a:t>19/10/2021</a:t>
            </a:fld>
            <a:endParaRPr lang="fr-FR"/>
          </a:p>
        </p:txBody>
      </p:sp>
      <p:sp>
        <p:nvSpPr>
          <p:cNvPr id="5" name="Titre 4"/>
          <p:cNvSpPr>
            <a:spLocks noGrp="1"/>
          </p:cNvSpPr>
          <p:nvPr>
            <p:ph type="title"/>
          </p:nvPr>
        </p:nvSpPr>
        <p:spPr/>
        <p:txBody>
          <a:bodyPr/>
          <a:lstStyle/>
          <a:p>
            <a:r>
              <a:rPr lang="fr-FR"/>
              <a:t>De la Feuille de route numérique aux projets</a:t>
            </a:r>
          </a:p>
        </p:txBody>
      </p:sp>
      <p:sp>
        <p:nvSpPr>
          <p:cNvPr id="7" name="Espace réservé du texte 6"/>
          <p:cNvSpPr>
            <a:spLocks noGrp="1"/>
          </p:cNvSpPr>
          <p:nvPr>
            <p:ph type="body" sz="quarter" idx="14"/>
          </p:nvPr>
        </p:nvSpPr>
        <p:spPr/>
        <p:txBody>
          <a:bodyPr vert="horz" lIns="91440" tIns="45720" rIns="91440" bIns="45720" anchor="t"/>
          <a:lstStyle/>
          <a:p>
            <a:pPr lvl="0"/>
            <a:endParaRPr lang="fr-FR" sz="1800"/>
          </a:p>
          <a:p>
            <a:pPr lvl="0"/>
            <a:endParaRPr lang="fr-FR" sz="1800"/>
          </a:p>
          <a:p>
            <a:pPr lvl="0"/>
            <a:endParaRPr lang="fr-FR" sz="1800"/>
          </a:p>
          <a:p>
            <a:pPr marL="228600" indent="-228600">
              <a:buAutoNum type="arabicPeriod"/>
            </a:pPr>
            <a:r>
              <a:rPr lang="fr-FR" sz="1800"/>
              <a:t>Pourquoi une feuille de route numérique ? </a:t>
            </a:r>
          </a:p>
          <a:p>
            <a:pPr marL="228600" lvl="0" indent="-228600">
              <a:buAutoNum type="arabicPeriod"/>
            </a:pPr>
            <a:r>
              <a:rPr lang="fr-FR" sz="1800"/>
              <a:t>La construction de la feuille de route : un projet de 15 mois (10 mn)</a:t>
            </a:r>
            <a:endParaRPr lang="fr-FR"/>
          </a:p>
          <a:p>
            <a:pPr marL="228600" indent="-228600">
              <a:buAutoNum type="arabicPeriod"/>
            </a:pPr>
            <a:r>
              <a:rPr lang="fr-FR" sz="1800"/>
              <a:t>Le plan de mise en </a:t>
            </a:r>
            <a:r>
              <a:rPr lang="fr-FR" sz="1800" err="1"/>
              <a:t>oeuvre</a:t>
            </a:r>
            <a:r>
              <a:rPr lang="fr-FR" sz="1800"/>
              <a:t> </a:t>
            </a:r>
          </a:p>
          <a:p>
            <a:pPr marL="228600" lvl="0" indent="-228600">
              <a:buAutoNum type="arabicPeriod"/>
            </a:pPr>
            <a:r>
              <a:rPr lang="fr-FR" sz="1800"/>
              <a:t>Questions/ réponses</a:t>
            </a:r>
            <a:endParaRPr lang="fr-FR"/>
          </a:p>
        </p:txBody>
      </p:sp>
    </p:spTree>
    <p:extLst>
      <p:ext uri="{BB962C8B-B14F-4D97-AF65-F5344CB8AC3E}">
        <p14:creationId xmlns:p14="http://schemas.microsoft.com/office/powerpoint/2010/main" val="3249114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a:t>I. Pourquoi une feuille de route numérique ?</a:t>
            </a:r>
          </a:p>
        </p:txBody>
      </p:sp>
      <p:sp>
        <p:nvSpPr>
          <p:cNvPr id="4" name="Espace réservé de la date 3"/>
          <p:cNvSpPr>
            <a:spLocks noGrp="1"/>
          </p:cNvSpPr>
          <p:nvPr>
            <p:ph type="dt" sz="half" idx="2"/>
          </p:nvPr>
        </p:nvSpPr>
        <p:spPr/>
        <p:txBody>
          <a:bodyPr/>
          <a:lstStyle/>
          <a:p>
            <a:fld id="{7D598AF1-2C90-DC42-ABB0-641F2CE5CD4C}" type="datetime1">
              <a:rPr lang="fr-FR" smtClean="0"/>
              <a:t>19/10/2021</a:t>
            </a:fld>
            <a:endParaRPr lang="fr-FR"/>
          </a:p>
        </p:txBody>
      </p:sp>
      <p:sp>
        <p:nvSpPr>
          <p:cNvPr id="5" name="Espace réservé du pied de page 4"/>
          <p:cNvSpPr>
            <a:spLocks noGrp="1"/>
          </p:cNvSpPr>
          <p:nvPr>
            <p:ph type="ftr" sz="quarter" idx="3"/>
          </p:nvPr>
        </p:nvSpPr>
        <p:spPr/>
        <p:txBody>
          <a:bodyPr/>
          <a:lstStyle/>
          <a:p>
            <a:r>
              <a:rPr lang="fr-FR"/>
              <a:t>Ille-et-Vilaine, le Département</a:t>
            </a:r>
          </a:p>
        </p:txBody>
      </p:sp>
      <p:sp>
        <p:nvSpPr>
          <p:cNvPr id="6" name="Espace réservé du numéro de diapositive 5"/>
          <p:cNvSpPr>
            <a:spLocks noGrp="1"/>
          </p:cNvSpPr>
          <p:nvPr>
            <p:ph type="sldNum" sz="quarter" idx="4"/>
          </p:nvPr>
        </p:nvSpPr>
        <p:spPr/>
        <p:txBody>
          <a:bodyPr/>
          <a:lstStyle/>
          <a:p>
            <a:fld id="{6304EBC8-8251-FB42-A7CE-47DAED608732}" type="slidenum">
              <a:rPr lang="fr-FR" smtClean="0"/>
              <a:pPr/>
              <a:t>5</a:t>
            </a:fld>
            <a:endParaRPr lang="fr-FR"/>
          </a:p>
        </p:txBody>
      </p:sp>
    </p:spTree>
    <p:extLst>
      <p:ext uri="{BB962C8B-B14F-4D97-AF65-F5344CB8AC3E}">
        <p14:creationId xmlns:p14="http://schemas.microsoft.com/office/powerpoint/2010/main" val="17965995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668781DE-85CB-114F-86F1-0B06C6BCC8C1}" type="slidenum">
              <a:rPr lang="fr-FR" smtClean="0"/>
              <a:t>6</a:t>
            </a:fld>
            <a:endParaRPr lang="fr-FR"/>
          </a:p>
        </p:txBody>
      </p:sp>
      <p:sp>
        <p:nvSpPr>
          <p:cNvPr id="3" name="Espace réservé du pied de page 2"/>
          <p:cNvSpPr>
            <a:spLocks noGrp="1"/>
          </p:cNvSpPr>
          <p:nvPr>
            <p:ph type="ftr" sz="quarter" idx="11"/>
          </p:nvPr>
        </p:nvSpPr>
        <p:spPr/>
        <p:txBody>
          <a:bodyPr/>
          <a:lstStyle/>
          <a:p>
            <a:r>
              <a:rPr lang="fr-FR"/>
              <a:t>Ille-et-Vilaine, le Département</a:t>
            </a:r>
          </a:p>
        </p:txBody>
      </p:sp>
      <p:sp>
        <p:nvSpPr>
          <p:cNvPr id="4" name="Espace réservé de la date 3"/>
          <p:cNvSpPr>
            <a:spLocks noGrp="1"/>
          </p:cNvSpPr>
          <p:nvPr>
            <p:ph type="dt" sz="half" idx="12"/>
          </p:nvPr>
        </p:nvSpPr>
        <p:spPr/>
        <p:txBody>
          <a:bodyPr/>
          <a:lstStyle/>
          <a:p>
            <a:fld id="{D25790C8-7F55-354A-B3BB-2FB1429F7D40}" type="datetime1">
              <a:rPr lang="fr-FR" smtClean="0"/>
              <a:t>19/10/2021</a:t>
            </a:fld>
            <a:endParaRPr lang="fr-FR"/>
          </a:p>
        </p:txBody>
      </p:sp>
      <p:sp>
        <p:nvSpPr>
          <p:cNvPr id="5" name="Titre 4"/>
          <p:cNvSpPr>
            <a:spLocks noGrp="1"/>
          </p:cNvSpPr>
          <p:nvPr>
            <p:ph type="title"/>
          </p:nvPr>
        </p:nvSpPr>
        <p:spPr/>
        <p:txBody>
          <a:bodyPr/>
          <a:lstStyle/>
          <a:p>
            <a:r>
              <a:rPr lang="fr-FR"/>
              <a:t>Renouveler l’ambition numérique du Département en passant d’un numérique subi à un numérique choisi</a:t>
            </a:r>
          </a:p>
        </p:txBody>
      </p:sp>
      <p:sp>
        <p:nvSpPr>
          <p:cNvPr id="7" name="Espace réservé du texte 6"/>
          <p:cNvSpPr>
            <a:spLocks noGrp="1"/>
          </p:cNvSpPr>
          <p:nvPr>
            <p:ph type="body" sz="quarter" idx="14"/>
          </p:nvPr>
        </p:nvSpPr>
        <p:spPr>
          <a:xfrm>
            <a:off x="1190625" y="2793569"/>
            <a:ext cx="7745413" cy="4486275"/>
          </a:xfrm>
        </p:spPr>
        <p:txBody>
          <a:bodyPr/>
          <a:lstStyle/>
          <a:p>
            <a:pPr marL="285750" indent="-285750">
              <a:buFont typeface="Arial" pitchFamily="34" charset="0"/>
              <a:buChar char="•"/>
            </a:pPr>
            <a:r>
              <a:rPr lang="fr-FR" sz="1800"/>
              <a:t>Volonté du Département d’engager un plan de transformation numérique, porteur d’une vision du numérique au service des politiques publiques</a:t>
            </a:r>
          </a:p>
          <a:p>
            <a:pPr marL="285750" indent="-285750">
              <a:buFont typeface="Arial" pitchFamily="34" charset="0"/>
              <a:buChar char="•"/>
            </a:pPr>
            <a:r>
              <a:rPr lang="fr-FR" sz="1800"/>
              <a:t>découle d’une volonté de sortir d’un certain « fatalisme numérique » et également d’une approche applicative par métier, en silo </a:t>
            </a:r>
          </a:p>
          <a:p>
            <a:pPr marL="285750" indent="-285750">
              <a:buFont typeface="Arial" pitchFamily="34" charset="0"/>
              <a:buChar char="•"/>
            </a:pPr>
            <a:r>
              <a:rPr lang="fr-FR" sz="1800"/>
              <a:t>tout en préservant </a:t>
            </a:r>
            <a:r>
              <a:rPr lang="fr-FR" sz="1800" b="1"/>
              <a:t>la dimension humaine tant pour les usagers que pour les agents.</a:t>
            </a:r>
          </a:p>
          <a:p>
            <a:endParaRPr lang="fr-FR" sz="1800"/>
          </a:p>
          <a:p>
            <a:endParaRPr lang="fr-FR" sz="1800"/>
          </a:p>
          <a:p>
            <a:endParaRPr lang="fr-FR" sz="1800"/>
          </a:p>
        </p:txBody>
      </p:sp>
    </p:spTree>
    <p:extLst>
      <p:ext uri="{BB962C8B-B14F-4D97-AF65-F5344CB8AC3E}">
        <p14:creationId xmlns:p14="http://schemas.microsoft.com/office/powerpoint/2010/main" val="3086171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668781DE-85CB-114F-86F1-0B06C6BCC8C1}" type="slidenum">
              <a:rPr lang="fr-FR" smtClean="0"/>
              <a:t>7</a:t>
            </a:fld>
            <a:endParaRPr lang="fr-FR"/>
          </a:p>
        </p:txBody>
      </p:sp>
      <p:sp>
        <p:nvSpPr>
          <p:cNvPr id="3" name="Espace réservé du pied de page 2"/>
          <p:cNvSpPr>
            <a:spLocks noGrp="1"/>
          </p:cNvSpPr>
          <p:nvPr>
            <p:ph type="ftr" sz="quarter" idx="11"/>
          </p:nvPr>
        </p:nvSpPr>
        <p:spPr/>
        <p:txBody>
          <a:bodyPr/>
          <a:lstStyle/>
          <a:p>
            <a:r>
              <a:rPr lang="fr-FR"/>
              <a:t>Ille-et-Vilaine, le Département</a:t>
            </a:r>
          </a:p>
        </p:txBody>
      </p:sp>
      <p:sp>
        <p:nvSpPr>
          <p:cNvPr id="4" name="Espace réservé de la date 3"/>
          <p:cNvSpPr>
            <a:spLocks noGrp="1"/>
          </p:cNvSpPr>
          <p:nvPr>
            <p:ph type="dt" sz="half" idx="12"/>
          </p:nvPr>
        </p:nvSpPr>
        <p:spPr/>
        <p:txBody>
          <a:bodyPr/>
          <a:lstStyle/>
          <a:p>
            <a:fld id="{D25790C8-7F55-354A-B3BB-2FB1429F7D40}" type="datetime1">
              <a:rPr lang="fr-FR" smtClean="0"/>
              <a:t>19/10/2021</a:t>
            </a:fld>
            <a:endParaRPr lang="fr-FR"/>
          </a:p>
        </p:txBody>
      </p:sp>
      <p:sp>
        <p:nvSpPr>
          <p:cNvPr id="5" name="Titre 4"/>
          <p:cNvSpPr>
            <a:spLocks noGrp="1"/>
          </p:cNvSpPr>
          <p:nvPr>
            <p:ph type="title"/>
          </p:nvPr>
        </p:nvSpPr>
        <p:spPr/>
        <p:txBody>
          <a:bodyPr/>
          <a:lstStyle/>
          <a:p>
            <a:r>
              <a:rPr lang="fr-FR"/>
              <a:t>Une commande des élus et du DGS</a:t>
            </a:r>
          </a:p>
        </p:txBody>
      </p:sp>
      <p:sp>
        <p:nvSpPr>
          <p:cNvPr id="7" name="Espace réservé du texte 6"/>
          <p:cNvSpPr>
            <a:spLocks noGrp="1"/>
          </p:cNvSpPr>
          <p:nvPr>
            <p:ph type="body" sz="quarter" idx="14"/>
          </p:nvPr>
        </p:nvSpPr>
        <p:spPr/>
        <p:txBody>
          <a:bodyPr/>
          <a:lstStyle/>
          <a:p>
            <a:r>
              <a:rPr lang="fr-FR" sz="1800"/>
              <a:t>Lors d’une réunion de cadrage en septembre 2018, les élus et DGS ont défini le niveau d’ambition départementale :  faire de la transformation numérique </a:t>
            </a:r>
            <a:r>
              <a:rPr lang="fr-FR" sz="1800" b="1"/>
              <a:t>un facilitateur et un catalyseur des fonctionnements existants.</a:t>
            </a:r>
          </a:p>
          <a:p>
            <a:endParaRPr lang="fr-FR" sz="1800"/>
          </a:p>
          <a:p>
            <a:r>
              <a:rPr lang="fr-FR" sz="1800" u="sng"/>
              <a:t>3 objectifs fixés :</a:t>
            </a:r>
          </a:p>
          <a:p>
            <a:endParaRPr lang="fr-FR" sz="1800"/>
          </a:p>
          <a:p>
            <a:pPr marL="285750" lvl="0" indent="-285750">
              <a:buFont typeface="Wingdings"/>
              <a:buChar char="à"/>
            </a:pPr>
            <a:r>
              <a:rPr lang="fr-FR" sz="1800" b="1" i="1"/>
              <a:t>Faciliter et simplifier l’accès aux droits pour les usagers,</a:t>
            </a:r>
          </a:p>
          <a:p>
            <a:pPr marL="285750" lvl="0" indent="-285750">
              <a:buFont typeface="Wingdings"/>
              <a:buChar char="à"/>
            </a:pPr>
            <a:endParaRPr lang="fr-FR" sz="1800" b="1" i="1"/>
          </a:p>
          <a:p>
            <a:pPr marL="285750" lvl="0" indent="-285750">
              <a:buFont typeface="Wingdings"/>
              <a:buChar char="à"/>
            </a:pPr>
            <a:r>
              <a:rPr lang="fr-FR" sz="1800" b="1" i="1"/>
              <a:t>Optimiser le fonctionnement et les moyens de l’administration,</a:t>
            </a:r>
            <a:endParaRPr lang="fr-FR" sz="1800" b="1" i="1">
              <a:sym typeface="Wingdings" pitchFamily="2" charset="2"/>
            </a:endParaRPr>
          </a:p>
          <a:p>
            <a:pPr marL="285750" lvl="0" indent="-285750">
              <a:buFont typeface="Wingdings"/>
              <a:buChar char="à"/>
            </a:pPr>
            <a:endParaRPr lang="fr-FR" sz="1800" b="1" i="1">
              <a:sym typeface="Wingdings" pitchFamily="2" charset="2"/>
            </a:endParaRPr>
          </a:p>
          <a:p>
            <a:pPr marL="285750" lvl="0" indent="-285750">
              <a:buFont typeface="Wingdings"/>
              <a:buChar char="à"/>
            </a:pPr>
            <a:r>
              <a:rPr lang="fr-FR" sz="1800" b="1" i="1"/>
              <a:t>Faciliter le travail des agents.</a:t>
            </a:r>
          </a:p>
          <a:p>
            <a:endParaRPr lang="fr-FR"/>
          </a:p>
        </p:txBody>
      </p:sp>
    </p:spTree>
    <p:extLst>
      <p:ext uri="{BB962C8B-B14F-4D97-AF65-F5344CB8AC3E}">
        <p14:creationId xmlns:p14="http://schemas.microsoft.com/office/powerpoint/2010/main" val="8353233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668781DE-85CB-114F-86F1-0B06C6BCC8C1}" type="slidenum">
              <a:rPr lang="fr-FR" smtClean="0"/>
              <a:t>8</a:t>
            </a:fld>
            <a:endParaRPr lang="fr-FR"/>
          </a:p>
        </p:txBody>
      </p:sp>
      <p:sp>
        <p:nvSpPr>
          <p:cNvPr id="3" name="Espace réservé du pied de page 2"/>
          <p:cNvSpPr>
            <a:spLocks noGrp="1"/>
          </p:cNvSpPr>
          <p:nvPr>
            <p:ph type="ftr" sz="quarter" idx="11"/>
          </p:nvPr>
        </p:nvSpPr>
        <p:spPr/>
        <p:txBody>
          <a:bodyPr/>
          <a:lstStyle/>
          <a:p>
            <a:r>
              <a:rPr lang="fr-FR"/>
              <a:t>Ille-et-Vilaine, le Département</a:t>
            </a:r>
          </a:p>
        </p:txBody>
      </p:sp>
      <p:sp>
        <p:nvSpPr>
          <p:cNvPr id="4" name="Espace réservé de la date 3"/>
          <p:cNvSpPr>
            <a:spLocks noGrp="1"/>
          </p:cNvSpPr>
          <p:nvPr>
            <p:ph type="dt" sz="half" idx="12"/>
          </p:nvPr>
        </p:nvSpPr>
        <p:spPr/>
        <p:txBody>
          <a:bodyPr/>
          <a:lstStyle/>
          <a:p>
            <a:fld id="{ED869D4E-7653-5444-A792-6C61B51ED293}" type="datetime1">
              <a:rPr lang="fr-FR" smtClean="0"/>
              <a:t>19/10/2021</a:t>
            </a:fld>
            <a:endParaRPr lang="fr-FR"/>
          </a:p>
        </p:txBody>
      </p:sp>
      <p:sp>
        <p:nvSpPr>
          <p:cNvPr id="7" name="Espace réservé du texte 6"/>
          <p:cNvSpPr>
            <a:spLocks noGrp="1"/>
          </p:cNvSpPr>
          <p:nvPr>
            <p:ph type="body" sz="quarter" idx="14"/>
          </p:nvPr>
        </p:nvSpPr>
        <p:spPr/>
        <p:txBody>
          <a:bodyPr vert="horz" lIns="91440" tIns="45720" rIns="91440" bIns="45720" anchor="t"/>
          <a:lstStyle/>
          <a:p>
            <a:pPr marL="171450" indent="-171450">
              <a:buFontTx/>
              <a:buChar char="-"/>
            </a:pPr>
            <a:r>
              <a:rPr lang="fr-FR" sz="2000"/>
              <a:t>Choix d’un accompagnement par une AMOA Choix de travailler au niveau des directions métiers</a:t>
            </a:r>
            <a:endParaRPr lang="fr-FR"/>
          </a:p>
          <a:p>
            <a:pPr marL="171450" indent="-171450">
              <a:buFontTx/>
              <a:buChar char="-"/>
            </a:pPr>
            <a:r>
              <a:rPr lang="fr-FR" sz="2000"/>
              <a:t>Identification avec chacune des 17 directions métiers  des processus prioritaires susceptibles d’être améliorés/transformés par les numérique</a:t>
            </a:r>
          </a:p>
        </p:txBody>
      </p:sp>
      <p:sp>
        <p:nvSpPr>
          <p:cNvPr id="8" name="Titre 4"/>
          <p:cNvSpPr>
            <a:spLocks noGrp="1"/>
          </p:cNvSpPr>
          <p:nvPr>
            <p:ph type="title"/>
          </p:nvPr>
        </p:nvSpPr>
        <p:spPr>
          <a:xfrm>
            <a:off x="706079" y="629866"/>
            <a:ext cx="8229600" cy="480202"/>
          </a:xfrm>
        </p:spPr>
        <p:txBody>
          <a:bodyPr/>
          <a:lstStyle/>
          <a:p>
            <a:r>
              <a:rPr lang="fr-FR"/>
              <a:t>La méthode : </a:t>
            </a:r>
            <a:r>
              <a:rPr lang="fr-FR" err="1"/>
              <a:t>co</a:t>
            </a:r>
            <a:r>
              <a:rPr lang="fr-FR"/>
              <a:t>-construction et choix collectif</a:t>
            </a:r>
          </a:p>
        </p:txBody>
      </p:sp>
    </p:spTree>
    <p:extLst>
      <p:ext uri="{BB962C8B-B14F-4D97-AF65-F5344CB8AC3E}">
        <p14:creationId xmlns:p14="http://schemas.microsoft.com/office/powerpoint/2010/main" val="3738045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668781DE-85CB-114F-86F1-0B06C6BCC8C1}" type="slidenum">
              <a:rPr lang="fr-FR" smtClean="0"/>
              <a:t>9</a:t>
            </a:fld>
            <a:endParaRPr lang="fr-FR"/>
          </a:p>
        </p:txBody>
      </p:sp>
      <p:sp>
        <p:nvSpPr>
          <p:cNvPr id="3" name="Espace réservé du pied de page 2"/>
          <p:cNvSpPr>
            <a:spLocks noGrp="1"/>
          </p:cNvSpPr>
          <p:nvPr>
            <p:ph type="ftr" sz="quarter" idx="11"/>
          </p:nvPr>
        </p:nvSpPr>
        <p:spPr/>
        <p:txBody>
          <a:bodyPr/>
          <a:lstStyle/>
          <a:p>
            <a:r>
              <a:rPr lang="fr-FR"/>
              <a:t>Ille-et-Vilaine, le Département</a:t>
            </a:r>
          </a:p>
        </p:txBody>
      </p:sp>
      <p:sp>
        <p:nvSpPr>
          <p:cNvPr id="4" name="Espace réservé de la date 3"/>
          <p:cNvSpPr>
            <a:spLocks noGrp="1"/>
          </p:cNvSpPr>
          <p:nvPr>
            <p:ph type="dt" sz="half" idx="12"/>
          </p:nvPr>
        </p:nvSpPr>
        <p:spPr/>
        <p:txBody>
          <a:bodyPr/>
          <a:lstStyle/>
          <a:p>
            <a:fld id="{D25790C8-7F55-354A-B3BB-2FB1429F7D40}" type="datetime1">
              <a:rPr lang="fr-FR" smtClean="0"/>
              <a:t>19/10/2021</a:t>
            </a:fld>
            <a:endParaRPr lang="fr-FR"/>
          </a:p>
        </p:txBody>
      </p:sp>
      <p:sp>
        <p:nvSpPr>
          <p:cNvPr id="5" name="Titre 4"/>
          <p:cNvSpPr>
            <a:spLocks noGrp="1"/>
          </p:cNvSpPr>
          <p:nvPr>
            <p:ph type="title"/>
          </p:nvPr>
        </p:nvSpPr>
        <p:spPr/>
        <p:txBody>
          <a:bodyPr/>
          <a:lstStyle/>
          <a:p>
            <a:r>
              <a:rPr lang="fr-FR"/>
              <a:t>La méthode : </a:t>
            </a:r>
            <a:r>
              <a:rPr lang="fr-FR" err="1"/>
              <a:t>co</a:t>
            </a:r>
            <a:r>
              <a:rPr lang="fr-FR"/>
              <a:t>-construction et choix collectif</a:t>
            </a:r>
          </a:p>
        </p:txBody>
      </p:sp>
      <p:sp>
        <p:nvSpPr>
          <p:cNvPr id="6" name="Espace réservé du texte 5"/>
          <p:cNvSpPr>
            <a:spLocks noGrp="1"/>
          </p:cNvSpPr>
          <p:nvPr>
            <p:ph type="body" sz="quarter" idx="13"/>
          </p:nvPr>
        </p:nvSpPr>
        <p:spPr/>
        <p:txBody>
          <a:bodyPr/>
          <a:lstStyle/>
          <a:p>
            <a:endParaRPr lang="fr-FR"/>
          </a:p>
        </p:txBody>
      </p:sp>
      <p:sp>
        <p:nvSpPr>
          <p:cNvPr id="7" name="Espace réservé du texte 6"/>
          <p:cNvSpPr>
            <a:spLocks noGrp="1"/>
          </p:cNvSpPr>
          <p:nvPr>
            <p:ph type="body" sz="quarter" idx="14"/>
          </p:nvPr>
        </p:nvSpPr>
        <p:spPr/>
        <p:txBody>
          <a:bodyPr/>
          <a:lstStyle/>
          <a:p>
            <a:endParaRPr lang="fr-F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457" y="1936095"/>
            <a:ext cx="8934450" cy="381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5871959"/>
      </p:ext>
    </p:extLst>
  </p:cSld>
  <p:clrMapOvr>
    <a:masterClrMapping/>
  </p:clrMapOvr>
</p:sld>
</file>

<file path=ppt/theme/theme1.xml><?xml version="1.0" encoding="utf-8"?>
<a:theme xmlns:a="http://schemas.openxmlformats.org/drawingml/2006/main" name="Département d'Ille et Vilaine_Thème4">
  <a:themeElements>
    <a:clrScheme name="Nouveau - Département d'Ille et Vilaine">
      <a:dk1>
        <a:srgbClr val="FFFFFF"/>
      </a:dk1>
      <a:lt1>
        <a:sysClr val="window" lastClr="FFFFFF"/>
      </a:lt1>
      <a:dk2>
        <a:srgbClr val="FFFFFF"/>
      </a:dk2>
      <a:lt2>
        <a:srgbClr val="FFFFFF"/>
      </a:lt2>
      <a:accent1>
        <a:srgbClr val="FFD616"/>
      </a:accent1>
      <a:accent2>
        <a:srgbClr val="9D264D"/>
      </a:accent2>
      <a:accent3>
        <a:srgbClr val="64787F"/>
      </a:accent3>
      <a:accent4>
        <a:srgbClr val="00A6BA"/>
      </a:accent4>
      <a:accent5>
        <a:srgbClr val="B1C800"/>
      </a:accent5>
      <a:accent6>
        <a:srgbClr val="D5C7A1"/>
      </a:accent6>
      <a:hlink>
        <a:srgbClr val="DEE4E7"/>
      </a:hlink>
      <a:folHlink>
        <a:srgbClr val="F3EEE2"/>
      </a:folHlink>
    </a:clrScheme>
    <a:fontScheme name="Sillage">
      <a:majorFont>
        <a:latin typeface="Trebuchet MS"/>
        <a:ea typeface=""/>
        <a:cs typeface=""/>
        <a:font script="Jpan" typeface="ＭＳ ゴシック"/>
        <a:font script="Hang" typeface="HY그래픽B"/>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ＭＳ ゴシック"/>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007AFE18E41844A970D5CF90079FD47" ma:contentTypeVersion="2" ma:contentTypeDescription="Crée un document." ma:contentTypeScope="" ma:versionID="01fd3c9a6d9c43eba55834a97fe530f4">
  <xsd:schema xmlns:xsd="http://www.w3.org/2001/XMLSchema" xmlns:xs="http://www.w3.org/2001/XMLSchema" xmlns:p="http://schemas.microsoft.com/office/2006/metadata/properties" xmlns:ns2="18245ba5-dfe3-49d5-8c07-c3f8d5cf5fe6" targetNamespace="http://schemas.microsoft.com/office/2006/metadata/properties" ma:root="true" ma:fieldsID="c90e9b5fd844e2db28ea64df915c5958" ns2:_="">
    <xsd:import namespace="18245ba5-dfe3-49d5-8c07-c3f8d5cf5fe6"/>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245ba5-dfe3-49d5-8c07-c3f8d5cf5fe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3BCE7CA-A331-49B0-A1E7-35FEA4FBEE9B}">
  <ds:schemaRefs>
    <ds:schemaRef ds:uri="http://schemas.microsoft.com/sharepoint/v3/contenttype/forms"/>
  </ds:schemaRefs>
</ds:datastoreItem>
</file>

<file path=customXml/itemProps2.xml><?xml version="1.0" encoding="utf-8"?>
<ds:datastoreItem xmlns:ds="http://schemas.openxmlformats.org/officeDocument/2006/customXml" ds:itemID="{C8E8D655-984F-448E-8B9B-1866B383B787}">
  <ds:schemaRefs>
    <ds:schemaRef ds:uri="18245ba5-dfe3-49d5-8c07-c3f8d5cf5fe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E09B736-DF25-4AEA-88D8-BB4C1193D463}">
  <ds:schemaRefs>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15</TotalTime>
  <Words>1102</Words>
  <Application>Microsoft Office PowerPoint</Application>
  <PresentationFormat>Affichage à l'écran (4:3)</PresentationFormat>
  <Paragraphs>150</Paragraphs>
  <Slides>21</Slides>
  <Notes>0</Notes>
  <HiddenSlides>0</HiddenSlides>
  <MMClips>0</MMClips>
  <ScaleCrop>false</ScaleCrop>
  <HeadingPairs>
    <vt:vector size="6" baseType="variant">
      <vt:variant>
        <vt:lpstr>Polices utilisées</vt:lpstr>
      </vt:variant>
      <vt:variant>
        <vt:i4>5</vt:i4>
      </vt:variant>
      <vt:variant>
        <vt:lpstr>Thème</vt:lpstr>
      </vt:variant>
      <vt:variant>
        <vt:i4>2</vt:i4>
      </vt:variant>
      <vt:variant>
        <vt:lpstr>Titres des diapositives</vt:lpstr>
      </vt:variant>
      <vt:variant>
        <vt:i4>21</vt:i4>
      </vt:variant>
    </vt:vector>
  </HeadingPairs>
  <TitlesOfParts>
    <vt:vector size="28" baseType="lpstr">
      <vt:lpstr>Arial</vt:lpstr>
      <vt:lpstr>Calibri</vt:lpstr>
      <vt:lpstr>Calibri Light</vt:lpstr>
      <vt:lpstr>Trebuchet MS</vt:lpstr>
      <vt:lpstr>Wingdings</vt:lpstr>
      <vt:lpstr>Département d'Ille et Vilaine_Thème4</vt:lpstr>
      <vt:lpstr>Thème Office</vt:lpstr>
      <vt:lpstr>Transformation numérique : de la feuille de route aux projets</vt:lpstr>
      <vt:lpstr>Le département d’Ille-et-Vilaine</vt:lpstr>
      <vt:lpstr>Présentation PowerPoint</vt:lpstr>
      <vt:lpstr>De la Feuille de route numérique aux projets</vt:lpstr>
      <vt:lpstr>I. Pourquoi une feuille de route numérique ?</vt:lpstr>
      <vt:lpstr>Renouveler l’ambition numérique du Département en passant d’un numérique subi à un numérique choisi</vt:lpstr>
      <vt:lpstr>Une commande des élus et du DGS</vt:lpstr>
      <vt:lpstr>La méthode : co-construction et choix collectif</vt:lpstr>
      <vt:lpstr>La méthode : co-construction et choix collectif</vt:lpstr>
      <vt:lpstr>La méthode : co-construction et choix collectif</vt:lpstr>
      <vt:lpstr>Présentation PowerPoint</vt:lpstr>
      <vt:lpstr>Calculs de coûts engendrés</vt:lpstr>
      <vt:lpstr>Un effort important acté par les élus de la collectivité en janvier</vt:lpstr>
      <vt:lpstr>Présentation PowerPoint</vt:lpstr>
      <vt:lpstr>III Le plan de mise en oeuvre</vt:lpstr>
      <vt:lpstr>III. Le plan de mise en oeuvre</vt:lpstr>
      <vt:lpstr>La place des usagers et des utilisateurs</vt:lpstr>
      <vt:lpstr>Les plateformes v/s Les applications en silos</vt:lpstr>
      <vt:lpstr>Présentation PowerPoint</vt:lpstr>
      <vt:lpstr>Présentation PowerPoint</vt:lpstr>
      <vt:lpstr>La gouvernance de la feuille de route : un pilotage fort et transversal</vt:lpstr>
    </vt:vector>
  </TitlesOfParts>
  <Company>Liner Communication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Julie Guibart</dc:creator>
  <cp:lastModifiedBy>VESVARD Vincent</cp:lastModifiedBy>
  <cp:revision>4</cp:revision>
  <dcterms:created xsi:type="dcterms:W3CDTF">2017-10-26T13:47:47Z</dcterms:created>
  <dcterms:modified xsi:type="dcterms:W3CDTF">2021-10-20T05:53:25Z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0x0101003007AFE18E41844A970D5CF90079FD47</vt:lpwstr>
  </property>
</Properties>
</file>