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72" r:id="rId5"/>
    <p:sldId id="1073" r:id="rId6"/>
    <p:sldId id="1074" r:id="rId7"/>
    <p:sldId id="1075" r:id="rId8"/>
    <p:sldId id="1076" r:id="rId9"/>
    <p:sldId id="1077" r:id="rId10"/>
    <p:sldId id="1078" r:id="rId11"/>
    <p:sldId id="267" r:id="rId12"/>
    <p:sldId id="1005" r:id="rId13"/>
    <p:sldId id="1017" r:id="rId14"/>
    <p:sldId id="1080" r:id="rId15"/>
    <p:sldId id="1081" r:id="rId16"/>
    <p:sldId id="1082" r:id="rId17"/>
    <p:sldId id="1083" r:id="rId18"/>
    <p:sldId id="1084" r:id="rId19"/>
    <p:sldId id="1085" r:id="rId20"/>
    <p:sldId id="1087" r:id="rId21"/>
    <p:sldId id="1086" r:id="rId22"/>
    <p:sldId id="1088" r:id="rId23"/>
    <p:sldId id="1089" r:id="rId24"/>
    <p:sldId id="1065" r:id="rId25"/>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6AA7E-B1F8-4623-A491-712169D63A28}" v="128" dt="2021-12-05T20:50:36.72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49" autoAdjust="0"/>
    <p:restoredTop sz="94660"/>
  </p:normalViewPr>
  <p:slideViewPr>
    <p:cSldViewPr snapToGrid="0">
      <p:cViewPr varScale="1">
        <p:scale>
          <a:sx n="82" d="100"/>
          <a:sy n="82" d="100"/>
        </p:scale>
        <p:origin x="1013" y="72"/>
      </p:cViewPr>
      <p:guideLst/>
    </p:cSldViewPr>
  </p:slideViewPr>
  <p:notesTextViewPr>
    <p:cViewPr>
      <p:scale>
        <a:sx n="1" d="1"/>
        <a:sy n="1" d="1"/>
      </p:scale>
      <p:origin x="0" y="0"/>
    </p:cViewPr>
  </p:notesTextViewPr>
  <p:sorterViewPr>
    <p:cViewPr>
      <p:scale>
        <a:sx n="100" d="100"/>
        <a:sy n="100" d="100"/>
      </p:scale>
      <p:origin x="0" y="-1576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scal BIGARD" userId="b88df920-8c68-4829-8afd-4113518cf88c" providerId="ADAL" clId="{AE46AA7E-B1F8-4623-A491-712169D63A28}"/>
    <pc:docChg chg="undo custSel addSld delSld modSld sldOrd">
      <pc:chgData name="Pascal BIGARD" userId="b88df920-8c68-4829-8afd-4113518cf88c" providerId="ADAL" clId="{AE46AA7E-B1F8-4623-A491-712169D63A28}" dt="2021-12-07T11:27:24.337" v="26496" actId="20577"/>
      <pc:docMkLst>
        <pc:docMk/>
      </pc:docMkLst>
      <pc:sldChg chg="addSp delSp modSp mod">
        <pc:chgData name="Pascal BIGARD" userId="b88df920-8c68-4829-8afd-4113518cf88c" providerId="ADAL" clId="{AE46AA7E-B1F8-4623-A491-712169D63A28}" dt="2021-12-06T11:05:26.984" v="26022" actId="6549"/>
        <pc:sldMkLst>
          <pc:docMk/>
          <pc:sldMk cId="3786088403" sldId="267"/>
        </pc:sldMkLst>
        <pc:spChg chg="del">
          <ac:chgData name="Pascal BIGARD" userId="b88df920-8c68-4829-8afd-4113518cf88c" providerId="ADAL" clId="{AE46AA7E-B1F8-4623-A491-712169D63A28}" dt="2021-12-05T00:45:21.297" v="4940" actId="478"/>
          <ac:spMkLst>
            <pc:docMk/>
            <pc:sldMk cId="3786088403" sldId="267"/>
            <ac:spMk id="12" creationId="{D27AE798-AEB3-4FC8-B459-C257BECD6438}"/>
          </ac:spMkLst>
        </pc:spChg>
        <pc:spChg chg="add mod">
          <ac:chgData name="Pascal BIGARD" userId="b88df920-8c68-4829-8afd-4113518cf88c" providerId="ADAL" clId="{AE46AA7E-B1F8-4623-A491-712169D63A28}" dt="2021-12-05T00:49:00.761" v="4994" actId="122"/>
          <ac:spMkLst>
            <pc:docMk/>
            <pc:sldMk cId="3786088403" sldId="267"/>
            <ac:spMk id="17" creationId="{35818BEA-2E46-463B-95E4-ACC6B87CA2DC}"/>
          </ac:spMkLst>
        </pc:spChg>
        <pc:spChg chg="add mod">
          <ac:chgData name="Pascal BIGARD" userId="b88df920-8c68-4829-8afd-4113518cf88c" providerId="ADAL" clId="{AE46AA7E-B1F8-4623-A491-712169D63A28}" dt="2021-12-06T11:05:26.984" v="26022" actId="6549"/>
          <ac:spMkLst>
            <pc:docMk/>
            <pc:sldMk cId="3786088403" sldId="267"/>
            <ac:spMk id="18" creationId="{821A1690-1E30-4339-ADFE-0AD9B337A244}"/>
          </ac:spMkLst>
        </pc:spChg>
        <pc:spChg chg="mod">
          <ac:chgData name="Pascal BIGARD" userId="b88df920-8c68-4829-8afd-4113518cf88c" providerId="ADAL" clId="{AE46AA7E-B1F8-4623-A491-712169D63A28}" dt="2021-12-05T17:57:11.984" v="19927" actId="20577"/>
          <ac:spMkLst>
            <pc:docMk/>
            <pc:sldMk cId="3786088403" sldId="267"/>
            <ac:spMk id="21" creationId="{A0DD3D61-0206-47C0-8489-84847A411FDF}"/>
          </ac:spMkLst>
        </pc:spChg>
        <pc:graphicFrameChg chg="mod">
          <ac:chgData name="Pascal BIGARD" userId="b88df920-8c68-4829-8afd-4113518cf88c" providerId="ADAL" clId="{AE46AA7E-B1F8-4623-A491-712169D63A28}" dt="2021-12-05T00:48:13.567" v="4970" actId="1076"/>
          <ac:graphicFrameMkLst>
            <pc:docMk/>
            <pc:sldMk cId="3786088403" sldId="267"/>
            <ac:graphicFrameMk id="22" creationId="{A54F9B55-1D82-4164-8581-EA878F516806}"/>
          </ac:graphicFrameMkLst>
        </pc:graphicFrameChg>
        <pc:graphicFrameChg chg="add del mod">
          <ac:chgData name="Pascal BIGARD" userId="b88df920-8c68-4829-8afd-4113518cf88c" providerId="ADAL" clId="{AE46AA7E-B1F8-4623-A491-712169D63A28}" dt="2021-12-05T00:57:27.687" v="5201" actId="478"/>
          <ac:graphicFrameMkLst>
            <pc:docMk/>
            <pc:sldMk cId="3786088403" sldId="267"/>
            <ac:graphicFrameMk id="24" creationId="{F3EA3331-6554-4D4A-BC4D-E5F84141D052}"/>
          </ac:graphicFrameMkLst>
        </pc:graphicFrameChg>
        <pc:graphicFrameChg chg="add del mod">
          <ac:chgData name="Pascal BIGARD" userId="b88df920-8c68-4829-8afd-4113518cf88c" providerId="ADAL" clId="{AE46AA7E-B1F8-4623-A491-712169D63A28}" dt="2021-12-05T00:57:22.326" v="5200" actId="478"/>
          <ac:graphicFrameMkLst>
            <pc:docMk/>
            <pc:sldMk cId="3786088403" sldId="267"/>
            <ac:graphicFrameMk id="25" creationId="{DFE7DF4C-39EE-486F-9458-89DE58E25570}"/>
          </ac:graphicFrameMkLst>
        </pc:graphicFrameChg>
        <pc:graphicFrameChg chg="add del mod">
          <ac:chgData name="Pascal BIGARD" userId="b88df920-8c68-4829-8afd-4113518cf88c" providerId="ADAL" clId="{AE46AA7E-B1F8-4623-A491-712169D63A28}" dt="2021-12-05T00:57:16.453" v="5199" actId="478"/>
          <ac:graphicFrameMkLst>
            <pc:docMk/>
            <pc:sldMk cId="3786088403" sldId="267"/>
            <ac:graphicFrameMk id="26" creationId="{EA7ABB13-05C5-42B8-AB20-DF844D79055B}"/>
          </ac:graphicFrameMkLst>
        </pc:graphicFrameChg>
        <pc:graphicFrameChg chg="add del mod">
          <ac:chgData name="Pascal BIGARD" userId="b88df920-8c68-4829-8afd-4113518cf88c" providerId="ADAL" clId="{AE46AA7E-B1F8-4623-A491-712169D63A28}" dt="2021-12-05T00:57:35.877" v="5203" actId="478"/>
          <ac:graphicFrameMkLst>
            <pc:docMk/>
            <pc:sldMk cId="3786088403" sldId="267"/>
            <ac:graphicFrameMk id="27" creationId="{27EEAD4C-5D2C-4EC8-A281-9C57238DB99B}"/>
          </ac:graphicFrameMkLst>
        </pc:graphicFrameChg>
        <pc:picChg chg="del">
          <ac:chgData name="Pascal BIGARD" userId="b88df920-8c68-4829-8afd-4113518cf88c" providerId="ADAL" clId="{AE46AA7E-B1F8-4623-A491-712169D63A28}" dt="2021-12-05T00:45:14.672" v="4939" actId="478"/>
          <ac:picMkLst>
            <pc:docMk/>
            <pc:sldMk cId="3786088403" sldId="267"/>
            <ac:picMk id="3" creationId="{C87F0952-9637-410A-A46B-EA6C140FB52F}"/>
          </ac:picMkLst>
        </pc:picChg>
        <pc:picChg chg="del">
          <ac:chgData name="Pascal BIGARD" userId="b88df920-8c68-4829-8afd-4113518cf88c" providerId="ADAL" clId="{AE46AA7E-B1F8-4623-A491-712169D63A28}" dt="2021-12-05T00:45:24.608" v="4941" actId="478"/>
          <ac:picMkLst>
            <pc:docMk/>
            <pc:sldMk cId="3786088403" sldId="267"/>
            <ac:picMk id="7" creationId="{79AB8311-F0D2-42D6-9FC0-817710419D42}"/>
          </ac:picMkLst>
        </pc:picChg>
        <pc:picChg chg="add del mod">
          <ac:chgData name="Pascal BIGARD" userId="b88df920-8c68-4829-8afd-4113518cf88c" providerId="ADAL" clId="{AE46AA7E-B1F8-4623-A491-712169D63A28}" dt="2021-12-05T00:52:00.912" v="5032" actId="478"/>
          <ac:picMkLst>
            <pc:docMk/>
            <pc:sldMk cId="3786088403" sldId="267"/>
            <ac:picMk id="19" creationId="{113443B0-70B8-4DB3-9E6C-00BE973CE64F}"/>
          </ac:picMkLst>
        </pc:picChg>
        <pc:picChg chg="add del mod">
          <ac:chgData name="Pascal BIGARD" userId="b88df920-8c68-4829-8afd-4113518cf88c" providerId="ADAL" clId="{AE46AA7E-B1F8-4623-A491-712169D63A28}" dt="2021-12-05T00:52:02.256" v="5033" actId="478"/>
          <ac:picMkLst>
            <pc:docMk/>
            <pc:sldMk cId="3786088403" sldId="267"/>
            <ac:picMk id="23" creationId="{B49A8EF2-9CB1-47C9-9795-91F6DE67F460}"/>
          </ac:picMkLst>
        </pc:picChg>
      </pc:sldChg>
      <pc:sldChg chg="addSp delSp modSp mod">
        <pc:chgData name="Pascal BIGARD" userId="b88df920-8c68-4829-8afd-4113518cf88c" providerId="ADAL" clId="{AE46AA7E-B1F8-4623-A491-712169D63A28}" dt="2021-12-04T22:56:32.615" v="92" actId="1076"/>
        <pc:sldMkLst>
          <pc:docMk/>
          <pc:sldMk cId="3615127999" sldId="272"/>
        </pc:sldMkLst>
        <pc:spChg chg="mod">
          <ac:chgData name="Pascal BIGARD" userId="b88df920-8c68-4829-8afd-4113518cf88c" providerId="ADAL" clId="{AE46AA7E-B1F8-4623-A491-712169D63A28}" dt="2021-12-04T22:50:51.692" v="34" actId="6549"/>
          <ac:spMkLst>
            <pc:docMk/>
            <pc:sldMk cId="3615127999" sldId="272"/>
            <ac:spMk id="5" creationId="{E9106948-F257-453D-B5C2-F6C9B4FA1965}"/>
          </ac:spMkLst>
        </pc:spChg>
        <pc:spChg chg="mod">
          <ac:chgData name="Pascal BIGARD" userId="b88df920-8c68-4829-8afd-4113518cf88c" providerId="ADAL" clId="{AE46AA7E-B1F8-4623-A491-712169D63A28}" dt="2021-12-04T22:52:01.608" v="44" actId="1076"/>
          <ac:spMkLst>
            <pc:docMk/>
            <pc:sldMk cId="3615127999" sldId="272"/>
            <ac:spMk id="6" creationId="{1CEC1B3F-D061-4F2E-A24A-859ADB6ABC67}"/>
          </ac:spMkLst>
        </pc:spChg>
        <pc:spChg chg="mod">
          <ac:chgData name="Pascal BIGARD" userId="b88df920-8c68-4829-8afd-4113518cf88c" providerId="ADAL" clId="{AE46AA7E-B1F8-4623-A491-712169D63A28}" dt="2021-12-04T22:51:02.796" v="36" actId="20577"/>
          <ac:spMkLst>
            <pc:docMk/>
            <pc:sldMk cId="3615127999" sldId="272"/>
            <ac:spMk id="9" creationId="{F7083DF3-EDA5-4DD1-AE84-ED1EAB66453C}"/>
          </ac:spMkLst>
        </pc:spChg>
        <pc:spChg chg="add del">
          <ac:chgData name="Pascal BIGARD" userId="b88df920-8c68-4829-8afd-4113518cf88c" providerId="ADAL" clId="{AE46AA7E-B1F8-4623-A491-712169D63A28}" dt="2021-12-04T22:53:17.313" v="48" actId="22"/>
          <ac:spMkLst>
            <pc:docMk/>
            <pc:sldMk cId="3615127999" sldId="272"/>
            <ac:spMk id="11" creationId="{2E2F67E4-24C8-41A3-A239-3803820C9623}"/>
          </ac:spMkLst>
        </pc:spChg>
        <pc:picChg chg="mod">
          <ac:chgData name="Pascal BIGARD" userId="b88df920-8c68-4829-8afd-4113518cf88c" providerId="ADAL" clId="{AE46AA7E-B1F8-4623-A491-712169D63A28}" dt="2021-12-04T22:56:21.399" v="89" actId="1076"/>
          <ac:picMkLst>
            <pc:docMk/>
            <pc:sldMk cId="3615127999" sldId="272"/>
            <ac:picMk id="2" creationId="{1940B8E9-F6C4-4E46-8201-717B63296CDA}"/>
          </ac:picMkLst>
        </pc:picChg>
        <pc:picChg chg="add mod">
          <ac:chgData name="Pascal BIGARD" userId="b88df920-8c68-4829-8afd-4113518cf88c" providerId="ADAL" clId="{AE46AA7E-B1F8-4623-A491-712169D63A28}" dt="2021-12-04T22:52:12.835" v="46" actId="1076"/>
          <ac:picMkLst>
            <pc:docMk/>
            <pc:sldMk cId="3615127999" sldId="272"/>
            <ac:picMk id="4" creationId="{3CF522A3-F9F8-4665-AC3B-51764C5D2E89}"/>
          </ac:picMkLst>
        </pc:picChg>
        <pc:picChg chg="mod">
          <ac:chgData name="Pascal BIGARD" userId="b88df920-8c68-4829-8afd-4113518cf88c" providerId="ADAL" clId="{AE46AA7E-B1F8-4623-A491-712169D63A28}" dt="2021-12-04T22:50:06.717" v="29" actId="1076"/>
          <ac:picMkLst>
            <pc:docMk/>
            <pc:sldMk cId="3615127999" sldId="272"/>
            <ac:picMk id="7" creationId="{1E0484A3-165A-4490-89CD-62809B4F28EE}"/>
          </ac:picMkLst>
        </pc:picChg>
        <pc:picChg chg="add mod">
          <ac:chgData name="Pascal BIGARD" userId="b88df920-8c68-4829-8afd-4113518cf88c" providerId="ADAL" clId="{AE46AA7E-B1F8-4623-A491-712169D63A28}" dt="2021-12-04T22:53:43.710" v="50"/>
          <ac:picMkLst>
            <pc:docMk/>
            <pc:sldMk cId="3615127999" sldId="272"/>
            <ac:picMk id="12" creationId="{D18E62D5-1FF6-4837-B08D-D96DCFF37DE9}"/>
          </ac:picMkLst>
        </pc:picChg>
        <pc:picChg chg="add mod">
          <ac:chgData name="Pascal BIGARD" userId="b88df920-8c68-4829-8afd-4113518cf88c" providerId="ADAL" clId="{AE46AA7E-B1F8-4623-A491-712169D63A28}" dt="2021-12-04T22:53:58.382" v="52" actId="1076"/>
          <ac:picMkLst>
            <pc:docMk/>
            <pc:sldMk cId="3615127999" sldId="272"/>
            <ac:picMk id="13" creationId="{5C8A7FCF-41E4-462E-9647-DEB2CD02D225}"/>
          </ac:picMkLst>
        </pc:picChg>
        <pc:picChg chg="add mod">
          <ac:chgData name="Pascal BIGARD" userId="b88df920-8c68-4829-8afd-4113518cf88c" providerId="ADAL" clId="{AE46AA7E-B1F8-4623-A491-712169D63A28}" dt="2021-12-04T22:54:03.949" v="53" actId="1076"/>
          <ac:picMkLst>
            <pc:docMk/>
            <pc:sldMk cId="3615127999" sldId="272"/>
            <ac:picMk id="14" creationId="{FE05C9EF-2865-4571-8711-031642D5CD76}"/>
          </ac:picMkLst>
        </pc:picChg>
        <pc:picChg chg="add mod">
          <ac:chgData name="Pascal BIGARD" userId="b88df920-8c68-4829-8afd-4113518cf88c" providerId="ADAL" clId="{AE46AA7E-B1F8-4623-A491-712169D63A28}" dt="2021-12-04T22:55:53.308" v="82" actId="1076"/>
          <ac:picMkLst>
            <pc:docMk/>
            <pc:sldMk cId="3615127999" sldId="272"/>
            <ac:picMk id="15" creationId="{F357DB90-A1D6-4C88-A549-D1C463E57089}"/>
          </ac:picMkLst>
        </pc:picChg>
        <pc:picChg chg="add mod">
          <ac:chgData name="Pascal BIGARD" userId="b88df920-8c68-4829-8afd-4113518cf88c" providerId="ADAL" clId="{AE46AA7E-B1F8-4623-A491-712169D63A28}" dt="2021-12-04T22:56:32.615" v="92" actId="1076"/>
          <ac:picMkLst>
            <pc:docMk/>
            <pc:sldMk cId="3615127999" sldId="272"/>
            <ac:picMk id="16" creationId="{2D3245D2-26C6-4CC9-B983-4BC323DFC8FD}"/>
          </ac:picMkLst>
        </pc:picChg>
        <pc:picChg chg="add mod">
          <ac:chgData name="Pascal BIGARD" userId="b88df920-8c68-4829-8afd-4113518cf88c" providerId="ADAL" clId="{AE46AA7E-B1F8-4623-A491-712169D63A28}" dt="2021-12-04T22:55:09.513" v="62" actId="1076"/>
          <ac:picMkLst>
            <pc:docMk/>
            <pc:sldMk cId="3615127999" sldId="272"/>
            <ac:picMk id="17" creationId="{1A5AF540-1B74-45D2-ABEB-41F0DF8879C5}"/>
          </ac:picMkLst>
        </pc:picChg>
        <pc:picChg chg="add mod">
          <ac:chgData name="Pascal BIGARD" userId="b88df920-8c68-4829-8afd-4113518cf88c" providerId="ADAL" clId="{AE46AA7E-B1F8-4623-A491-712169D63A28}" dt="2021-12-04T22:55:30.572" v="72" actId="1076"/>
          <ac:picMkLst>
            <pc:docMk/>
            <pc:sldMk cId="3615127999" sldId="272"/>
            <ac:picMk id="18" creationId="{ADC746F9-421C-48F5-A8C1-559398E58A9D}"/>
          </ac:picMkLst>
        </pc:picChg>
        <pc:picChg chg="add mod">
          <ac:chgData name="Pascal BIGARD" userId="b88df920-8c68-4829-8afd-4113518cf88c" providerId="ADAL" clId="{AE46AA7E-B1F8-4623-A491-712169D63A28}" dt="2021-12-04T22:56:02.927" v="86" actId="1076"/>
          <ac:picMkLst>
            <pc:docMk/>
            <pc:sldMk cId="3615127999" sldId="272"/>
            <ac:picMk id="19" creationId="{3EA8765D-0B89-4F7A-8274-02CEC98536EC}"/>
          </ac:picMkLst>
        </pc:picChg>
        <pc:picChg chg="add mod">
          <ac:chgData name="Pascal BIGARD" userId="b88df920-8c68-4829-8afd-4113518cf88c" providerId="ADAL" clId="{AE46AA7E-B1F8-4623-A491-712169D63A28}" dt="2021-12-04T22:55:47.110" v="78" actId="1076"/>
          <ac:picMkLst>
            <pc:docMk/>
            <pc:sldMk cId="3615127999" sldId="272"/>
            <ac:picMk id="20" creationId="{F191C9EC-E826-469B-BD1C-5C33F2566B2E}"/>
          </ac:picMkLst>
        </pc:picChg>
        <pc:picChg chg="add mod">
          <ac:chgData name="Pascal BIGARD" userId="b88df920-8c68-4829-8afd-4113518cf88c" providerId="ADAL" clId="{AE46AA7E-B1F8-4623-A491-712169D63A28}" dt="2021-12-04T22:56:25.785" v="90" actId="1076"/>
          <ac:picMkLst>
            <pc:docMk/>
            <pc:sldMk cId="3615127999" sldId="272"/>
            <ac:picMk id="21" creationId="{CC22DD37-E2C1-4B3A-834F-06BFBD781480}"/>
          </ac:picMkLst>
        </pc:picChg>
        <pc:picChg chg="add mod">
          <ac:chgData name="Pascal BIGARD" userId="b88df920-8c68-4829-8afd-4113518cf88c" providerId="ADAL" clId="{AE46AA7E-B1F8-4623-A491-712169D63A28}" dt="2021-12-04T22:55:49.787" v="80" actId="1076"/>
          <ac:picMkLst>
            <pc:docMk/>
            <pc:sldMk cId="3615127999" sldId="272"/>
            <ac:picMk id="22" creationId="{616C646B-57EC-4BD3-B68A-6D9ECA5C231A}"/>
          </ac:picMkLst>
        </pc:picChg>
        <pc:picChg chg="add mod">
          <ac:chgData name="Pascal BIGARD" userId="b88df920-8c68-4829-8afd-4113518cf88c" providerId="ADAL" clId="{AE46AA7E-B1F8-4623-A491-712169D63A28}" dt="2021-12-04T22:56:28.632" v="91" actId="1076"/>
          <ac:picMkLst>
            <pc:docMk/>
            <pc:sldMk cId="3615127999" sldId="272"/>
            <ac:picMk id="23" creationId="{96C020FE-FDFF-4AE8-827E-DB1A9F6E6DBD}"/>
          </ac:picMkLst>
        </pc:picChg>
        <pc:picChg chg="add mod">
          <ac:chgData name="Pascal BIGARD" userId="b88df920-8c68-4829-8afd-4113518cf88c" providerId="ADAL" clId="{AE46AA7E-B1F8-4623-A491-712169D63A28}" dt="2021-12-04T22:55:48.830" v="79" actId="1076"/>
          <ac:picMkLst>
            <pc:docMk/>
            <pc:sldMk cId="3615127999" sldId="272"/>
            <ac:picMk id="24" creationId="{1216E999-96EC-44DF-8B65-6FCA9875A917}"/>
          </ac:picMkLst>
        </pc:picChg>
        <pc:picChg chg="add mod">
          <ac:chgData name="Pascal BIGARD" userId="b88df920-8c68-4829-8afd-4113518cf88c" providerId="ADAL" clId="{AE46AA7E-B1F8-4623-A491-712169D63A28}" dt="2021-12-04T22:55:17.659" v="66" actId="1076"/>
          <ac:picMkLst>
            <pc:docMk/>
            <pc:sldMk cId="3615127999" sldId="272"/>
            <ac:picMk id="25" creationId="{4C801D21-605F-4E05-8063-16EA2C9C693D}"/>
          </ac:picMkLst>
        </pc:picChg>
        <pc:picChg chg="add mod">
          <ac:chgData name="Pascal BIGARD" userId="b88df920-8c68-4829-8afd-4113518cf88c" providerId="ADAL" clId="{AE46AA7E-B1F8-4623-A491-712169D63A28}" dt="2021-12-04T22:55:44.421" v="77" actId="1076"/>
          <ac:picMkLst>
            <pc:docMk/>
            <pc:sldMk cId="3615127999" sldId="272"/>
            <ac:picMk id="26" creationId="{B17AC281-9FAC-4596-B025-09A188EC9298}"/>
          </ac:picMkLst>
        </pc:picChg>
        <pc:picChg chg="add mod">
          <ac:chgData name="Pascal BIGARD" userId="b88df920-8c68-4829-8afd-4113518cf88c" providerId="ADAL" clId="{AE46AA7E-B1F8-4623-A491-712169D63A28}" dt="2021-12-04T22:55:13.607" v="64" actId="1076"/>
          <ac:picMkLst>
            <pc:docMk/>
            <pc:sldMk cId="3615127999" sldId="272"/>
            <ac:picMk id="27" creationId="{5ECD2BFE-66E0-4359-ADF3-BBA30AFEF00E}"/>
          </ac:picMkLst>
        </pc:picChg>
      </pc:sldChg>
      <pc:sldChg chg="del">
        <pc:chgData name="Pascal BIGARD" userId="b88df920-8c68-4829-8afd-4113518cf88c" providerId="ADAL" clId="{AE46AA7E-B1F8-4623-A491-712169D63A28}" dt="2021-12-05T04:25:21.928" v="19724" actId="47"/>
        <pc:sldMkLst>
          <pc:docMk/>
          <pc:sldMk cId="2338600549" sldId="273"/>
        </pc:sldMkLst>
      </pc:sldChg>
      <pc:sldChg chg="del">
        <pc:chgData name="Pascal BIGARD" userId="b88df920-8c68-4829-8afd-4113518cf88c" providerId="ADAL" clId="{AE46AA7E-B1F8-4623-A491-712169D63A28}" dt="2021-12-05T04:25:18.288" v="19720" actId="47"/>
        <pc:sldMkLst>
          <pc:docMk/>
          <pc:sldMk cId="799010054" sldId="283"/>
        </pc:sldMkLst>
      </pc:sldChg>
      <pc:sldChg chg="del">
        <pc:chgData name="Pascal BIGARD" userId="b88df920-8c68-4829-8afd-4113518cf88c" providerId="ADAL" clId="{AE46AA7E-B1F8-4623-A491-712169D63A28}" dt="2021-12-05T04:25:17.242" v="19719" actId="47"/>
        <pc:sldMkLst>
          <pc:docMk/>
          <pc:sldMk cId="2388198073" sldId="286"/>
        </pc:sldMkLst>
      </pc:sldChg>
      <pc:sldChg chg="del">
        <pc:chgData name="Pascal BIGARD" userId="b88df920-8c68-4829-8afd-4113518cf88c" providerId="ADAL" clId="{AE46AA7E-B1F8-4623-A491-712169D63A28}" dt="2021-12-05T00:46:36.032" v="4953" actId="47"/>
        <pc:sldMkLst>
          <pc:docMk/>
          <pc:sldMk cId="222606925" sldId="291"/>
        </pc:sldMkLst>
      </pc:sldChg>
      <pc:sldChg chg="del">
        <pc:chgData name="Pascal BIGARD" userId="b88df920-8c68-4829-8afd-4113518cf88c" providerId="ADAL" clId="{AE46AA7E-B1F8-4623-A491-712169D63A28}" dt="2021-12-05T00:46:40.911" v="4957" actId="47"/>
        <pc:sldMkLst>
          <pc:docMk/>
          <pc:sldMk cId="1095465021" sldId="354"/>
        </pc:sldMkLst>
      </pc:sldChg>
      <pc:sldChg chg="del">
        <pc:chgData name="Pascal BIGARD" userId="b88df920-8c68-4829-8afd-4113518cf88c" providerId="ADAL" clId="{AE46AA7E-B1F8-4623-A491-712169D63A28}" dt="2021-12-05T04:25:15.778" v="19718" actId="47"/>
        <pc:sldMkLst>
          <pc:docMk/>
          <pc:sldMk cId="1271292166" sldId="417"/>
        </pc:sldMkLst>
      </pc:sldChg>
      <pc:sldChg chg="del">
        <pc:chgData name="Pascal BIGARD" userId="b88df920-8c68-4829-8afd-4113518cf88c" providerId="ADAL" clId="{AE46AA7E-B1F8-4623-A491-712169D63A28}" dt="2021-12-05T04:25:20.215" v="19722" actId="47"/>
        <pc:sldMkLst>
          <pc:docMk/>
          <pc:sldMk cId="1035913760" sldId="419"/>
        </pc:sldMkLst>
      </pc:sldChg>
      <pc:sldChg chg="del">
        <pc:chgData name="Pascal BIGARD" userId="b88df920-8c68-4829-8afd-4113518cf88c" providerId="ADAL" clId="{AE46AA7E-B1F8-4623-A491-712169D63A28}" dt="2021-12-05T04:25:19.087" v="19721" actId="47"/>
        <pc:sldMkLst>
          <pc:docMk/>
          <pc:sldMk cId="2623093441" sldId="424"/>
        </pc:sldMkLst>
      </pc:sldChg>
      <pc:sldChg chg="del">
        <pc:chgData name="Pascal BIGARD" userId="b88df920-8c68-4829-8afd-4113518cf88c" providerId="ADAL" clId="{AE46AA7E-B1F8-4623-A491-712169D63A28}" dt="2021-12-05T00:46:38.462" v="4955" actId="47"/>
        <pc:sldMkLst>
          <pc:docMk/>
          <pc:sldMk cId="606210720" sldId="425"/>
        </pc:sldMkLst>
      </pc:sldChg>
      <pc:sldChg chg="del">
        <pc:chgData name="Pascal BIGARD" userId="b88df920-8c68-4829-8afd-4113518cf88c" providerId="ADAL" clId="{AE46AA7E-B1F8-4623-A491-712169D63A28}" dt="2021-12-05T00:46:31.148" v="4950" actId="47"/>
        <pc:sldMkLst>
          <pc:docMk/>
          <pc:sldMk cId="733937770" sldId="774"/>
        </pc:sldMkLst>
      </pc:sldChg>
      <pc:sldChg chg="del">
        <pc:chgData name="Pascal BIGARD" userId="b88df920-8c68-4829-8afd-4113518cf88c" providerId="ADAL" clId="{AE46AA7E-B1F8-4623-A491-712169D63A28}" dt="2021-12-05T00:46:33.274" v="4951" actId="47"/>
        <pc:sldMkLst>
          <pc:docMk/>
          <pc:sldMk cId="4029347149" sldId="775"/>
        </pc:sldMkLst>
      </pc:sldChg>
      <pc:sldChg chg="del">
        <pc:chgData name="Pascal BIGARD" userId="b88df920-8c68-4829-8afd-4113518cf88c" providerId="ADAL" clId="{AE46AA7E-B1F8-4623-A491-712169D63A28}" dt="2021-12-05T04:25:12.582" v="19715" actId="47"/>
        <pc:sldMkLst>
          <pc:docMk/>
          <pc:sldMk cId="1129284861" sldId="994"/>
        </pc:sldMkLst>
      </pc:sldChg>
      <pc:sldChg chg="del">
        <pc:chgData name="Pascal BIGARD" userId="b88df920-8c68-4829-8afd-4113518cf88c" providerId="ADAL" clId="{AE46AA7E-B1F8-4623-A491-712169D63A28}" dt="2021-12-05T04:25:13.729" v="19716" actId="47"/>
        <pc:sldMkLst>
          <pc:docMk/>
          <pc:sldMk cId="3704588682" sldId="995"/>
        </pc:sldMkLst>
      </pc:sldChg>
      <pc:sldChg chg="del">
        <pc:chgData name="Pascal BIGARD" userId="b88df920-8c68-4829-8afd-4113518cf88c" providerId="ADAL" clId="{AE46AA7E-B1F8-4623-A491-712169D63A28}" dt="2021-12-05T04:25:14.351" v="19717" actId="47"/>
        <pc:sldMkLst>
          <pc:docMk/>
          <pc:sldMk cId="4246602281" sldId="1001"/>
        </pc:sldMkLst>
      </pc:sldChg>
      <pc:sldChg chg="del">
        <pc:chgData name="Pascal BIGARD" userId="b88df920-8c68-4829-8afd-4113518cf88c" providerId="ADAL" clId="{AE46AA7E-B1F8-4623-A491-712169D63A28}" dt="2021-12-05T04:25:21.210" v="19723" actId="47"/>
        <pc:sldMkLst>
          <pc:docMk/>
          <pc:sldMk cId="3944506802" sldId="1002"/>
        </pc:sldMkLst>
      </pc:sldChg>
      <pc:sldChg chg="del">
        <pc:chgData name="Pascal BIGARD" userId="b88df920-8c68-4829-8afd-4113518cf88c" providerId="ADAL" clId="{AE46AA7E-B1F8-4623-A491-712169D63A28}" dt="2021-12-05T04:25:22.697" v="19725" actId="47"/>
        <pc:sldMkLst>
          <pc:docMk/>
          <pc:sldMk cId="678564391" sldId="1003"/>
        </pc:sldMkLst>
      </pc:sldChg>
      <pc:sldChg chg="modSp mod">
        <pc:chgData name="Pascal BIGARD" userId="b88df920-8c68-4829-8afd-4113518cf88c" providerId="ADAL" clId="{AE46AA7E-B1F8-4623-A491-712169D63A28}" dt="2021-12-05T01:03:51.005" v="5396" actId="6549"/>
        <pc:sldMkLst>
          <pc:docMk/>
          <pc:sldMk cId="2706216509" sldId="1005"/>
        </pc:sldMkLst>
        <pc:spChg chg="mod">
          <ac:chgData name="Pascal BIGARD" userId="b88df920-8c68-4829-8afd-4113518cf88c" providerId="ADAL" clId="{AE46AA7E-B1F8-4623-A491-712169D63A28}" dt="2021-12-05T01:03:51.005" v="5396" actId="6549"/>
          <ac:spMkLst>
            <pc:docMk/>
            <pc:sldMk cId="2706216509" sldId="1005"/>
            <ac:spMk id="21" creationId="{A0DD3D61-0206-47C0-8489-84847A411FDF}"/>
          </ac:spMkLst>
        </pc:spChg>
      </pc:sldChg>
      <pc:sldChg chg="del">
        <pc:chgData name="Pascal BIGARD" userId="b88df920-8c68-4829-8afd-4113518cf88c" providerId="ADAL" clId="{AE46AA7E-B1F8-4623-A491-712169D63A28}" dt="2021-12-05T00:46:09.266" v="4947" actId="47"/>
        <pc:sldMkLst>
          <pc:docMk/>
          <pc:sldMk cId="3964816938" sldId="1006"/>
        </pc:sldMkLst>
      </pc:sldChg>
      <pc:sldChg chg="del">
        <pc:chgData name="Pascal BIGARD" userId="b88df920-8c68-4829-8afd-4113518cf88c" providerId="ADAL" clId="{AE46AA7E-B1F8-4623-A491-712169D63A28}" dt="2021-12-05T04:17:47.169" v="18792" actId="47"/>
        <pc:sldMkLst>
          <pc:docMk/>
          <pc:sldMk cId="3417674327" sldId="1007"/>
        </pc:sldMkLst>
      </pc:sldChg>
      <pc:sldChg chg="del">
        <pc:chgData name="Pascal BIGARD" userId="b88df920-8c68-4829-8afd-4113518cf88c" providerId="ADAL" clId="{AE46AA7E-B1F8-4623-A491-712169D63A28}" dt="2021-12-05T00:46:26.749" v="4948" actId="47"/>
        <pc:sldMkLst>
          <pc:docMk/>
          <pc:sldMk cId="3879537935" sldId="1008"/>
        </pc:sldMkLst>
      </pc:sldChg>
      <pc:sldChg chg="del">
        <pc:chgData name="Pascal BIGARD" userId="b88df920-8c68-4829-8afd-4113518cf88c" providerId="ADAL" clId="{AE46AA7E-B1F8-4623-A491-712169D63A28}" dt="2021-12-04T22:53:24.896" v="49" actId="47"/>
        <pc:sldMkLst>
          <pc:docMk/>
          <pc:sldMk cId="1654039899" sldId="1009"/>
        </pc:sldMkLst>
      </pc:sldChg>
      <pc:sldChg chg="add del">
        <pc:chgData name="Pascal BIGARD" userId="b88df920-8c68-4829-8afd-4113518cf88c" providerId="ADAL" clId="{AE46AA7E-B1F8-4623-A491-712169D63A28}" dt="2021-12-05T00:49:09.411" v="4995" actId="47"/>
        <pc:sldMkLst>
          <pc:docMk/>
          <pc:sldMk cId="691261681" sldId="1010"/>
        </pc:sldMkLst>
      </pc:sldChg>
      <pc:sldChg chg="modSp del">
        <pc:chgData name="Pascal BIGARD" userId="b88df920-8c68-4829-8afd-4113518cf88c" providerId="ADAL" clId="{AE46AA7E-B1F8-4623-A491-712169D63A28}" dt="2021-12-05T01:04:04.253" v="5397" actId="47"/>
        <pc:sldMkLst>
          <pc:docMk/>
          <pc:sldMk cId="1812988805" sldId="1011"/>
        </pc:sldMkLst>
        <pc:graphicFrameChg chg="mod">
          <ac:chgData name="Pascal BIGARD" userId="b88df920-8c68-4829-8afd-4113518cf88c" providerId="ADAL" clId="{AE46AA7E-B1F8-4623-A491-712169D63A28}" dt="2021-12-05T00:50:35.585" v="5022" actId="20577"/>
          <ac:graphicFrameMkLst>
            <pc:docMk/>
            <pc:sldMk cId="1812988805" sldId="1011"/>
            <ac:graphicFrameMk id="18" creationId="{8441EFEB-BE0F-488C-9DDD-2D307CDDAF9C}"/>
          </ac:graphicFrameMkLst>
        </pc:graphicFrameChg>
      </pc:sldChg>
      <pc:sldChg chg="del">
        <pc:chgData name="Pascal BIGARD" userId="b88df920-8c68-4829-8afd-4113518cf88c" providerId="ADAL" clId="{AE46AA7E-B1F8-4623-A491-712169D63A28}" dt="2021-12-05T01:04:08.633" v="5399" actId="47"/>
        <pc:sldMkLst>
          <pc:docMk/>
          <pc:sldMk cId="188854304" sldId="1013"/>
        </pc:sldMkLst>
      </pc:sldChg>
      <pc:sldChg chg="del">
        <pc:chgData name="Pascal BIGARD" userId="b88df920-8c68-4829-8afd-4113518cf88c" providerId="ADAL" clId="{AE46AA7E-B1F8-4623-A491-712169D63A28}" dt="2021-12-05T01:04:07.270" v="5398" actId="47"/>
        <pc:sldMkLst>
          <pc:docMk/>
          <pc:sldMk cId="2151082003" sldId="1014"/>
        </pc:sldMkLst>
      </pc:sldChg>
      <pc:sldChg chg="del">
        <pc:chgData name="Pascal BIGARD" userId="b88df920-8c68-4829-8afd-4113518cf88c" providerId="ADAL" clId="{AE46AA7E-B1F8-4623-A491-712169D63A28}" dt="2021-12-05T01:04:17.062" v="5400" actId="47"/>
        <pc:sldMkLst>
          <pc:docMk/>
          <pc:sldMk cId="56003228" sldId="1015"/>
        </pc:sldMkLst>
      </pc:sldChg>
      <pc:sldChg chg="del">
        <pc:chgData name="Pascal BIGARD" userId="b88df920-8c68-4829-8afd-4113518cf88c" providerId="ADAL" clId="{AE46AA7E-B1F8-4623-A491-712169D63A28}" dt="2021-12-05T04:17:28.244" v="18780" actId="47"/>
        <pc:sldMkLst>
          <pc:docMk/>
          <pc:sldMk cId="3931332525" sldId="1016"/>
        </pc:sldMkLst>
      </pc:sldChg>
      <pc:sldChg chg="modSp mod ord">
        <pc:chgData name="Pascal BIGARD" userId="b88df920-8c68-4829-8afd-4113518cf88c" providerId="ADAL" clId="{AE46AA7E-B1F8-4623-A491-712169D63A28}" dt="2021-12-05T01:09:26.461" v="5433" actId="6549"/>
        <pc:sldMkLst>
          <pc:docMk/>
          <pc:sldMk cId="3680972763" sldId="1017"/>
        </pc:sldMkLst>
        <pc:spChg chg="mod">
          <ac:chgData name="Pascal BIGARD" userId="b88df920-8c68-4829-8afd-4113518cf88c" providerId="ADAL" clId="{AE46AA7E-B1F8-4623-A491-712169D63A28}" dt="2021-12-05T01:09:26.461" v="5433" actId="6549"/>
          <ac:spMkLst>
            <pc:docMk/>
            <pc:sldMk cId="3680972763" sldId="1017"/>
            <ac:spMk id="5" creationId="{E9106948-F257-453D-B5C2-F6C9B4FA1965}"/>
          </ac:spMkLst>
        </pc:spChg>
      </pc:sldChg>
      <pc:sldChg chg="del">
        <pc:chgData name="Pascal BIGARD" userId="b88df920-8c68-4829-8afd-4113518cf88c" providerId="ADAL" clId="{AE46AA7E-B1F8-4623-A491-712169D63A28}" dt="2021-12-05T04:17:29.366" v="18781" actId="47"/>
        <pc:sldMkLst>
          <pc:docMk/>
          <pc:sldMk cId="4070321347" sldId="1018"/>
        </pc:sldMkLst>
      </pc:sldChg>
      <pc:sldChg chg="del">
        <pc:chgData name="Pascal BIGARD" userId="b88df920-8c68-4829-8afd-4113518cf88c" providerId="ADAL" clId="{AE46AA7E-B1F8-4623-A491-712169D63A28}" dt="2021-12-05T04:17:30.402" v="18782" actId="47"/>
        <pc:sldMkLst>
          <pc:docMk/>
          <pc:sldMk cId="3731406995" sldId="1019"/>
        </pc:sldMkLst>
      </pc:sldChg>
      <pc:sldChg chg="del">
        <pc:chgData name="Pascal BIGARD" userId="b88df920-8c68-4829-8afd-4113518cf88c" providerId="ADAL" clId="{AE46AA7E-B1F8-4623-A491-712169D63A28}" dt="2021-12-05T04:17:34.355" v="18786" actId="47"/>
        <pc:sldMkLst>
          <pc:docMk/>
          <pc:sldMk cId="2665098243" sldId="1020"/>
        </pc:sldMkLst>
      </pc:sldChg>
      <pc:sldChg chg="del">
        <pc:chgData name="Pascal BIGARD" userId="b88df920-8c68-4829-8afd-4113518cf88c" providerId="ADAL" clId="{AE46AA7E-B1F8-4623-A491-712169D63A28}" dt="2021-12-05T04:17:32.684" v="18784" actId="47"/>
        <pc:sldMkLst>
          <pc:docMk/>
          <pc:sldMk cId="97882007" sldId="1021"/>
        </pc:sldMkLst>
      </pc:sldChg>
      <pc:sldChg chg="del">
        <pc:chgData name="Pascal BIGARD" userId="b88df920-8c68-4829-8afd-4113518cf88c" providerId="ADAL" clId="{AE46AA7E-B1F8-4623-A491-712169D63A28}" dt="2021-12-05T04:17:33.567" v="18785" actId="47"/>
        <pc:sldMkLst>
          <pc:docMk/>
          <pc:sldMk cId="846998448" sldId="1022"/>
        </pc:sldMkLst>
      </pc:sldChg>
      <pc:sldChg chg="del">
        <pc:chgData name="Pascal BIGARD" userId="b88df920-8c68-4829-8afd-4113518cf88c" providerId="ADAL" clId="{AE46AA7E-B1F8-4623-A491-712169D63A28}" dt="2021-12-05T03:55:07.438" v="17091" actId="47"/>
        <pc:sldMkLst>
          <pc:docMk/>
          <pc:sldMk cId="3277458049" sldId="1023"/>
        </pc:sldMkLst>
      </pc:sldChg>
      <pc:sldChg chg="del">
        <pc:chgData name="Pascal BIGARD" userId="b88df920-8c68-4829-8afd-4113518cf88c" providerId="ADAL" clId="{AE46AA7E-B1F8-4623-A491-712169D63A28}" dt="2021-12-05T01:04:18.042" v="5401" actId="47"/>
        <pc:sldMkLst>
          <pc:docMk/>
          <pc:sldMk cId="1415502010" sldId="1025"/>
        </pc:sldMkLst>
      </pc:sldChg>
      <pc:sldChg chg="del">
        <pc:chgData name="Pascal BIGARD" userId="b88df920-8c68-4829-8afd-4113518cf88c" providerId="ADAL" clId="{AE46AA7E-B1F8-4623-A491-712169D63A28}" dt="2021-12-05T04:17:20.905" v="18775" actId="47"/>
        <pc:sldMkLst>
          <pc:docMk/>
          <pc:sldMk cId="2091624548" sldId="1026"/>
        </pc:sldMkLst>
      </pc:sldChg>
      <pc:sldChg chg="del">
        <pc:chgData name="Pascal BIGARD" userId="b88df920-8c68-4829-8afd-4113518cf88c" providerId="ADAL" clId="{AE46AA7E-B1F8-4623-A491-712169D63A28}" dt="2021-12-05T03:55:04.947" v="17090" actId="47"/>
        <pc:sldMkLst>
          <pc:docMk/>
          <pc:sldMk cId="2098779233" sldId="1027"/>
        </pc:sldMkLst>
      </pc:sldChg>
      <pc:sldChg chg="del">
        <pc:chgData name="Pascal BIGARD" userId="b88df920-8c68-4829-8afd-4113518cf88c" providerId="ADAL" clId="{AE46AA7E-B1F8-4623-A491-712169D63A28}" dt="2021-12-05T04:17:35.902" v="18787" actId="47"/>
        <pc:sldMkLst>
          <pc:docMk/>
          <pc:sldMk cId="3514412616" sldId="1029"/>
        </pc:sldMkLst>
      </pc:sldChg>
      <pc:sldChg chg="del">
        <pc:chgData name="Pascal BIGARD" userId="b88df920-8c68-4829-8afd-4113518cf88c" providerId="ADAL" clId="{AE46AA7E-B1F8-4623-A491-712169D63A28}" dt="2021-12-05T04:17:39.383" v="18788" actId="47"/>
        <pc:sldMkLst>
          <pc:docMk/>
          <pc:sldMk cId="170034517" sldId="1030"/>
        </pc:sldMkLst>
      </pc:sldChg>
      <pc:sldChg chg="del">
        <pc:chgData name="Pascal BIGARD" userId="b88df920-8c68-4829-8afd-4113518cf88c" providerId="ADAL" clId="{AE46AA7E-B1F8-4623-A491-712169D63A28}" dt="2021-12-05T04:17:40.900" v="18789" actId="47"/>
        <pc:sldMkLst>
          <pc:docMk/>
          <pc:sldMk cId="4030633559" sldId="1031"/>
        </pc:sldMkLst>
      </pc:sldChg>
      <pc:sldChg chg="del">
        <pc:chgData name="Pascal BIGARD" userId="b88df920-8c68-4829-8afd-4113518cf88c" providerId="ADAL" clId="{AE46AA7E-B1F8-4623-A491-712169D63A28}" dt="2021-12-05T04:17:31.533" v="18783" actId="47"/>
        <pc:sldMkLst>
          <pc:docMk/>
          <pc:sldMk cId="1967396750" sldId="1032"/>
        </pc:sldMkLst>
      </pc:sldChg>
      <pc:sldChg chg="del">
        <pc:chgData name="Pascal BIGARD" userId="b88df920-8c68-4829-8afd-4113518cf88c" providerId="ADAL" clId="{AE46AA7E-B1F8-4623-A491-712169D63A28}" dt="2021-12-05T04:17:24.648" v="18777" actId="47"/>
        <pc:sldMkLst>
          <pc:docMk/>
          <pc:sldMk cId="4066278652" sldId="1033"/>
        </pc:sldMkLst>
      </pc:sldChg>
      <pc:sldChg chg="del">
        <pc:chgData name="Pascal BIGARD" userId="b88df920-8c68-4829-8afd-4113518cf88c" providerId="ADAL" clId="{AE46AA7E-B1F8-4623-A491-712169D63A28}" dt="2021-12-05T04:17:25.787" v="18778" actId="47"/>
        <pc:sldMkLst>
          <pc:docMk/>
          <pc:sldMk cId="3045564135" sldId="1034"/>
        </pc:sldMkLst>
      </pc:sldChg>
      <pc:sldChg chg="del">
        <pc:chgData name="Pascal BIGARD" userId="b88df920-8c68-4829-8afd-4113518cf88c" providerId="ADAL" clId="{AE46AA7E-B1F8-4623-A491-712169D63A28}" dt="2021-12-05T04:17:27.099" v="18779" actId="47"/>
        <pc:sldMkLst>
          <pc:docMk/>
          <pc:sldMk cId="4070075128" sldId="1035"/>
        </pc:sldMkLst>
      </pc:sldChg>
      <pc:sldChg chg="del">
        <pc:chgData name="Pascal BIGARD" userId="b88df920-8c68-4829-8afd-4113518cf88c" providerId="ADAL" clId="{AE46AA7E-B1F8-4623-A491-712169D63A28}" dt="2021-12-05T04:17:49.573" v="18793" actId="47"/>
        <pc:sldMkLst>
          <pc:docMk/>
          <pc:sldMk cId="2408252291" sldId="1036"/>
        </pc:sldMkLst>
      </pc:sldChg>
      <pc:sldChg chg="del">
        <pc:chgData name="Pascal BIGARD" userId="b88df920-8c68-4829-8afd-4113518cf88c" providerId="ADAL" clId="{AE46AA7E-B1F8-4623-A491-712169D63A28}" dt="2021-12-05T04:17:51.695" v="18794" actId="47"/>
        <pc:sldMkLst>
          <pc:docMk/>
          <pc:sldMk cId="3374500442" sldId="1037"/>
        </pc:sldMkLst>
      </pc:sldChg>
      <pc:sldChg chg="del">
        <pc:chgData name="Pascal BIGARD" userId="b88df920-8c68-4829-8afd-4113518cf88c" providerId="ADAL" clId="{AE46AA7E-B1F8-4623-A491-712169D63A28}" dt="2021-12-05T04:25:10.901" v="19714" actId="47"/>
        <pc:sldMkLst>
          <pc:docMk/>
          <pc:sldMk cId="3938532443" sldId="1038"/>
        </pc:sldMkLst>
      </pc:sldChg>
      <pc:sldChg chg="del">
        <pc:chgData name="Pascal BIGARD" userId="b88df920-8c68-4829-8afd-4113518cf88c" providerId="ADAL" clId="{AE46AA7E-B1F8-4623-A491-712169D63A28}" dt="2021-12-05T04:17:42.110" v="18790" actId="47"/>
        <pc:sldMkLst>
          <pc:docMk/>
          <pc:sldMk cId="4019175607" sldId="1039"/>
        </pc:sldMkLst>
      </pc:sldChg>
      <pc:sldChg chg="del">
        <pc:chgData name="Pascal BIGARD" userId="b88df920-8c68-4829-8afd-4113518cf88c" providerId="ADAL" clId="{AE46AA7E-B1F8-4623-A491-712169D63A28}" dt="2021-12-05T04:17:45.327" v="18791" actId="47"/>
        <pc:sldMkLst>
          <pc:docMk/>
          <pc:sldMk cId="2833905188" sldId="1040"/>
        </pc:sldMkLst>
      </pc:sldChg>
      <pc:sldChg chg="del">
        <pc:chgData name="Pascal BIGARD" userId="b88df920-8c68-4829-8afd-4113518cf88c" providerId="ADAL" clId="{AE46AA7E-B1F8-4623-A491-712169D63A28}" dt="2021-12-05T00:46:41.835" v="4958" actId="47"/>
        <pc:sldMkLst>
          <pc:docMk/>
          <pc:sldMk cId="3995411198" sldId="1042"/>
        </pc:sldMkLst>
      </pc:sldChg>
      <pc:sldChg chg="del">
        <pc:chgData name="Pascal BIGARD" userId="b88df920-8c68-4829-8afd-4113518cf88c" providerId="ADAL" clId="{AE46AA7E-B1F8-4623-A491-712169D63A28}" dt="2021-12-05T04:17:22.570" v="18776" actId="47"/>
        <pc:sldMkLst>
          <pc:docMk/>
          <pc:sldMk cId="2625075558" sldId="1061"/>
        </pc:sldMkLst>
      </pc:sldChg>
      <pc:sldChg chg="del">
        <pc:chgData name="Pascal BIGARD" userId="b88df920-8c68-4829-8afd-4113518cf88c" providerId="ADAL" clId="{AE46AA7E-B1F8-4623-A491-712169D63A28}" dt="2021-12-05T00:46:48.494" v="4963" actId="47"/>
        <pc:sldMkLst>
          <pc:docMk/>
          <pc:sldMk cId="1596778076" sldId="1062"/>
        </pc:sldMkLst>
      </pc:sldChg>
      <pc:sldChg chg="del">
        <pc:chgData name="Pascal BIGARD" userId="b88df920-8c68-4829-8afd-4113518cf88c" providerId="ADAL" clId="{AE46AA7E-B1F8-4623-A491-712169D63A28}" dt="2021-12-05T00:46:37.324" v="4954" actId="47"/>
        <pc:sldMkLst>
          <pc:docMk/>
          <pc:sldMk cId="3711439568" sldId="1064"/>
        </pc:sldMkLst>
      </pc:sldChg>
      <pc:sldChg chg="addSp modSp add del mod">
        <pc:chgData name="Pascal BIGARD" userId="b88df920-8c68-4829-8afd-4113518cf88c" providerId="ADAL" clId="{AE46AA7E-B1F8-4623-A491-712169D63A28}" dt="2021-12-05T21:14:24.446" v="25995" actId="14100"/>
        <pc:sldMkLst>
          <pc:docMk/>
          <pc:sldMk cId="4005219871" sldId="1065"/>
        </pc:sldMkLst>
        <pc:spChg chg="add mod">
          <ac:chgData name="Pascal BIGARD" userId="b88df920-8c68-4829-8afd-4113518cf88c" providerId="ADAL" clId="{AE46AA7E-B1F8-4623-A491-712169D63A28}" dt="2021-12-05T21:14:24.446" v="25995" actId="14100"/>
          <ac:spMkLst>
            <pc:docMk/>
            <pc:sldMk cId="4005219871" sldId="1065"/>
            <ac:spMk id="29" creationId="{A85A3933-6C85-49A6-B5DA-F1562FCAC8A1}"/>
          </ac:spMkLst>
        </pc:spChg>
        <pc:grpChg chg="mod">
          <ac:chgData name="Pascal BIGARD" userId="b88df920-8c68-4829-8afd-4113518cf88c" providerId="ADAL" clId="{AE46AA7E-B1F8-4623-A491-712169D63A28}" dt="2021-12-05T21:14:12.508" v="25993" actId="1076"/>
          <ac:grpSpMkLst>
            <pc:docMk/>
            <pc:sldMk cId="4005219871" sldId="1065"/>
            <ac:grpSpMk id="43" creationId="{450C5428-2D71-43E1-9738-CD063A7C2197}"/>
          </ac:grpSpMkLst>
        </pc:grpChg>
      </pc:sldChg>
      <pc:sldChg chg="del">
        <pc:chgData name="Pascal BIGARD" userId="b88df920-8c68-4829-8afd-4113518cf88c" providerId="ADAL" clId="{AE46AA7E-B1F8-4623-A491-712169D63A28}" dt="2021-12-05T00:46:42.954" v="4959" actId="47"/>
        <pc:sldMkLst>
          <pc:docMk/>
          <pc:sldMk cId="3025934194" sldId="1066"/>
        </pc:sldMkLst>
      </pc:sldChg>
      <pc:sldChg chg="del">
        <pc:chgData name="Pascal BIGARD" userId="b88df920-8c68-4829-8afd-4113518cf88c" providerId="ADAL" clId="{AE46AA7E-B1F8-4623-A491-712169D63A28}" dt="2021-12-05T00:46:30.392" v="4949" actId="47"/>
        <pc:sldMkLst>
          <pc:docMk/>
          <pc:sldMk cId="575322514" sldId="1067"/>
        </pc:sldMkLst>
      </pc:sldChg>
      <pc:sldChg chg="del">
        <pc:chgData name="Pascal BIGARD" userId="b88df920-8c68-4829-8afd-4113518cf88c" providerId="ADAL" clId="{AE46AA7E-B1F8-4623-A491-712169D63A28}" dt="2021-12-05T00:46:47.547" v="4962" actId="47"/>
        <pc:sldMkLst>
          <pc:docMk/>
          <pc:sldMk cId="3429048257" sldId="1068"/>
        </pc:sldMkLst>
      </pc:sldChg>
      <pc:sldChg chg="del">
        <pc:chgData name="Pascal BIGARD" userId="b88df920-8c68-4829-8afd-4113518cf88c" providerId="ADAL" clId="{AE46AA7E-B1F8-4623-A491-712169D63A28}" dt="2021-12-05T00:46:34.761" v="4952" actId="47"/>
        <pc:sldMkLst>
          <pc:docMk/>
          <pc:sldMk cId="3814057207" sldId="1069"/>
        </pc:sldMkLst>
      </pc:sldChg>
      <pc:sldChg chg="del">
        <pc:chgData name="Pascal BIGARD" userId="b88df920-8c68-4829-8afd-4113518cf88c" providerId="ADAL" clId="{AE46AA7E-B1F8-4623-A491-712169D63A28}" dt="2021-12-05T00:46:39.527" v="4956" actId="47"/>
        <pc:sldMkLst>
          <pc:docMk/>
          <pc:sldMk cId="1731180506" sldId="1070"/>
        </pc:sldMkLst>
      </pc:sldChg>
      <pc:sldChg chg="del">
        <pc:chgData name="Pascal BIGARD" userId="b88df920-8c68-4829-8afd-4113518cf88c" providerId="ADAL" clId="{AE46AA7E-B1F8-4623-A491-712169D63A28}" dt="2021-12-05T00:46:44.675" v="4960" actId="47"/>
        <pc:sldMkLst>
          <pc:docMk/>
          <pc:sldMk cId="1367617138" sldId="1071"/>
        </pc:sldMkLst>
      </pc:sldChg>
      <pc:sldChg chg="del">
        <pc:chgData name="Pascal BIGARD" userId="b88df920-8c68-4829-8afd-4113518cf88c" providerId="ADAL" clId="{AE46AA7E-B1F8-4623-A491-712169D63A28}" dt="2021-12-05T00:46:45.734" v="4961" actId="47"/>
        <pc:sldMkLst>
          <pc:docMk/>
          <pc:sldMk cId="444647340" sldId="1072"/>
        </pc:sldMkLst>
      </pc:sldChg>
      <pc:sldChg chg="addSp delSp modSp mod">
        <pc:chgData name="Pascal BIGARD" userId="b88df920-8c68-4829-8afd-4113518cf88c" providerId="ADAL" clId="{AE46AA7E-B1F8-4623-A491-712169D63A28}" dt="2021-12-04T23:07:27.501" v="849" actId="20577"/>
        <pc:sldMkLst>
          <pc:docMk/>
          <pc:sldMk cId="1011551516" sldId="1073"/>
        </pc:sldMkLst>
        <pc:spChg chg="add mod">
          <ac:chgData name="Pascal BIGARD" userId="b88df920-8c68-4829-8afd-4113518cf88c" providerId="ADAL" clId="{AE46AA7E-B1F8-4623-A491-712169D63A28}" dt="2021-12-04T23:07:27.501" v="849" actId="20577"/>
          <ac:spMkLst>
            <pc:docMk/>
            <pc:sldMk cId="1011551516" sldId="1073"/>
            <ac:spMk id="16" creationId="{D3DB12B2-6507-1E43-9692-6D1A6FE0B22C}"/>
          </ac:spMkLst>
        </pc:spChg>
        <pc:spChg chg="mod">
          <ac:chgData name="Pascal BIGARD" userId="b88df920-8c68-4829-8afd-4113518cf88c" providerId="ADAL" clId="{AE46AA7E-B1F8-4623-A491-712169D63A28}" dt="2021-12-04T22:58:19.245" v="137" actId="20577"/>
          <ac:spMkLst>
            <pc:docMk/>
            <pc:sldMk cId="1011551516" sldId="1073"/>
            <ac:spMk id="21" creationId="{A0DD3D61-0206-47C0-8489-84847A411FDF}"/>
          </ac:spMkLst>
        </pc:spChg>
        <pc:picChg chg="del">
          <ac:chgData name="Pascal BIGARD" userId="b88df920-8c68-4829-8afd-4113518cf88c" providerId="ADAL" clId="{AE46AA7E-B1F8-4623-A491-712169D63A28}" dt="2021-12-04T22:57:54.608" v="93" actId="478"/>
          <ac:picMkLst>
            <pc:docMk/>
            <pc:sldMk cId="1011551516" sldId="1073"/>
            <ac:picMk id="3" creationId="{994B2407-4F92-4F77-8300-76DEFDEE6463}"/>
          </ac:picMkLst>
        </pc:picChg>
        <pc:picChg chg="add mod">
          <ac:chgData name="Pascal BIGARD" userId="b88df920-8c68-4829-8afd-4113518cf88c" providerId="ADAL" clId="{AE46AA7E-B1F8-4623-A491-712169D63A28}" dt="2021-12-04T23:07:08.879" v="843" actId="1076"/>
          <ac:picMkLst>
            <pc:docMk/>
            <pc:sldMk cId="1011551516" sldId="1073"/>
            <ac:picMk id="15" creationId="{70676CCD-BDB8-4692-B19D-34623C4F2A67}"/>
          </ac:picMkLst>
        </pc:picChg>
      </pc:sldChg>
      <pc:sldChg chg="addSp delSp modSp add mod">
        <pc:chgData name="Pascal BIGARD" userId="b88df920-8c68-4829-8afd-4113518cf88c" providerId="ADAL" clId="{AE46AA7E-B1F8-4623-A491-712169D63A28}" dt="2021-12-07T11:12:39.578" v="26123" actId="20577"/>
        <pc:sldMkLst>
          <pc:docMk/>
          <pc:sldMk cId="3956861141" sldId="1074"/>
        </pc:sldMkLst>
        <pc:spChg chg="del">
          <ac:chgData name="Pascal BIGARD" userId="b88df920-8c68-4829-8afd-4113518cf88c" providerId="ADAL" clId="{AE46AA7E-B1F8-4623-A491-712169D63A28}" dt="2021-12-04T23:08:30.380" v="910" actId="478"/>
          <ac:spMkLst>
            <pc:docMk/>
            <pc:sldMk cId="3956861141" sldId="1074"/>
            <ac:spMk id="16" creationId="{D3DB12B2-6507-1E43-9692-6D1A6FE0B22C}"/>
          </ac:spMkLst>
        </pc:spChg>
        <pc:spChg chg="add mod">
          <ac:chgData name="Pascal BIGARD" userId="b88df920-8c68-4829-8afd-4113518cf88c" providerId="ADAL" clId="{AE46AA7E-B1F8-4623-A491-712169D63A28}" dt="2021-12-07T11:12:39.578" v="26123" actId="20577"/>
          <ac:spMkLst>
            <pc:docMk/>
            <pc:sldMk cId="3956861141" sldId="1074"/>
            <ac:spMk id="17" creationId="{43D0E5C3-9DA9-4D47-99F1-4285FAA3B18A}"/>
          </ac:spMkLst>
        </pc:spChg>
        <pc:spChg chg="mod">
          <ac:chgData name="Pascal BIGARD" userId="b88df920-8c68-4829-8afd-4113518cf88c" providerId="ADAL" clId="{AE46AA7E-B1F8-4623-A491-712169D63A28}" dt="2021-12-04T23:08:23.388" v="908" actId="20577"/>
          <ac:spMkLst>
            <pc:docMk/>
            <pc:sldMk cId="3956861141" sldId="1074"/>
            <ac:spMk id="21" creationId="{A0DD3D61-0206-47C0-8489-84847A411FDF}"/>
          </ac:spMkLst>
        </pc:spChg>
        <pc:picChg chg="del">
          <ac:chgData name="Pascal BIGARD" userId="b88df920-8c68-4829-8afd-4113518cf88c" providerId="ADAL" clId="{AE46AA7E-B1F8-4623-A491-712169D63A28}" dt="2021-12-04T23:08:26.508" v="909" actId="478"/>
          <ac:picMkLst>
            <pc:docMk/>
            <pc:sldMk cId="3956861141" sldId="1074"/>
            <ac:picMk id="15" creationId="{70676CCD-BDB8-4692-B19D-34623C4F2A67}"/>
          </ac:picMkLst>
        </pc:picChg>
      </pc:sldChg>
      <pc:sldChg chg="addSp delSp modSp add mod">
        <pc:chgData name="Pascal BIGARD" userId="b88df920-8c68-4829-8afd-4113518cf88c" providerId="ADAL" clId="{AE46AA7E-B1F8-4623-A491-712169D63A28}" dt="2021-12-06T10:57:48.992" v="26000" actId="20577"/>
        <pc:sldMkLst>
          <pc:docMk/>
          <pc:sldMk cId="3961747702" sldId="1075"/>
        </pc:sldMkLst>
        <pc:spChg chg="add mod">
          <ac:chgData name="Pascal BIGARD" userId="b88df920-8c68-4829-8afd-4113518cf88c" providerId="ADAL" clId="{AE46AA7E-B1F8-4623-A491-712169D63A28}" dt="2021-12-05T21:14:56.171" v="25999" actId="1076"/>
          <ac:spMkLst>
            <pc:docMk/>
            <pc:sldMk cId="3961747702" sldId="1075"/>
            <ac:spMk id="7" creationId="{A251D6A5-24DD-46B5-B76E-09323E1882BB}"/>
          </ac:spMkLst>
        </pc:spChg>
        <pc:spChg chg="add mod">
          <ac:chgData name="Pascal BIGARD" userId="b88df920-8c68-4829-8afd-4113518cf88c" providerId="ADAL" clId="{AE46AA7E-B1F8-4623-A491-712169D63A28}" dt="2021-12-06T10:57:48.992" v="26000" actId="20577"/>
          <ac:spMkLst>
            <pc:docMk/>
            <pc:sldMk cId="3961747702" sldId="1075"/>
            <ac:spMk id="15" creationId="{D625A023-678E-4E04-93F2-B543E436D125}"/>
          </ac:spMkLst>
        </pc:spChg>
        <pc:spChg chg="del">
          <ac:chgData name="Pascal BIGARD" userId="b88df920-8c68-4829-8afd-4113518cf88c" providerId="ADAL" clId="{AE46AA7E-B1F8-4623-A491-712169D63A28}" dt="2021-12-04T23:09:53.644" v="958" actId="478"/>
          <ac:spMkLst>
            <pc:docMk/>
            <pc:sldMk cId="3961747702" sldId="1075"/>
            <ac:spMk id="17" creationId="{43D0E5C3-9DA9-4D47-99F1-4285FAA3B18A}"/>
          </ac:spMkLst>
        </pc:spChg>
        <pc:spChg chg="mod">
          <ac:chgData name="Pascal BIGARD" userId="b88df920-8c68-4829-8afd-4113518cf88c" providerId="ADAL" clId="{AE46AA7E-B1F8-4623-A491-712169D63A28}" dt="2021-12-04T23:09:46.877" v="957" actId="6549"/>
          <ac:spMkLst>
            <pc:docMk/>
            <pc:sldMk cId="3961747702" sldId="1075"/>
            <ac:spMk id="21" creationId="{A0DD3D61-0206-47C0-8489-84847A411FDF}"/>
          </ac:spMkLst>
        </pc:spChg>
        <pc:picChg chg="add mod">
          <ac:chgData name="Pascal BIGARD" userId="b88df920-8c68-4829-8afd-4113518cf88c" providerId="ADAL" clId="{AE46AA7E-B1F8-4623-A491-712169D63A28}" dt="2021-12-04T23:53:21.870" v="2645" actId="1035"/>
          <ac:picMkLst>
            <pc:docMk/>
            <pc:sldMk cId="3961747702" sldId="1075"/>
            <ac:picMk id="6" creationId="{296B0A1C-3FAC-466E-9710-E6F60ADC0A3C}"/>
          </ac:picMkLst>
        </pc:picChg>
      </pc:sldChg>
      <pc:sldChg chg="addSp delSp modSp add mod">
        <pc:chgData name="Pascal BIGARD" userId="b88df920-8c68-4829-8afd-4113518cf88c" providerId="ADAL" clId="{AE46AA7E-B1F8-4623-A491-712169D63A28}" dt="2021-12-04T23:39:12.718" v="2380" actId="1035"/>
        <pc:sldMkLst>
          <pc:docMk/>
          <pc:sldMk cId="2022987879" sldId="1076"/>
        </pc:sldMkLst>
        <pc:spChg chg="del">
          <ac:chgData name="Pascal BIGARD" userId="b88df920-8c68-4829-8afd-4113518cf88c" providerId="ADAL" clId="{AE46AA7E-B1F8-4623-A491-712169D63A28}" dt="2021-12-04T23:30:53.734" v="1747" actId="478"/>
          <ac:spMkLst>
            <pc:docMk/>
            <pc:sldMk cId="2022987879" sldId="1076"/>
            <ac:spMk id="7" creationId="{A251D6A5-24DD-46B5-B76E-09323E1882BB}"/>
          </ac:spMkLst>
        </pc:spChg>
        <pc:spChg chg="del">
          <ac:chgData name="Pascal BIGARD" userId="b88df920-8c68-4829-8afd-4113518cf88c" providerId="ADAL" clId="{AE46AA7E-B1F8-4623-A491-712169D63A28}" dt="2021-12-04T23:30:47.840" v="1745" actId="478"/>
          <ac:spMkLst>
            <pc:docMk/>
            <pc:sldMk cId="2022987879" sldId="1076"/>
            <ac:spMk id="15" creationId="{D625A023-678E-4E04-93F2-B543E436D125}"/>
          </ac:spMkLst>
        </pc:spChg>
        <pc:spChg chg="add del mod">
          <ac:chgData name="Pascal BIGARD" userId="b88df920-8c68-4829-8afd-4113518cf88c" providerId="ADAL" clId="{AE46AA7E-B1F8-4623-A491-712169D63A28}" dt="2021-12-04T23:38:10.541" v="2342" actId="478"/>
          <ac:spMkLst>
            <pc:docMk/>
            <pc:sldMk cId="2022987879" sldId="1076"/>
            <ac:spMk id="17" creationId="{F117CC61-3FEF-4075-B98C-F8593D82E967}"/>
          </ac:spMkLst>
        </pc:spChg>
        <pc:spChg chg="mod">
          <ac:chgData name="Pascal BIGARD" userId="b88df920-8c68-4829-8afd-4113518cf88c" providerId="ADAL" clId="{AE46AA7E-B1F8-4623-A491-712169D63A28}" dt="2021-12-04T23:33:55.382" v="1879" actId="1076"/>
          <ac:spMkLst>
            <pc:docMk/>
            <pc:sldMk cId="2022987879" sldId="1076"/>
            <ac:spMk id="21" creationId="{A0DD3D61-0206-47C0-8489-84847A411FDF}"/>
          </ac:spMkLst>
        </pc:spChg>
        <pc:spChg chg="add mod">
          <ac:chgData name="Pascal BIGARD" userId="b88df920-8c68-4829-8afd-4113518cf88c" providerId="ADAL" clId="{AE46AA7E-B1F8-4623-A491-712169D63A28}" dt="2021-12-04T23:39:12.718" v="2380" actId="1035"/>
          <ac:spMkLst>
            <pc:docMk/>
            <pc:sldMk cId="2022987879" sldId="1076"/>
            <ac:spMk id="31" creationId="{C7828FBF-0C96-4059-A014-4BCF9C92B5EE}"/>
          </ac:spMkLst>
        </pc:spChg>
        <pc:spChg chg="add mod">
          <ac:chgData name="Pascal BIGARD" userId="b88df920-8c68-4829-8afd-4113518cf88c" providerId="ADAL" clId="{AE46AA7E-B1F8-4623-A491-712169D63A28}" dt="2021-12-04T23:39:12.718" v="2380" actId="1035"/>
          <ac:spMkLst>
            <pc:docMk/>
            <pc:sldMk cId="2022987879" sldId="1076"/>
            <ac:spMk id="36" creationId="{A45BCDDC-BB04-4B5A-A555-0885A1207790}"/>
          </ac:spMkLst>
        </pc:spChg>
        <pc:spChg chg="add mod">
          <ac:chgData name="Pascal BIGARD" userId="b88df920-8c68-4829-8afd-4113518cf88c" providerId="ADAL" clId="{AE46AA7E-B1F8-4623-A491-712169D63A28}" dt="2021-12-04T23:39:12.718" v="2380" actId="1035"/>
          <ac:spMkLst>
            <pc:docMk/>
            <pc:sldMk cId="2022987879" sldId="1076"/>
            <ac:spMk id="37" creationId="{00ED7C93-958F-4354-9D72-60254A8F4AED}"/>
          </ac:spMkLst>
        </pc:spChg>
        <pc:spChg chg="add mod">
          <ac:chgData name="Pascal BIGARD" userId="b88df920-8c68-4829-8afd-4113518cf88c" providerId="ADAL" clId="{AE46AA7E-B1F8-4623-A491-712169D63A28}" dt="2021-12-04T23:38:41.721" v="2343"/>
          <ac:spMkLst>
            <pc:docMk/>
            <pc:sldMk cId="2022987879" sldId="1076"/>
            <ac:spMk id="38" creationId="{B92E21F1-FC5C-4066-B4E5-38294B1A72A1}"/>
          </ac:spMkLst>
        </pc:spChg>
        <pc:spChg chg="add mod">
          <ac:chgData name="Pascal BIGARD" userId="b88df920-8c68-4829-8afd-4113518cf88c" providerId="ADAL" clId="{AE46AA7E-B1F8-4623-A491-712169D63A28}" dt="2021-12-04T23:38:41.721" v="2343"/>
          <ac:spMkLst>
            <pc:docMk/>
            <pc:sldMk cId="2022987879" sldId="1076"/>
            <ac:spMk id="39" creationId="{76D28502-E035-4B8D-B3F2-6D00FE8846D2}"/>
          </ac:spMkLst>
        </pc:spChg>
        <pc:picChg chg="del">
          <ac:chgData name="Pascal BIGARD" userId="b88df920-8c68-4829-8afd-4113518cf88c" providerId="ADAL" clId="{AE46AA7E-B1F8-4623-A491-712169D63A28}" dt="2021-12-04T23:30:51.052" v="1746" actId="478"/>
          <ac:picMkLst>
            <pc:docMk/>
            <pc:sldMk cId="2022987879" sldId="1076"/>
            <ac:picMk id="6" creationId="{296B0A1C-3FAC-466E-9710-E6F60ADC0A3C}"/>
          </ac:picMkLst>
        </pc:picChg>
        <pc:picChg chg="add del mod">
          <ac:chgData name="Pascal BIGARD" userId="b88df920-8c68-4829-8afd-4113518cf88c" providerId="ADAL" clId="{AE46AA7E-B1F8-4623-A491-712169D63A28}" dt="2021-12-04T23:38:04.973" v="2341" actId="478"/>
          <ac:picMkLst>
            <pc:docMk/>
            <pc:sldMk cId="2022987879" sldId="1076"/>
            <ac:picMk id="16" creationId="{102CAE5E-695F-4717-93A6-C5DD8C95F404}"/>
          </ac:picMkLst>
        </pc:picChg>
        <pc:picChg chg="add mod">
          <ac:chgData name="Pascal BIGARD" userId="b88df920-8c68-4829-8afd-4113518cf88c" providerId="ADAL" clId="{AE46AA7E-B1F8-4623-A491-712169D63A28}" dt="2021-12-04T23:38:41.721" v="2343"/>
          <ac:picMkLst>
            <pc:docMk/>
            <pc:sldMk cId="2022987879" sldId="1076"/>
            <ac:picMk id="18" creationId="{EAF9B2DF-5AAE-419C-A233-DF03C429C710}"/>
          </ac:picMkLst>
        </pc:picChg>
        <pc:picChg chg="add mod">
          <ac:chgData name="Pascal BIGARD" userId="b88df920-8c68-4829-8afd-4113518cf88c" providerId="ADAL" clId="{AE46AA7E-B1F8-4623-A491-712169D63A28}" dt="2021-12-04T23:39:12.718" v="2380" actId="1035"/>
          <ac:picMkLst>
            <pc:docMk/>
            <pc:sldMk cId="2022987879" sldId="1076"/>
            <ac:picMk id="19" creationId="{74BE06EC-43BA-4566-A953-02FCC4810A8F}"/>
          </ac:picMkLst>
        </pc:picChg>
        <pc:picChg chg="add mod">
          <ac:chgData name="Pascal BIGARD" userId="b88df920-8c68-4829-8afd-4113518cf88c" providerId="ADAL" clId="{AE46AA7E-B1F8-4623-A491-712169D63A28}" dt="2021-12-04T23:38:41.721" v="2343"/>
          <ac:picMkLst>
            <pc:docMk/>
            <pc:sldMk cId="2022987879" sldId="1076"/>
            <ac:picMk id="22" creationId="{DC8B2F4B-3259-4E86-B11A-DCD3D7EEA28A}"/>
          </ac:picMkLst>
        </pc:picChg>
        <pc:picChg chg="add mod">
          <ac:chgData name="Pascal BIGARD" userId="b88df920-8c68-4829-8afd-4113518cf88c" providerId="ADAL" clId="{AE46AA7E-B1F8-4623-A491-712169D63A28}" dt="2021-12-04T23:38:41.721" v="2343"/>
          <ac:picMkLst>
            <pc:docMk/>
            <pc:sldMk cId="2022987879" sldId="1076"/>
            <ac:picMk id="23" creationId="{6C305677-08B4-40B5-82B8-5E74245C2900}"/>
          </ac:picMkLst>
        </pc:picChg>
        <pc:picChg chg="add del mod">
          <ac:chgData name="Pascal BIGARD" userId="b88df920-8c68-4829-8afd-4113518cf88c" providerId="ADAL" clId="{AE46AA7E-B1F8-4623-A491-712169D63A28}" dt="2021-12-04T23:38:46.574" v="2344" actId="478"/>
          <ac:picMkLst>
            <pc:docMk/>
            <pc:sldMk cId="2022987879" sldId="1076"/>
            <ac:picMk id="24" creationId="{8EAB913A-5E0B-4583-B3BE-74DEF74A1750}"/>
          </ac:picMkLst>
        </pc:picChg>
        <pc:picChg chg="add mod">
          <ac:chgData name="Pascal BIGARD" userId="b88df920-8c68-4829-8afd-4113518cf88c" providerId="ADAL" clId="{AE46AA7E-B1F8-4623-A491-712169D63A28}" dt="2021-12-04T23:38:41.721" v="2343"/>
          <ac:picMkLst>
            <pc:docMk/>
            <pc:sldMk cId="2022987879" sldId="1076"/>
            <ac:picMk id="25" creationId="{46C6095A-9E1E-416B-94F4-80BE630289C9}"/>
          </ac:picMkLst>
        </pc:picChg>
        <pc:picChg chg="add mod">
          <ac:chgData name="Pascal BIGARD" userId="b88df920-8c68-4829-8afd-4113518cf88c" providerId="ADAL" clId="{AE46AA7E-B1F8-4623-A491-712169D63A28}" dt="2021-12-04T23:39:12.718" v="2380" actId="1035"/>
          <ac:picMkLst>
            <pc:docMk/>
            <pc:sldMk cId="2022987879" sldId="1076"/>
            <ac:picMk id="26" creationId="{AF0371CC-9C1A-41F3-A391-66EE6D1E5DBE}"/>
          </ac:picMkLst>
        </pc:picChg>
        <pc:picChg chg="add mod">
          <ac:chgData name="Pascal BIGARD" userId="b88df920-8c68-4829-8afd-4113518cf88c" providerId="ADAL" clId="{AE46AA7E-B1F8-4623-A491-712169D63A28}" dt="2021-12-04T23:39:12.718" v="2380" actId="1035"/>
          <ac:picMkLst>
            <pc:docMk/>
            <pc:sldMk cId="2022987879" sldId="1076"/>
            <ac:picMk id="27" creationId="{14CE18D2-EEBF-45BF-AD8A-30EA00644F9D}"/>
          </ac:picMkLst>
        </pc:picChg>
        <pc:picChg chg="add mod">
          <ac:chgData name="Pascal BIGARD" userId="b88df920-8c68-4829-8afd-4113518cf88c" providerId="ADAL" clId="{AE46AA7E-B1F8-4623-A491-712169D63A28}" dt="2021-12-04T23:39:12.718" v="2380" actId="1035"/>
          <ac:picMkLst>
            <pc:docMk/>
            <pc:sldMk cId="2022987879" sldId="1076"/>
            <ac:picMk id="30" creationId="{A52C464E-4516-4524-BF36-F457478299D8}"/>
          </ac:picMkLst>
        </pc:picChg>
      </pc:sldChg>
      <pc:sldChg chg="addSp delSp modSp add mod">
        <pc:chgData name="Pascal BIGARD" userId="b88df920-8c68-4829-8afd-4113518cf88c" providerId="ADAL" clId="{AE46AA7E-B1F8-4623-A491-712169D63A28}" dt="2021-12-04T23:40:23.071" v="2412" actId="20577"/>
        <pc:sldMkLst>
          <pc:docMk/>
          <pc:sldMk cId="3321384642" sldId="1077"/>
        </pc:sldMkLst>
        <pc:spChg chg="mod">
          <ac:chgData name="Pascal BIGARD" userId="b88df920-8c68-4829-8afd-4113518cf88c" providerId="ADAL" clId="{AE46AA7E-B1F8-4623-A491-712169D63A28}" dt="2021-12-04T23:40:23.071" v="2412" actId="20577"/>
          <ac:spMkLst>
            <pc:docMk/>
            <pc:sldMk cId="3321384642" sldId="1077"/>
            <ac:spMk id="21" creationId="{A0DD3D61-0206-47C0-8489-84847A411FDF}"/>
          </ac:spMkLst>
        </pc:spChg>
        <pc:spChg chg="del">
          <ac:chgData name="Pascal BIGARD" userId="b88df920-8c68-4829-8afd-4113518cf88c" providerId="ADAL" clId="{AE46AA7E-B1F8-4623-A491-712169D63A28}" dt="2021-12-04T23:39:44.253" v="2384" actId="478"/>
          <ac:spMkLst>
            <pc:docMk/>
            <pc:sldMk cId="3321384642" sldId="1077"/>
            <ac:spMk id="31" creationId="{C7828FBF-0C96-4059-A014-4BCF9C92B5EE}"/>
          </ac:spMkLst>
        </pc:spChg>
        <pc:spChg chg="del">
          <ac:chgData name="Pascal BIGARD" userId="b88df920-8c68-4829-8afd-4113518cf88c" providerId="ADAL" clId="{AE46AA7E-B1F8-4623-A491-712169D63A28}" dt="2021-12-04T23:39:44.253" v="2384" actId="478"/>
          <ac:spMkLst>
            <pc:docMk/>
            <pc:sldMk cId="3321384642" sldId="1077"/>
            <ac:spMk id="36" creationId="{A45BCDDC-BB04-4B5A-A555-0885A1207790}"/>
          </ac:spMkLst>
        </pc:spChg>
        <pc:spChg chg="del">
          <ac:chgData name="Pascal BIGARD" userId="b88df920-8c68-4829-8afd-4113518cf88c" providerId="ADAL" clId="{AE46AA7E-B1F8-4623-A491-712169D63A28}" dt="2021-12-04T23:39:44.253" v="2384" actId="478"/>
          <ac:spMkLst>
            <pc:docMk/>
            <pc:sldMk cId="3321384642" sldId="1077"/>
            <ac:spMk id="37" creationId="{00ED7C93-958F-4354-9D72-60254A8F4AED}"/>
          </ac:spMkLst>
        </pc:spChg>
        <pc:spChg chg="del">
          <ac:chgData name="Pascal BIGARD" userId="b88df920-8c68-4829-8afd-4113518cf88c" providerId="ADAL" clId="{AE46AA7E-B1F8-4623-A491-712169D63A28}" dt="2021-12-04T23:39:48.589" v="2386" actId="478"/>
          <ac:spMkLst>
            <pc:docMk/>
            <pc:sldMk cId="3321384642" sldId="1077"/>
            <ac:spMk id="38" creationId="{B92E21F1-FC5C-4066-B4E5-38294B1A72A1}"/>
          </ac:spMkLst>
        </pc:spChg>
        <pc:spChg chg="del">
          <ac:chgData name="Pascal BIGARD" userId="b88df920-8c68-4829-8afd-4113518cf88c" providerId="ADAL" clId="{AE46AA7E-B1F8-4623-A491-712169D63A28}" dt="2021-12-04T23:39:39.279" v="2383" actId="478"/>
          <ac:spMkLst>
            <pc:docMk/>
            <pc:sldMk cId="3321384642" sldId="1077"/>
            <ac:spMk id="39" creationId="{76D28502-E035-4B8D-B3F2-6D00FE8846D2}"/>
          </ac:spMkLst>
        </pc:spChg>
        <pc:spChg chg="add mod">
          <ac:chgData name="Pascal BIGARD" userId="b88df920-8c68-4829-8afd-4113518cf88c" providerId="ADAL" clId="{AE46AA7E-B1F8-4623-A491-712169D63A28}" dt="2021-12-04T23:40:11.784" v="2388"/>
          <ac:spMkLst>
            <pc:docMk/>
            <pc:sldMk cId="3321384642" sldId="1077"/>
            <ac:spMk id="47" creationId="{D7BE978C-3FE5-443E-8D38-78A71F620F65}"/>
          </ac:spMkLst>
        </pc:spChg>
        <pc:spChg chg="add mod">
          <ac:chgData name="Pascal BIGARD" userId="b88df920-8c68-4829-8afd-4113518cf88c" providerId="ADAL" clId="{AE46AA7E-B1F8-4623-A491-712169D63A28}" dt="2021-12-04T23:40:11.784" v="2388"/>
          <ac:spMkLst>
            <pc:docMk/>
            <pc:sldMk cId="3321384642" sldId="1077"/>
            <ac:spMk id="48" creationId="{CA7AE35C-AC09-4860-BD9E-56C016065FEB}"/>
          </ac:spMkLst>
        </pc:spChg>
        <pc:spChg chg="add mod">
          <ac:chgData name="Pascal BIGARD" userId="b88df920-8c68-4829-8afd-4113518cf88c" providerId="ADAL" clId="{AE46AA7E-B1F8-4623-A491-712169D63A28}" dt="2021-12-04T23:40:11.784" v="2388"/>
          <ac:spMkLst>
            <pc:docMk/>
            <pc:sldMk cId="3321384642" sldId="1077"/>
            <ac:spMk id="49" creationId="{B0E8231C-DB50-4B6C-B16C-8A51E4B0B37A}"/>
          </ac:spMkLst>
        </pc:spChg>
        <pc:picChg chg="del">
          <ac:chgData name="Pascal BIGARD" userId="b88df920-8c68-4829-8afd-4113518cf88c" providerId="ADAL" clId="{AE46AA7E-B1F8-4623-A491-712169D63A28}" dt="2021-12-04T23:39:39.279" v="2383" actId="478"/>
          <ac:picMkLst>
            <pc:docMk/>
            <pc:sldMk cId="3321384642" sldId="1077"/>
            <ac:picMk id="18" creationId="{EAF9B2DF-5AAE-419C-A233-DF03C429C710}"/>
          </ac:picMkLst>
        </pc:picChg>
        <pc:picChg chg="del">
          <ac:chgData name="Pascal BIGARD" userId="b88df920-8c68-4829-8afd-4113518cf88c" providerId="ADAL" clId="{AE46AA7E-B1F8-4623-A491-712169D63A28}" dt="2021-12-04T23:39:45.725" v="2385" actId="478"/>
          <ac:picMkLst>
            <pc:docMk/>
            <pc:sldMk cId="3321384642" sldId="1077"/>
            <ac:picMk id="19" creationId="{74BE06EC-43BA-4566-A953-02FCC4810A8F}"/>
          </ac:picMkLst>
        </pc:picChg>
        <pc:picChg chg="del">
          <ac:chgData name="Pascal BIGARD" userId="b88df920-8c68-4829-8afd-4113518cf88c" providerId="ADAL" clId="{AE46AA7E-B1F8-4623-A491-712169D63A28}" dt="2021-12-04T23:39:48.589" v="2386" actId="478"/>
          <ac:picMkLst>
            <pc:docMk/>
            <pc:sldMk cId="3321384642" sldId="1077"/>
            <ac:picMk id="22" creationId="{DC8B2F4B-3259-4E86-B11A-DCD3D7EEA28A}"/>
          </ac:picMkLst>
        </pc:picChg>
        <pc:picChg chg="del">
          <ac:chgData name="Pascal BIGARD" userId="b88df920-8c68-4829-8afd-4113518cf88c" providerId="ADAL" clId="{AE46AA7E-B1F8-4623-A491-712169D63A28}" dt="2021-12-04T23:39:34.893" v="2382" actId="478"/>
          <ac:picMkLst>
            <pc:docMk/>
            <pc:sldMk cId="3321384642" sldId="1077"/>
            <ac:picMk id="23" creationId="{6C305677-08B4-40B5-82B8-5E74245C2900}"/>
          </ac:picMkLst>
        </pc:picChg>
        <pc:picChg chg="del">
          <ac:chgData name="Pascal BIGARD" userId="b88df920-8c68-4829-8afd-4113518cf88c" providerId="ADAL" clId="{AE46AA7E-B1F8-4623-A491-712169D63A28}" dt="2021-12-04T23:39:48.589" v="2386" actId="478"/>
          <ac:picMkLst>
            <pc:docMk/>
            <pc:sldMk cId="3321384642" sldId="1077"/>
            <ac:picMk id="25" creationId="{46C6095A-9E1E-416B-94F4-80BE630289C9}"/>
          </ac:picMkLst>
        </pc:picChg>
        <pc:picChg chg="del">
          <ac:chgData name="Pascal BIGARD" userId="b88df920-8c68-4829-8afd-4113518cf88c" providerId="ADAL" clId="{AE46AA7E-B1F8-4623-A491-712169D63A28}" dt="2021-12-04T23:39:44.253" v="2384" actId="478"/>
          <ac:picMkLst>
            <pc:docMk/>
            <pc:sldMk cId="3321384642" sldId="1077"/>
            <ac:picMk id="26" creationId="{AF0371CC-9C1A-41F3-A391-66EE6D1E5DBE}"/>
          </ac:picMkLst>
        </pc:picChg>
        <pc:picChg chg="del">
          <ac:chgData name="Pascal BIGARD" userId="b88df920-8c68-4829-8afd-4113518cf88c" providerId="ADAL" clId="{AE46AA7E-B1F8-4623-A491-712169D63A28}" dt="2021-12-04T23:39:44.253" v="2384" actId="478"/>
          <ac:picMkLst>
            <pc:docMk/>
            <pc:sldMk cId="3321384642" sldId="1077"/>
            <ac:picMk id="27" creationId="{14CE18D2-EEBF-45BF-AD8A-30EA00644F9D}"/>
          </ac:picMkLst>
        </pc:picChg>
        <pc:picChg chg="del">
          <ac:chgData name="Pascal BIGARD" userId="b88df920-8c68-4829-8afd-4113518cf88c" providerId="ADAL" clId="{AE46AA7E-B1F8-4623-A491-712169D63A28}" dt="2021-12-04T23:39:44.253" v="2384" actId="478"/>
          <ac:picMkLst>
            <pc:docMk/>
            <pc:sldMk cId="3321384642" sldId="1077"/>
            <ac:picMk id="30" creationId="{A52C464E-4516-4524-BF36-F457478299D8}"/>
          </ac:picMkLst>
        </pc:picChg>
        <pc:picChg chg="add mod">
          <ac:chgData name="Pascal BIGARD" userId="b88df920-8c68-4829-8afd-4113518cf88c" providerId="ADAL" clId="{AE46AA7E-B1F8-4623-A491-712169D63A28}" dt="2021-12-04T23:40:11.784" v="2388"/>
          <ac:picMkLst>
            <pc:docMk/>
            <pc:sldMk cId="3321384642" sldId="1077"/>
            <ac:picMk id="40" creationId="{84C85324-DCFF-4BF4-92AD-BBA0383C9BB5}"/>
          </ac:picMkLst>
        </pc:picChg>
        <pc:picChg chg="add mod">
          <ac:chgData name="Pascal BIGARD" userId="b88df920-8c68-4829-8afd-4113518cf88c" providerId="ADAL" clId="{AE46AA7E-B1F8-4623-A491-712169D63A28}" dt="2021-12-04T23:40:11.784" v="2388"/>
          <ac:picMkLst>
            <pc:docMk/>
            <pc:sldMk cId="3321384642" sldId="1077"/>
            <ac:picMk id="41" creationId="{638B664B-3D7D-485E-AFE7-0E98E8D24BD3}"/>
          </ac:picMkLst>
        </pc:picChg>
        <pc:picChg chg="add mod">
          <ac:chgData name="Pascal BIGARD" userId="b88df920-8c68-4829-8afd-4113518cf88c" providerId="ADAL" clId="{AE46AA7E-B1F8-4623-A491-712169D63A28}" dt="2021-12-04T23:40:11.784" v="2388"/>
          <ac:picMkLst>
            <pc:docMk/>
            <pc:sldMk cId="3321384642" sldId="1077"/>
            <ac:picMk id="42" creationId="{2F11F894-53F3-481B-821B-F9E86781AF6F}"/>
          </ac:picMkLst>
        </pc:picChg>
        <pc:picChg chg="add mod">
          <ac:chgData name="Pascal BIGARD" userId="b88df920-8c68-4829-8afd-4113518cf88c" providerId="ADAL" clId="{AE46AA7E-B1F8-4623-A491-712169D63A28}" dt="2021-12-04T23:40:11.784" v="2388"/>
          <ac:picMkLst>
            <pc:docMk/>
            <pc:sldMk cId="3321384642" sldId="1077"/>
            <ac:picMk id="43" creationId="{BBCD583B-7DD1-448C-A315-0803858FC66D}"/>
          </ac:picMkLst>
        </pc:picChg>
        <pc:picChg chg="add mod">
          <ac:chgData name="Pascal BIGARD" userId="b88df920-8c68-4829-8afd-4113518cf88c" providerId="ADAL" clId="{AE46AA7E-B1F8-4623-A491-712169D63A28}" dt="2021-12-04T23:40:11.784" v="2388"/>
          <ac:picMkLst>
            <pc:docMk/>
            <pc:sldMk cId="3321384642" sldId="1077"/>
            <ac:picMk id="44" creationId="{B08F7B26-73AE-40DA-B122-253062F8D381}"/>
          </ac:picMkLst>
        </pc:picChg>
        <pc:picChg chg="add mod">
          <ac:chgData name="Pascal BIGARD" userId="b88df920-8c68-4829-8afd-4113518cf88c" providerId="ADAL" clId="{AE46AA7E-B1F8-4623-A491-712169D63A28}" dt="2021-12-04T23:40:11.784" v="2388"/>
          <ac:picMkLst>
            <pc:docMk/>
            <pc:sldMk cId="3321384642" sldId="1077"/>
            <ac:picMk id="45" creationId="{506D461E-D15B-46B2-A3BE-30CF6E631DA8}"/>
          </ac:picMkLst>
        </pc:picChg>
        <pc:picChg chg="add mod">
          <ac:chgData name="Pascal BIGARD" userId="b88df920-8c68-4829-8afd-4113518cf88c" providerId="ADAL" clId="{AE46AA7E-B1F8-4623-A491-712169D63A28}" dt="2021-12-04T23:40:11.784" v="2388"/>
          <ac:picMkLst>
            <pc:docMk/>
            <pc:sldMk cId="3321384642" sldId="1077"/>
            <ac:picMk id="46" creationId="{7F2AA98A-E56F-413C-9697-11EE30B117FB}"/>
          </ac:picMkLst>
        </pc:picChg>
      </pc:sldChg>
      <pc:sldChg chg="addSp delSp modSp add mod">
        <pc:chgData name="Pascal BIGARD" userId="b88df920-8c68-4829-8afd-4113518cf88c" providerId="ADAL" clId="{AE46AA7E-B1F8-4623-A491-712169D63A28}" dt="2021-12-06T10:59:02.894" v="26005" actId="6549"/>
        <pc:sldMkLst>
          <pc:docMk/>
          <pc:sldMk cId="17818895" sldId="1078"/>
        </pc:sldMkLst>
        <pc:spChg chg="add del mod">
          <ac:chgData name="Pascal BIGARD" userId="b88df920-8c68-4829-8afd-4113518cf88c" providerId="ADAL" clId="{AE46AA7E-B1F8-4623-A491-712169D63A28}" dt="2021-12-05T00:12:05.935" v="3374" actId="478"/>
          <ac:spMkLst>
            <pc:docMk/>
            <pc:sldMk cId="17818895" sldId="1078"/>
            <ac:spMk id="2" creationId="{6704136C-A762-47E2-9DF4-DFA5250DF67D}"/>
          </ac:spMkLst>
        </pc:spChg>
        <pc:spChg chg="add del mod">
          <ac:chgData name="Pascal BIGARD" userId="b88df920-8c68-4829-8afd-4113518cf88c" providerId="ADAL" clId="{AE46AA7E-B1F8-4623-A491-712169D63A28}" dt="2021-12-05T00:12:03.359" v="3373" actId="478"/>
          <ac:spMkLst>
            <pc:docMk/>
            <pc:sldMk cId="17818895" sldId="1078"/>
            <ac:spMk id="3" creationId="{89815DDC-162A-43A6-99D5-FBEAB0FF35B4}"/>
          </ac:spMkLst>
        </pc:spChg>
        <pc:spChg chg="mod">
          <ac:chgData name="Pascal BIGARD" userId="b88df920-8c68-4829-8afd-4113518cf88c" providerId="ADAL" clId="{AE46AA7E-B1F8-4623-A491-712169D63A28}" dt="2021-12-05T17:56:27.039" v="19848" actId="6549"/>
          <ac:spMkLst>
            <pc:docMk/>
            <pc:sldMk cId="17818895" sldId="1078"/>
            <ac:spMk id="21" creationId="{A0DD3D61-0206-47C0-8489-84847A411FDF}"/>
          </ac:spMkLst>
        </pc:spChg>
        <pc:spChg chg="add mod">
          <ac:chgData name="Pascal BIGARD" userId="b88df920-8c68-4829-8afd-4113518cf88c" providerId="ADAL" clId="{AE46AA7E-B1F8-4623-A491-712169D63A28}" dt="2021-12-06T10:59:02.894" v="26005" actId="6549"/>
          <ac:spMkLst>
            <pc:docMk/>
            <pc:sldMk cId="17818895" sldId="1078"/>
            <ac:spMk id="23" creationId="{0BF879E1-F8B6-4C87-94FD-9FC17DF95D65}"/>
          </ac:spMkLst>
        </pc:spChg>
        <pc:spChg chg="del">
          <ac:chgData name="Pascal BIGARD" userId="b88df920-8c68-4829-8afd-4113518cf88c" providerId="ADAL" clId="{AE46AA7E-B1F8-4623-A491-712169D63A28}" dt="2021-12-04T23:58:25.873" v="2719" actId="478"/>
          <ac:spMkLst>
            <pc:docMk/>
            <pc:sldMk cId="17818895" sldId="1078"/>
            <ac:spMk id="47" creationId="{D7BE978C-3FE5-443E-8D38-78A71F620F65}"/>
          </ac:spMkLst>
        </pc:spChg>
        <pc:spChg chg="del">
          <ac:chgData name="Pascal BIGARD" userId="b88df920-8c68-4829-8afd-4113518cf88c" providerId="ADAL" clId="{AE46AA7E-B1F8-4623-A491-712169D63A28}" dt="2021-12-04T23:58:25.873" v="2719" actId="478"/>
          <ac:spMkLst>
            <pc:docMk/>
            <pc:sldMk cId="17818895" sldId="1078"/>
            <ac:spMk id="48" creationId="{CA7AE35C-AC09-4860-BD9E-56C016065FEB}"/>
          </ac:spMkLst>
        </pc:spChg>
        <pc:spChg chg="del">
          <ac:chgData name="Pascal BIGARD" userId="b88df920-8c68-4829-8afd-4113518cf88c" providerId="ADAL" clId="{AE46AA7E-B1F8-4623-A491-712169D63A28}" dt="2021-12-04T23:58:25.873" v="2719" actId="478"/>
          <ac:spMkLst>
            <pc:docMk/>
            <pc:sldMk cId="17818895" sldId="1078"/>
            <ac:spMk id="49" creationId="{B0E8231C-DB50-4B6C-B16C-8A51E4B0B37A}"/>
          </ac:spMkLst>
        </pc:spChg>
        <pc:graphicFrameChg chg="add del mod">
          <ac:chgData name="Pascal BIGARD" userId="b88df920-8c68-4829-8afd-4113518cf88c" providerId="ADAL" clId="{AE46AA7E-B1F8-4623-A491-712169D63A28}" dt="2021-12-05T00:13:00.265" v="3400" actId="478"/>
          <ac:graphicFrameMkLst>
            <pc:docMk/>
            <pc:sldMk cId="17818895" sldId="1078"/>
            <ac:graphicFrameMk id="24" creationId="{BB43A230-CE37-4320-8070-CF0C20702E4D}"/>
          </ac:graphicFrameMkLst>
        </pc:graphicFrameChg>
        <pc:picChg chg="del">
          <ac:chgData name="Pascal BIGARD" userId="b88df920-8c68-4829-8afd-4113518cf88c" providerId="ADAL" clId="{AE46AA7E-B1F8-4623-A491-712169D63A28}" dt="2021-12-04T23:58:25.873" v="2719" actId="478"/>
          <ac:picMkLst>
            <pc:docMk/>
            <pc:sldMk cId="17818895" sldId="1078"/>
            <ac:picMk id="40" creationId="{84C85324-DCFF-4BF4-92AD-BBA0383C9BB5}"/>
          </ac:picMkLst>
        </pc:picChg>
        <pc:picChg chg="del">
          <ac:chgData name="Pascal BIGARD" userId="b88df920-8c68-4829-8afd-4113518cf88c" providerId="ADAL" clId="{AE46AA7E-B1F8-4623-A491-712169D63A28}" dt="2021-12-04T23:58:25.873" v="2719" actId="478"/>
          <ac:picMkLst>
            <pc:docMk/>
            <pc:sldMk cId="17818895" sldId="1078"/>
            <ac:picMk id="41" creationId="{638B664B-3D7D-485E-AFE7-0E98E8D24BD3}"/>
          </ac:picMkLst>
        </pc:picChg>
        <pc:picChg chg="del">
          <ac:chgData name="Pascal BIGARD" userId="b88df920-8c68-4829-8afd-4113518cf88c" providerId="ADAL" clId="{AE46AA7E-B1F8-4623-A491-712169D63A28}" dt="2021-12-04T23:58:25.873" v="2719" actId="478"/>
          <ac:picMkLst>
            <pc:docMk/>
            <pc:sldMk cId="17818895" sldId="1078"/>
            <ac:picMk id="42" creationId="{2F11F894-53F3-481B-821B-F9E86781AF6F}"/>
          </ac:picMkLst>
        </pc:picChg>
        <pc:picChg chg="del">
          <ac:chgData name="Pascal BIGARD" userId="b88df920-8c68-4829-8afd-4113518cf88c" providerId="ADAL" clId="{AE46AA7E-B1F8-4623-A491-712169D63A28}" dt="2021-12-04T23:58:25.873" v="2719" actId="478"/>
          <ac:picMkLst>
            <pc:docMk/>
            <pc:sldMk cId="17818895" sldId="1078"/>
            <ac:picMk id="43" creationId="{BBCD583B-7DD1-448C-A315-0803858FC66D}"/>
          </ac:picMkLst>
        </pc:picChg>
        <pc:picChg chg="del">
          <ac:chgData name="Pascal BIGARD" userId="b88df920-8c68-4829-8afd-4113518cf88c" providerId="ADAL" clId="{AE46AA7E-B1F8-4623-A491-712169D63A28}" dt="2021-12-04T23:58:25.873" v="2719" actId="478"/>
          <ac:picMkLst>
            <pc:docMk/>
            <pc:sldMk cId="17818895" sldId="1078"/>
            <ac:picMk id="44" creationId="{B08F7B26-73AE-40DA-B122-253062F8D381}"/>
          </ac:picMkLst>
        </pc:picChg>
        <pc:picChg chg="del">
          <ac:chgData name="Pascal BIGARD" userId="b88df920-8c68-4829-8afd-4113518cf88c" providerId="ADAL" clId="{AE46AA7E-B1F8-4623-A491-712169D63A28}" dt="2021-12-04T23:58:25.873" v="2719" actId="478"/>
          <ac:picMkLst>
            <pc:docMk/>
            <pc:sldMk cId="17818895" sldId="1078"/>
            <ac:picMk id="45" creationId="{506D461E-D15B-46B2-A3BE-30CF6E631DA8}"/>
          </ac:picMkLst>
        </pc:picChg>
        <pc:picChg chg="del">
          <ac:chgData name="Pascal BIGARD" userId="b88df920-8c68-4829-8afd-4113518cf88c" providerId="ADAL" clId="{AE46AA7E-B1F8-4623-A491-712169D63A28}" dt="2021-12-04T23:58:25.873" v="2719" actId="478"/>
          <ac:picMkLst>
            <pc:docMk/>
            <pc:sldMk cId="17818895" sldId="1078"/>
            <ac:picMk id="46" creationId="{7F2AA98A-E56F-413C-9697-11EE30B117FB}"/>
          </ac:picMkLst>
        </pc:picChg>
      </pc:sldChg>
      <pc:sldChg chg="add del">
        <pc:chgData name="Pascal BIGARD" userId="b88df920-8c68-4829-8afd-4113518cf88c" providerId="ADAL" clId="{AE46AA7E-B1F8-4623-A491-712169D63A28}" dt="2021-12-05T00:44:55.684" v="4938" actId="47"/>
        <pc:sldMkLst>
          <pc:docMk/>
          <pc:sldMk cId="1893435435" sldId="1079"/>
        </pc:sldMkLst>
      </pc:sldChg>
      <pc:sldChg chg="new del">
        <pc:chgData name="Pascal BIGARD" userId="b88df920-8c68-4829-8afd-4113518cf88c" providerId="ADAL" clId="{AE46AA7E-B1F8-4623-A491-712169D63A28}" dt="2021-12-05T04:27:21.835" v="19773" actId="47"/>
        <pc:sldMkLst>
          <pc:docMk/>
          <pc:sldMk cId="2694549019" sldId="1079"/>
        </pc:sldMkLst>
      </pc:sldChg>
      <pc:sldChg chg="addSp delSp modSp add mod ord">
        <pc:chgData name="Pascal BIGARD" userId="b88df920-8c68-4829-8afd-4113518cf88c" providerId="ADAL" clId="{AE46AA7E-B1F8-4623-A491-712169D63A28}" dt="2021-12-06T11:10:09.874" v="26029" actId="20577"/>
        <pc:sldMkLst>
          <pc:docMk/>
          <pc:sldMk cId="3184205393" sldId="1080"/>
        </pc:sldMkLst>
        <pc:spChg chg="add del mod">
          <ac:chgData name="Pascal BIGARD" userId="b88df920-8c68-4829-8afd-4113518cf88c" providerId="ADAL" clId="{AE46AA7E-B1F8-4623-A491-712169D63A28}" dt="2021-12-05T01:38:08.085" v="6660" actId="478"/>
          <ac:spMkLst>
            <pc:docMk/>
            <pc:sldMk cId="3184205393" sldId="1080"/>
            <ac:spMk id="2" creationId="{61357423-C626-4E7E-A04B-55434A33A607}"/>
          </ac:spMkLst>
        </pc:spChg>
        <pc:spChg chg="add del mod">
          <ac:chgData name="Pascal BIGARD" userId="b88df920-8c68-4829-8afd-4113518cf88c" providerId="ADAL" clId="{AE46AA7E-B1F8-4623-A491-712169D63A28}" dt="2021-12-05T01:47:00.726" v="7482" actId="478"/>
          <ac:spMkLst>
            <pc:docMk/>
            <pc:sldMk cId="3184205393" sldId="1080"/>
            <ac:spMk id="7" creationId="{8CEB1AD4-9220-4B30-ADF3-31BE0562243E}"/>
          </ac:spMkLst>
        </pc:spChg>
        <pc:spChg chg="add del mod">
          <ac:chgData name="Pascal BIGARD" userId="b88df920-8c68-4829-8afd-4113518cf88c" providerId="ADAL" clId="{AE46AA7E-B1F8-4623-A491-712169D63A28}" dt="2021-12-05T01:47:53.367" v="7484" actId="478"/>
          <ac:spMkLst>
            <pc:docMk/>
            <pc:sldMk cId="3184205393" sldId="1080"/>
            <ac:spMk id="10" creationId="{673442B1-1AE7-44C5-A111-64E67FABC1A5}"/>
          </ac:spMkLst>
        </pc:spChg>
        <pc:spChg chg="add mod">
          <ac:chgData name="Pascal BIGARD" userId="b88df920-8c68-4829-8afd-4113518cf88c" providerId="ADAL" clId="{AE46AA7E-B1F8-4623-A491-712169D63A28}" dt="2021-12-05T01:49:13.565" v="7536" actId="1076"/>
          <ac:spMkLst>
            <pc:docMk/>
            <pc:sldMk cId="3184205393" sldId="1080"/>
            <ac:spMk id="11" creationId="{C68EDC2C-1B4A-43C9-9E3A-F5B41377ED8E}"/>
          </ac:spMkLst>
        </pc:spChg>
        <pc:spChg chg="add mod">
          <ac:chgData name="Pascal BIGARD" userId="b88df920-8c68-4829-8afd-4113518cf88c" providerId="ADAL" clId="{AE46AA7E-B1F8-4623-A491-712169D63A28}" dt="2021-12-05T18:00:44.089" v="20024" actId="113"/>
          <ac:spMkLst>
            <pc:docMk/>
            <pc:sldMk cId="3184205393" sldId="1080"/>
            <ac:spMk id="13" creationId="{4DE37D64-63CD-4D94-ADEB-229CC84F6E95}"/>
          </ac:spMkLst>
        </pc:spChg>
        <pc:spChg chg="add mod">
          <ac:chgData name="Pascal BIGARD" userId="b88df920-8c68-4829-8afd-4113518cf88c" providerId="ADAL" clId="{AE46AA7E-B1F8-4623-A491-712169D63A28}" dt="2021-12-05T01:26:17.460" v="6232" actId="1076"/>
          <ac:spMkLst>
            <pc:docMk/>
            <pc:sldMk cId="3184205393" sldId="1080"/>
            <ac:spMk id="15" creationId="{54CE5B73-F01E-844D-B819-6A0BED40EF60}"/>
          </ac:spMkLst>
        </pc:spChg>
        <pc:spChg chg="add mod">
          <ac:chgData name="Pascal BIGARD" userId="b88df920-8c68-4829-8afd-4113518cf88c" providerId="ADAL" clId="{AE46AA7E-B1F8-4623-A491-712169D63A28}" dt="2021-12-06T11:10:09.874" v="26029" actId="20577"/>
          <ac:spMkLst>
            <pc:docMk/>
            <pc:sldMk cId="3184205393" sldId="1080"/>
            <ac:spMk id="19" creationId="{19831743-2490-48C8-A370-2BDEA7A9A317}"/>
          </ac:spMkLst>
        </pc:spChg>
        <pc:spChg chg="mod">
          <ac:chgData name="Pascal BIGARD" userId="b88df920-8c68-4829-8afd-4113518cf88c" providerId="ADAL" clId="{AE46AA7E-B1F8-4623-A491-712169D63A28}" dt="2021-12-05T17:59:19.952" v="20015" actId="20577"/>
          <ac:spMkLst>
            <pc:docMk/>
            <pc:sldMk cId="3184205393" sldId="1080"/>
            <ac:spMk id="21" creationId="{A0DD3D61-0206-47C0-8489-84847A411FDF}"/>
          </ac:spMkLst>
        </pc:spChg>
        <pc:spChg chg="mod">
          <ac:chgData name="Pascal BIGARD" userId="b88df920-8c68-4829-8afd-4113518cf88c" providerId="ADAL" clId="{AE46AA7E-B1F8-4623-A491-712169D63A28}" dt="2021-12-05T18:08:42.659" v="20512" actId="6549"/>
          <ac:spMkLst>
            <pc:docMk/>
            <pc:sldMk cId="3184205393" sldId="1080"/>
            <ac:spMk id="23" creationId="{0BF879E1-F8B6-4C87-94FD-9FC17DF95D65}"/>
          </ac:spMkLst>
        </pc:spChg>
        <pc:spChg chg="add mod">
          <ac:chgData name="Pascal BIGARD" userId="b88df920-8c68-4829-8afd-4113518cf88c" providerId="ADAL" clId="{AE46AA7E-B1F8-4623-A491-712169D63A28}" dt="2021-12-05T01:49:32.679" v="7551" actId="14100"/>
          <ac:spMkLst>
            <pc:docMk/>
            <pc:sldMk cId="3184205393" sldId="1080"/>
            <ac:spMk id="24" creationId="{356ABF09-285F-43AD-83EC-63D31E706959}"/>
          </ac:spMkLst>
        </pc:spChg>
        <pc:spChg chg="add mod">
          <ac:chgData name="Pascal BIGARD" userId="b88df920-8c68-4829-8afd-4113518cf88c" providerId="ADAL" clId="{AE46AA7E-B1F8-4623-A491-712169D63A28}" dt="2021-12-05T02:02:16.999" v="7617" actId="1076"/>
          <ac:spMkLst>
            <pc:docMk/>
            <pc:sldMk cId="3184205393" sldId="1080"/>
            <ac:spMk id="27" creationId="{5F431211-57A9-4C21-9CE1-5E9906FC8C95}"/>
          </ac:spMkLst>
        </pc:spChg>
        <pc:graphicFrameChg chg="add mod">
          <ac:chgData name="Pascal BIGARD" userId="b88df920-8c68-4829-8afd-4113518cf88c" providerId="ADAL" clId="{AE46AA7E-B1F8-4623-A491-712169D63A28}" dt="2021-12-05T02:02:00.994" v="7614" actId="1076"/>
          <ac:graphicFrameMkLst>
            <pc:docMk/>
            <pc:sldMk cId="3184205393" sldId="1080"/>
            <ac:graphicFrameMk id="25" creationId="{DC90A083-2385-4B7A-BF77-345361F47898}"/>
          </ac:graphicFrameMkLst>
        </pc:graphicFrameChg>
        <pc:picChg chg="add mod">
          <ac:chgData name="Pascal BIGARD" userId="b88df920-8c68-4829-8afd-4113518cf88c" providerId="ADAL" clId="{AE46AA7E-B1F8-4623-A491-712169D63A28}" dt="2021-12-05T01:38:32.733" v="6667" actId="1076"/>
          <ac:picMkLst>
            <pc:docMk/>
            <pc:sldMk cId="3184205393" sldId="1080"/>
            <ac:picMk id="6" creationId="{AB6C366E-CD39-4C72-B97B-2E5A7A975F80}"/>
          </ac:picMkLst>
        </pc:picChg>
        <pc:picChg chg="add mod">
          <ac:chgData name="Pascal BIGARD" userId="b88df920-8c68-4829-8afd-4113518cf88c" providerId="ADAL" clId="{AE46AA7E-B1F8-4623-A491-712169D63A28}" dt="2021-12-05T02:02:20.689" v="7619" actId="1076"/>
          <ac:picMkLst>
            <pc:docMk/>
            <pc:sldMk cId="3184205393" sldId="1080"/>
            <ac:picMk id="9" creationId="{4F2D02E8-0366-454B-9AC1-431C50570605}"/>
          </ac:picMkLst>
        </pc:picChg>
        <pc:picChg chg="add mod">
          <ac:chgData name="Pascal BIGARD" userId="b88df920-8c68-4829-8afd-4113518cf88c" providerId="ADAL" clId="{AE46AA7E-B1F8-4623-A491-712169D63A28}" dt="2021-12-05T02:06:48.388" v="7700" actId="1076"/>
          <ac:picMkLst>
            <pc:docMk/>
            <pc:sldMk cId="3184205393" sldId="1080"/>
            <ac:picMk id="12" creationId="{CADCABE6-DD38-4AF7-8902-BC8B80B6FFD7}"/>
          </ac:picMkLst>
        </pc:picChg>
        <pc:picChg chg="add mod">
          <ac:chgData name="Pascal BIGARD" userId="b88df920-8c68-4829-8afd-4113518cf88c" providerId="ADAL" clId="{AE46AA7E-B1F8-4623-A491-712169D63A28}" dt="2021-12-05T02:02:18.878" v="7618" actId="1076"/>
          <ac:picMkLst>
            <pc:docMk/>
            <pc:sldMk cId="3184205393" sldId="1080"/>
            <ac:picMk id="26" creationId="{EA5E9B9D-0C85-4CE8-B31F-31372BEA3D30}"/>
          </ac:picMkLst>
        </pc:picChg>
      </pc:sldChg>
      <pc:sldChg chg="addSp delSp modSp add mod">
        <pc:chgData name="Pascal BIGARD" userId="b88df920-8c68-4829-8afd-4113518cf88c" providerId="ADAL" clId="{AE46AA7E-B1F8-4623-A491-712169D63A28}" dt="2021-12-06T11:12:03.787" v="26122" actId="404"/>
        <pc:sldMkLst>
          <pc:docMk/>
          <pc:sldMk cId="1918014547" sldId="1081"/>
        </pc:sldMkLst>
        <pc:spChg chg="add mod">
          <ac:chgData name="Pascal BIGARD" userId="b88df920-8c68-4829-8afd-4113518cf88c" providerId="ADAL" clId="{AE46AA7E-B1F8-4623-A491-712169D63A28}" dt="2021-12-05T02:31:11.940" v="9444" actId="1076"/>
          <ac:spMkLst>
            <pc:docMk/>
            <pc:sldMk cId="1918014547" sldId="1081"/>
            <ac:spMk id="2" creationId="{3A72646F-9984-4B7F-881D-8437663A4CA2}"/>
          </ac:spMkLst>
        </pc:spChg>
        <pc:spChg chg="del mod">
          <ac:chgData name="Pascal BIGARD" userId="b88df920-8c68-4829-8afd-4113518cf88c" providerId="ADAL" clId="{AE46AA7E-B1F8-4623-A491-712169D63A28}" dt="2021-12-05T02:23:51.621" v="9016" actId="478"/>
          <ac:spMkLst>
            <pc:docMk/>
            <pc:sldMk cId="1918014547" sldId="1081"/>
            <ac:spMk id="11" creationId="{C68EDC2C-1B4A-43C9-9E3A-F5B41377ED8E}"/>
          </ac:spMkLst>
        </pc:spChg>
        <pc:spChg chg="del">
          <ac:chgData name="Pascal BIGARD" userId="b88df920-8c68-4829-8afd-4113518cf88c" providerId="ADAL" clId="{AE46AA7E-B1F8-4623-A491-712169D63A28}" dt="2021-12-05T02:16:51.109" v="8381" actId="478"/>
          <ac:spMkLst>
            <pc:docMk/>
            <pc:sldMk cId="1918014547" sldId="1081"/>
            <ac:spMk id="13" creationId="{4DE37D64-63CD-4D94-ADEB-229CC84F6E95}"/>
          </ac:spMkLst>
        </pc:spChg>
        <pc:spChg chg="mod">
          <ac:chgData name="Pascal BIGARD" userId="b88df920-8c68-4829-8afd-4113518cf88c" providerId="ADAL" clId="{AE46AA7E-B1F8-4623-A491-712169D63A28}" dt="2021-12-05T02:22:04.403" v="8764" actId="1076"/>
          <ac:spMkLst>
            <pc:docMk/>
            <pc:sldMk cId="1918014547" sldId="1081"/>
            <ac:spMk id="15" creationId="{54CE5B73-F01E-844D-B819-6A0BED40EF60}"/>
          </ac:spMkLst>
        </pc:spChg>
        <pc:spChg chg="del">
          <ac:chgData name="Pascal BIGARD" userId="b88df920-8c68-4829-8afd-4113518cf88c" providerId="ADAL" clId="{AE46AA7E-B1F8-4623-A491-712169D63A28}" dt="2021-12-05T02:23:45.783" v="9014" actId="478"/>
          <ac:spMkLst>
            <pc:docMk/>
            <pc:sldMk cId="1918014547" sldId="1081"/>
            <ac:spMk id="19" creationId="{19831743-2490-48C8-A370-2BDEA7A9A317}"/>
          </ac:spMkLst>
        </pc:spChg>
        <pc:spChg chg="mod">
          <ac:chgData name="Pascal BIGARD" userId="b88df920-8c68-4829-8afd-4113518cf88c" providerId="ADAL" clId="{AE46AA7E-B1F8-4623-A491-712169D63A28}" dt="2021-12-05T02:16:22.789" v="8374" actId="6549"/>
          <ac:spMkLst>
            <pc:docMk/>
            <pc:sldMk cId="1918014547" sldId="1081"/>
            <ac:spMk id="21" creationId="{A0DD3D61-0206-47C0-8489-84847A411FDF}"/>
          </ac:spMkLst>
        </pc:spChg>
        <pc:spChg chg="mod">
          <ac:chgData name="Pascal BIGARD" userId="b88df920-8c68-4829-8afd-4113518cf88c" providerId="ADAL" clId="{AE46AA7E-B1F8-4623-A491-712169D63A28}" dt="2021-12-06T11:12:03.787" v="26122" actId="404"/>
          <ac:spMkLst>
            <pc:docMk/>
            <pc:sldMk cId="1918014547" sldId="1081"/>
            <ac:spMk id="23" creationId="{0BF879E1-F8B6-4C87-94FD-9FC17DF95D65}"/>
          </ac:spMkLst>
        </pc:spChg>
        <pc:spChg chg="del mod">
          <ac:chgData name="Pascal BIGARD" userId="b88df920-8c68-4829-8afd-4113518cf88c" providerId="ADAL" clId="{AE46AA7E-B1F8-4623-A491-712169D63A28}" dt="2021-12-05T02:23:48.646" v="9015" actId="478"/>
          <ac:spMkLst>
            <pc:docMk/>
            <pc:sldMk cId="1918014547" sldId="1081"/>
            <ac:spMk id="24" creationId="{356ABF09-285F-43AD-83EC-63D31E706959}"/>
          </ac:spMkLst>
        </pc:spChg>
        <pc:spChg chg="del mod">
          <ac:chgData name="Pascal BIGARD" userId="b88df920-8c68-4829-8afd-4113518cf88c" providerId="ADAL" clId="{AE46AA7E-B1F8-4623-A491-712169D63A28}" dt="2021-12-05T02:16:44.964" v="8377" actId="478"/>
          <ac:spMkLst>
            <pc:docMk/>
            <pc:sldMk cId="1918014547" sldId="1081"/>
            <ac:spMk id="27" creationId="{5F431211-57A9-4C21-9CE1-5E9906FC8C95}"/>
          </ac:spMkLst>
        </pc:spChg>
        <pc:spChg chg="add mod">
          <ac:chgData name="Pascal BIGARD" userId="b88df920-8c68-4829-8afd-4113518cf88c" providerId="ADAL" clId="{AE46AA7E-B1F8-4623-A491-712169D63A28}" dt="2021-12-05T02:31:37.612" v="9446" actId="1076"/>
          <ac:spMkLst>
            <pc:docMk/>
            <pc:sldMk cId="1918014547" sldId="1081"/>
            <ac:spMk id="30" creationId="{BE1CF1EA-A2F1-41FF-BA0A-242847AB08BA}"/>
          </ac:spMkLst>
        </pc:spChg>
        <pc:graphicFrameChg chg="del">
          <ac:chgData name="Pascal BIGARD" userId="b88df920-8c68-4829-8afd-4113518cf88c" providerId="ADAL" clId="{AE46AA7E-B1F8-4623-A491-712169D63A28}" dt="2021-12-05T02:16:41.680" v="8375" actId="478"/>
          <ac:graphicFrameMkLst>
            <pc:docMk/>
            <pc:sldMk cId="1918014547" sldId="1081"/>
            <ac:graphicFrameMk id="25" creationId="{DC90A083-2385-4B7A-BF77-345361F47898}"/>
          </ac:graphicFrameMkLst>
        </pc:graphicFrameChg>
        <pc:picChg chg="del">
          <ac:chgData name="Pascal BIGARD" userId="b88df920-8c68-4829-8afd-4113518cf88c" providerId="ADAL" clId="{AE46AA7E-B1F8-4623-A491-712169D63A28}" dt="2021-12-05T02:16:47.399" v="8379" actId="478"/>
          <ac:picMkLst>
            <pc:docMk/>
            <pc:sldMk cId="1918014547" sldId="1081"/>
            <ac:picMk id="6" creationId="{AB6C366E-CD39-4C72-B97B-2E5A7A975F80}"/>
          </ac:picMkLst>
        </pc:picChg>
        <pc:picChg chg="del">
          <ac:chgData name="Pascal BIGARD" userId="b88df920-8c68-4829-8afd-4113518cf88c" providerId="ADAL" clId="{AE46AA7E-B1F8-4623-A491-712169D63A28}" dt="2021-12-05T02:16:49.095" v="8380" actId="478"/>
          <ac:picMkLst>
            <pc:docMk/>
            <pc:sldMk cId="1918014547" sldId="1081"/>
            <ac:picMk id="9" creationId="{4F2D02E8-0366-454B-9AC1-431C50570605}"/>
          </ac:picMkLst>
        </pc:picChg>
        <pc:picChg chg="del">
          <ac:chgData name="Pascal BIGARD" userId="b88df920-8c68-4829-8afd-4113518cf88c" providerId="ADAL" clId="{AE46AA7E-B1F8-4623-A491-712169D63A28}" dt="2021-12-05T02:16:46.261" v="8378" actId="478"/>
          <ac:picMkLst>
            <pc:docMk/>
            <pc:sldMk cId="1918014547" sldId="1081"/>
            <ac:picMk id="12" creationId="{CADCABE6-DD38-4AF7-8902-BC8B80B6FFD7}"/>
          </ac:picMkLst>
        </pc:picChg>
        <pc:picChg chg="del">
          <ac:chgData name="Pascal BIGARD" userId="b88df920-8c68-4829-8afd-4113518cf88c" providerId="ADAL" clId="{AE46AA7E-B1F8-4623-A491-712169D63A28}" dt="2021-12-05T02:16:52.082" v="8382" actId="478"/>
          <ac:picMkLst>
            <pc:docMk/>
            <pc:sldMk cId="1918014547" sldId="1081"/>
            <ac:picMk id="26" creationId="{EA5E9B9D-0C85-4CE8-B31F-31372BEA3D30}"/>
          </ac:picMkLst>
        </pc:picChg>
      </pc:sldChg>
      <pc:sldChg chg="delSp modSp add mod">
        <pc:chgData name="Pascal BIGARD" userId="b88df920-8c68-4829-8afd-4113518cf88c" providerId="ADAL" clId="{AE46AA7E-B1F8-4623-A491-712169D63A28}" dt="2021-12-07T11:17:27.853" v="26273" actId="20577"/>
        <pc:sldMkLst>
          <pc:docMk/>
          <pc:sldMk cId="1925877184" sldId="1082"/>
        </pc:sldMkLst>
        <pc:spChg chg="del">
          <ac:chgData name="Pascal BIGARD" userId="b88df920-8c68-4829-8afd-4113518cf88c" providerId="ADAL" clId="{AE46AA7E-B1F8-4623-A491-712169D63A28}" dt="2021-12-05T02:38:43.461" v="9934" actId="478"/>
          <ac:spMkLst>
            <pc:docMk/>
            <pc:sldMk cId="1925877184" sldId="1082"/>
            <ac:spMk id="2" creationId="{3A72646F-9984-4B7F-881D-8437663A4CA2}"/>
          </ac:spMkLst>
        </pc:spChg>
        <pc:spChg chg="mod">
          <ac:chgData name="Pascal BIGARD" userId="b88df920-8c68-4829-8afd-4113518cf88c" providerId="ADAL" clId="{AE46AA7E-B1F8-4623-A491-712169D63A28}" dt="2021-12-05T02:45:41.416" v="10525" actId="20577"/>
          <ac:spMkLst>
            <pc:docMk/>
            <pc:sldMk cId="1925877184" sldId="1082"/>
            <ac:spMk id="21" creationId="{A0DD3D61-0206-47C0-8489-84847A411FDF}"/>
          </ac:spMkLst>
        </pc:spChg>
        <pc:spChg chg="mod">
          <ac:chgData name="Pascal BIGARD" userId="b88df920-8c68-4829-8afd-4113518cf88c" providerId="ADAL" clId="{AE46AA7E-B1F8-4623-A491-712169D63A28}" dt="2021-12-07T11:17:27.853" v="26273" actId="20577"/>
          <ac:spMkLst>
            <pc:docMk/>
            <pc:sldMk cId="1925877184" sldId="1082"/>
            <ac:spMk id="23" creationId="{0BF879E1-F8B6-4C87-94FD-9FC17DF95D65}"/>
          </ac:spMkLst>
        </pc:spChg>
        <pc:spChg chg="del">
          <ac:chgData name="Pascal BIGARD" userId="b88df920-8c68-4829-8afd-4113518cf88c" providerId="ADAL" clId="{AE46AA7E-B1F8-4623-A491-712169D63A28}" dt="2021-12-05T02:34:02.006" v="9448" actId="478"/>
          <ac:spMkLst>
            <pc:docMk/>
            <pc:sldMk cId="1925877184" sldId="1082"/>
            <ac:spMk id="30" creationId="{BE1CF1EA-A2F1-41FF-BA0A-242847AB08BA}"/>
          </ac:spMkLst>
        </pc:spChg>
      </pc:sldChg>
      <pc:sldChg chg="addSp delSp modSp add mod">
        <pc:chgData name="Pascal BIGARD" userId="b88df920-8c68-4829-8afd-4113518cf88c" providerId="ADAL" clId="{AE46AA7E-B1F8-4623-A491-712169D63A28}" dt="2021-12-07T11:19:16.392" v="26280" actId="6549"/>
        <pc:sldMkLst>
          <pc:docMk/>
          <pc:sldMk cId="3783570163" sldId="1083"/>
        </pc:sldMkLst>
        <pc:spChg chg="mod">
          <ac:chgData name="Pascal BIGARD" userId="b88df920-8c68-4829-8afd-4113518cf88c" providerId="ADAL" clId="{AE46AA7E-B1F8-4623-A491-712169D63A28}" dt="2021-12-05T02:58:15.544" v="11382" actId="6549"/>
          <ac:spMkLst>
            <pc:docMk/>
            <pc:sldMk cId="3783570163" sldId="1083"/>
            <ac:spMk id="15" creationId="{54CE5B73-F01E-844D-B819-6A0BED40EF60}"/>
          </ac:spMkLst>
        </pc:spChg>
        <pc:spChg chg="mod">
          <ac:chgData name="Pascal BIGARD" userId="b88df920-8c68-4829-8afd-4113518cf88c" providerId="ADAL" clId="{AE46AA7E-B1F8-4623-A491-712169D63A28}" dt="2021-12-05T18:18:15.300" v="20982" actId="6549"/>
          <ac:spMkLst>
            <pc:docMk/>
            <pc:sldMk cId="3783570163" sldId="1083"/>
            <ac:spMk id="21" creationId="{A0DD3D61-0206-47C0-8489-84847A411FDF}"/>
          </ac:spMkLst>
        </pc:spChg>
        <pc:spChg chg="mod">
          <ac:chgData name="Pascal BIGARD" userId="b88df920-8c68-4829-8afd-4113518cf88c" providerId="ADAL" clId="{AE46AA7E-B1F8-4623-A491-712169D63A28}" dt="2021-12-07T11:19:16.392" v="26280" actId="6549"/>
          <ac:spMkLst>
            <pc:docMk/>
            <pc:sldMk cId="3783570163" sldId="1083"/>
            <ac:spMk id="23" creationId="{0BF879E1-F8B6-4C87-94FD-9FC17DF95D65}"/>
          </ac:spMkLst>
        </pc:spChg>
        <pc:spChg chg="mod">
          <ac:chgData name="Pascal BIGARD" userId="b88df920-8c68-4829-8afd-4113518cf88c" providerId="ADAL" clId="{AE46AA7E-B1F8-4623-A491-712169D63A28}" dt="2021-12-05T03:34:34.717" v="14508"/>
          <ac:spMkLst>
            <pc:docMk/>
            <pc:sldMk cId="3783570163" sldId="1083"/>
            <ac:spMk id="43" creationId="{62619C26-5504-420F-B601-BF0815D37368}"/>
          </ac:spMkLst>
        </pc:spChg>
        <pc:spChg chg="mod">
          <ac:chgData name="Pascal BIGARD" userId="b88df920-8c68-4829-8afd-4113518cf88c" providerId="ADAL" clId="{AE46AA7E-B1F8-4623-A491-712169D63A28}" dt="2021-12-05T03:34:34.717" v="14508"/>
          <ac:spMkLst>
            <pc:docMk/>
            <pc:sldMk cId="3783570163" sldId="1083"/>
            <ac:spMk id="45" creationId="{636148A3-C9D0-4566-8D65-F2BF17B05F04}"/>
          </ac:spMkLst>
        </pc:spChg>
        <pc:spChg chg="mod">
          <ac:chgData name="Pascal BIGARD" userId="b88df920-8c68-4829-8afd-4113518cf88c" providerId="ADAL" clId="{AE46AA7E-B1F8-4623-A491-712169D63A28}" dt="2021-12-05T03:34:34.717" v="14508"/>
          <ac:spMkLst>
            <pc:docMk/>
            <pc:sldMk cId="3783570163" sldId="1083"/>
            <ac:spMk id="47" creationId="{31C98168-43E1-4765-BFAB-325364CA1B09}"/>
          </ac:spMkLst>
        </pc:spChg>
        <pc:spChg chg="add mod">
          <ac:chgData name="Pascal BIGARD" userId="b88df920-8c68-4829-8afd-4113518cf88c" providerId="ADAL" clId="{AE46AA7E-B1F8-4623-A491-712169D63A28}" dt="2021-12-07T11:13:49.321" v="26203" actId="20577"/>
          <ac:spMkLst>
            <pc:docMk/>
            <pc:sldMk cId="3783570163" sldId="1083"/>
            <ac:spMk id="48" creationId="{B8C797D0-CFB2-47E5-A2DF-3B49B5719358}"/>
          </ac:spMkLst>
        </pc:spChg>
        <pc:spChg chg="add mod">
          <ac:chgData name="Pascal BIGARD" userId="b88df920-8c68-4829-8afd-4113518cf88c" providerId="ADAL" clId="{AE46AA7E-B1F8-4623-A491-712169D63A28}" dt="2021-12-05T03:47:36.116" v="16086"/>
          <ac:spMkLst>
            <pc:docMk/>
            <pc:sldMk cId="3783570163" sldId="1083"/>
            <ac:spMk id="49" creationId="{3D80757A-55CF-44AA-AE99-973DAC523464}"/>
          </ac:spMkLst>
        </pc:spChg>
        <pc:grpChg chg="add del mod">
          <ac:chgData name="Pascal BIGARD" userId="b88df920-8c68-4829-8afd-4113518cf88c" providerId="ADAL" clId="{AE46AA7E-B1F8-4623-A491-712169D63A28}" dt="2021-12-05T03:34:38.938" v="14509" actId="478"/>
          <ac:grpSpMkLst>
            <pc:docMk/>
            <pc:sldMk cId="3783570163" sldId="1083"/>
            <ac:grpSpMk id="16" creationId="{ADE02266-6A33-4497-9F24-100431882CEC}"/>
          </ac:grpSpMkLst>
        </pc:grpChg>
        <pc:grpChg chg="add mod">
          <ac:chgData name="Pascal BIGARD" userId="b88df920-8c68-4829-8afd-4113518cf88c" providerId="ADAL" clId="{AE46AA7E-B1F8-4623-A491-712169D63A28}" dt="2021-12-05T03:34:44.431" v="14512" actId="1076"/>
          <ac:grpSpMkLst>
            <pc:docMk/>
            <pc:sldMk cId="3783570163" sldId="1083"/>
            <ac:grpSpMk id="31" creationId="{24DA2024-52E4-4EA8-AE3B-01D409A29EDB}"/>
          </ac:grpSpMkLst>
        </pc:grpChg>
        <pc:grpChg chg="mod">
          <ac:chgData name="Pascal BIGARD" userId="b88df920-8c68-4829-8afd-4113518cf88c" providerId="ADAL" clId="{AE46AA7E-B1F8-4623-A491-712169D63A28}" dt="2021-12-05T03:34:34.717" v="14508"/>
          <ac:grpSpMkLst>
            <pc:docMk/>
            <pc:sldMk cId="3783570163" sldId="1083"/>
            <ac:grpSpMk id="37" creationId="{870BDD78-A1ED-4A02-B740-438CC6376D15}"/>
          </ac:grpSpMkLst>
        </pc:grpChg>
        <pc:grpChg chg="mod">
          <ac:chgData name="Pascal BIGARD" userId="b88df920-8c68-4829-8afd-4113518cf88c" providerId="ADAL" clId="{AE46AA7E-B1F8-4623-A491-712169D63A28}" dt="2021-12-05T03:34:34.717" v="14508"/>
          <ac:grpSpMkLst>
            <pc:docMk/>
            <pc:sldMk cId="3783570163" sldId="1083"/>
            <ac:grpSpMk id="39" creationId="{360EBA48-E6A4-4921-A049-C60FC180FD44}"/>
          </ac:grpSpMkLst>
        </pc:grpChg>
        <pc:grpChg chg="mod">
          <ac:chgData name="Pascal BIGARD" userId="b88df920-8c68-4829-8afd-4113518cf88c" providerId="ADAL" clId="{AE46AA7E-B1F8-4623-A491-712169D63A28}" dt="2021-12-05T03:34:34.717" v="14508"/>
          <ac:grpSpMkLst>
            <pc:docMk/>
            <pc:sldMk cId="3783570163" sldId="1083"/>
            <ac:grpSpMk id="40" creationId="{900FD6A7-EAA5-42F3-95CA-3D2C92FF849E}"/>
          </ac:grpSpMkLst>
        </pc:grpChg>
        <pc:picChg chg="mod">
          <ac:chgData name="Pascal BIGARD" userId="b88df920-8c68-4829-8afd-4113518cf88c" providerId="ADAL" clId="{AE46AA7E-B1F8-4623-A491-712169D63A28}" dt="2021-12-05T03:07:05.309" v="12349"/>
          <ac:picMkLst>
            <pc:docMk/>
            <pc:sldMk cId="3783570163" sldId="1083"/>
            <ac:picMk id="17" creationId="{69617A72-63FE-4A3E-8D9C-11C44CA33F60}"/>
          </ac:picMkLst>
        </pc:picChg>
        <pc:picChg chg="mod">
          <ac:chgData name="Pascal BIGARD" userId="b88df920-8c68-4829-8afd-4113518cf88c" providerId="ADAL" clId="{AE46AA7E-B1F8-4623-A491-712169D63A28}" dt="2021-12-05T03:07:05.309" v="12349"/>
          <ac:picMkLst>
            <pc:docMk/>
            <pc:sldMk cId="3783570163" sldId="1083"/>
            <ac:picMk id="18" creationId="{363629A7-816C-4E5D-A4C7-709252A22171}"/>
          </ac:picMkLst>
        </pc:picChg>
        <pc:picChg chg="mod">
          <ac:chgData name="Pascal BIGARD" userId="b88df920-8c68-4829-8afd-4113518cf88c" providerId="ADAL" clId="{AE46AA7E-B1F8-4623-A491-712169D63A28}" dt="2021-12-05T03:07:05.309" v="12349"/>
          <ac:picMkLst>
            <pc:docMk/>
            <pc:sldMk cId="3783570163" sldId="1083"/>
            <ac:picMk id="19" creationId="{475B72F9-8361-4004-BBDF-85C41182779C}"/>
          </ac:picMkLst>
        </pc:picChg>
        <pc:picChg chg="mod">
          <ac:chgData name="Pascal BIGARD" userId="b88df920-8c68-4829-8afd-4113518cf88c" providerId="ADAL" clId="{AE46AA7E-B1F8-4623-A491-712169D63A28}" dt="2021-12-05T03:07:05.309" v="12349"/>
          <ac:picMkLst>
            <pc:docMk/>
            <pc:sldMk cId="3783570163" sldId="1083"/>
            <ac:picMk id="22" creationId="{C534F392-DFEC-4AD6-9FB1-D696A4B03281}"/>
          </ac:picMkLst>
        </pc:picChg>
        <pc:picChg chg="add del mod">
          <ac:chgData name="Pascal BIGARD" userId="b88df920-8c68-4829-8afd-4113518cf88c" providerId="ADAL" clId="{AE46AA7E-B1F8-4623-A491-712169D63A28}" dt="2021-12-05T03:07:43.959" v="12355" actId="478"/>
          <ac:picMkLst>
            <pc:docMk/>
            <pc:sldMk cId="3783570163" sldId="1083"/>
            <ac:picMk id="24" creationId="{16F45F5E-BDD1-4912-AF55-9AFBA0A02BC0}"/>
          </ac:picMkLst>
        </pc:picChg>
        <pc:picChg chg="add del mod">
          <ac:chgData name="Pascal BIGARD" userId="b88df920-8c68-4829-8afd-4113518cf88c" providerId="ADAL" clId="{AE46AA7E-B1F8-4623-A491-712169D63A28}" dt="2021-12-05T03:07:48.503" v="12356" actId="478"/>
          <ac:picMkLst>
            <pc:docMk/>
            <pc:sldMk cId="3783570163" sldId="1083"/>
            <ac:picMk id="25" creationId="{AB54D826-25EB-46A4-9F3F-36FCB224D9DA}"/>
          </ac:picMkLst>
        </pc:picChg>
        <pc:picChg chg="add del mod">
          <ac:chgData name="Pascal BIGARD" userId="b88df920-8c68-4829-8afd-4113518cf88c" providerId="ADAL" clId="{AE46AA7E-B1F8-4623-A491-712169D63A28}" dt="2021-12-05T03:07:49.894" v="12357" actId="478"/>
          <ac:picMkLst>
            <pc:docMk/>
            <pc:sldMk cId="3783570163" sldId="1083"/>
            <ac:picMk id="26" creationId="{AD7598D4-62B2-4122-BEF6-E204DACD439A}"/>
          </ac:picMkLst>
        </pc:picChg>
        <pc:picChg chg="add del mod">
          <ac:chgData name="Pascal BIGARD" userId="b88df920-8c68-4829-8afd-4113518cf88c" providerId="ADAL" clId="{AE46AA7E-B1F8-4623-A491-712169D63A28}" dt="2021-12-05T03:34:41.160" v="14511" actId="478"/>
          <ac:picMkLst>
            <pc:docMk/>
            <pc:sldMk cId="3783570163" sldId="1083"/>
            <ac:picMk id="27" creationId="{3F6DBF8B-4EDF-4F09-A4CF-3A6D1ED1B10F}"/>
          </ac:picMkLst>
        </pc:picChg>
        <pc:picChg chg="add del mod">
          <ac:chgData name="Pascal BIGARD" userId="b88df920-8c68-4829-8afd-4113518cf88c" providerId="ADAL" clId="{AE46AA7E-B1F8-4623-A491-712169D63A28}" dt="2021-12-05T03:34:40.216" v="14510" actId="478"/>
          <ac:picMkLst>
            <pc:docMk/>
            <pc:sldMk cId="3783570163" sldId="1083"/>
            <ac:picMk id="30" creationId="{B6FCBC0D-A28E-4D9A-97F7-074EBB143089}"/>
          </ac:picMkLst>
        </pc:picChg>
        <pc:picChg chg="mod">
          <ac:chgData name="Pascal BIGARD" userId="b88df920-8c68-4829-8afd-4113518cf88c" providerId="ADAL" clId="{AE46AA7E-B1F8-4623-A491-712169D63A28}" dt="2021-12-05T03:34:34.717" v="14508"/>
          <ac:picMkLst>
            <pc:docMk/>
            <pc:sldMk cId="3783570163" sldId="1083"/>
            <ac:picMk id="36" creationId="{EBF8B68F-4BAA-48AF-915F-225E1970F57F}"/>
          </ac:picMkLst>
        </pc:picChg>
        <pc:picChg chg="mod">
          <ac:chgData name="Pascal BIGARD" userId="b88df920-8c68-4829-8afd-4113518cf88c" providerId="ADAL" clId="{AE46AA7E-B1F8-4623-A491-712169D63A28}" dt="2021-12-05T03:34:34.717" v="14508"/>
          <ac:picMkLst>
            <pc:docMk/>
            <pc:sldMk cId="3783570163" sldId="1083"/>
            <ac:picMk id="38" creationId="{62F31ED1-DAE5-4D51-B070-3C86DAA2C6A5}"/>
          </ac:picMkLst>
        </pc:picChg>
        <pc:picChg chg="mod">
          <ac:chgData name="Pascal BIGARD" userId="b88df920-8c68-4829-8afd-4113518cf88c" providerId="ADAL" clId="{AE46AA7E-B1F8-4623-A491-712169D63A28}" dt="2021-12-05T03:34:34.717" v="14508"/>
          <ac:picMkLst>
            <pc:docMk/>
            <pc:sldMk cId="3783570163" sldId="1083"/>
            <ac:picMk id="41" creationId="{1ADF7B64-6BD6-447F-8230-F6DCA44C0584}"/>
          </ac:picMkLst>
        </pc:picChg>
        <pc:picChg chg="mod">
          <ac:chgData name="Pascal BIGARD" userId="b88df920-8c68-4829-8afd-4113518cf88c" providerId="ADAL" clId="{AE46AA7E-B1F8-4623-A491-712169D63A28}" dt="2021-12-05T03:34:34.717" v="14508"/>
          <ac:picMkLst>
            <pc:docMk/>
            <pc:sldMk cId="3783570163" sldId="1083"/>
            <ac:picMk id="42" creationId="{FD14B007-0EE9-4209-87A3-CDF4D130BB41}"/>
          </ac:picMkLst>
        </pc:picChg>
        <pc:picChg chg="mod">
          <ac:chgData name="Pascal BIGARD" userId="b88df920-8c68-4829-8afd-4113518cf88c" providerId="ADAL" clId="{AE46AA7E-B1F8-4623-A491-712169D63A28}" dt="2021-12-05T03:34:34.717" v="14508"/>
          <ac:picMkLst>
            <pc:docMk/>
            <pc:sldMk cId="3783570163" sldId="1083"/>
            <ac:picMk id="44" creationId="{3C6ED8D6-E3B1-4B11-80A8-9F944752CD6C}"/>
          </ac:picMkLst>
        </pc:picChg>
        <pc:picChg chg="mod">
          <ac:chgData name="Pascal BIGARD" userId="b88df920-8c68-4829-8afd-4113518cf88c" providerId="ADAL" clId="{AE46AA7E-B1F8-4623-A491-712169D63A28}" dt="2021-12-05T03:34:34.717" v="14508"/>
          <ac:picMkLst>
            <pc:docMk/>
            <pc:sldMk cId="3783570163" sldId="1083"/>
            <ac:picMk id="46" creationId="{E2630D72-B1E5-4184-BA09-AC692ECAFFB7}"/>
          </ac:picMkLst>
        </pc:picChg>
      </pc:sldChg>
      <pc:sldChg chg="addSp delSp modSp add mod">
        <pc:chgData name="Pascal BIGARD" userId="b88df920-8c68-4829-8afd-4113518cf88c" providerId="ADAL" clId="{AE46AA7E-B1F8-4623-A491-712169D63A28}" dt="2021-12-05T20:28:59.334" v="22341" actId="6549"/>
        <pc:sldMkLst>
          <pc:docMk/>
          <pc:sldMk cId="1633575152" sldId="1084"/>
        </pc:sldMkLst>
        <pc:spChg chg="mod">
          <ac:chgData name="Pascal BIGARD" userId="b88df920-8c68-4829-8afd-4113518cf88c" providerId="ADAL" clId="{AE46AA7E-B1F8-4623-A491-712169D63A28}" dt="2021-12-05T18:34:41.953" v="22212" actId="20577"/>
          <ac:spMkLst>
            <pc:docMk/>
            <pc:sldMk cId="1633575152" sldId="1084"/>
            <ac:spMk id="21" creationId="{A0DD3D61-0206-47C0-8489-84847A411FDF}"/>
          </ac:spMkLst>
        </pc:spChg>
        <pc:spChg chg="mod">
          <ac:chgData name="Pascal BIGARD" userId="b88df920-8c68-4829-8afd-4113518cf88c" providerId="ADAL" clId="{AE46AA7E-B1F8-4623-A491-712169D63A28}" dt="2021-12-05T20:28:59.334" v="22341" actId="6549"/>
          <ac:spMkLst>
            <pc:docMk/>
            <pc:sldMk cId="1633575152" sldId="1084"/>
            <ac:spMk id="23" creationId="{0BF879E1-F8B6-4C87-94FD-9FC17DF95D65}"/>
          </ac:spMkLst>
        </pc:spChg>
        <pc:spChg chg="add mod">
          <ac:chgData name="Pascal BIGARD" userId="b88df920-8c68-4829-8afd-4113518cf88c" providerId="ADAL" clId="{AE46AA7E-B1F8-4623-A491-712169D63A28}" dt="2021-12-05T03:21:42.152" v="13117" actId="20577"/>
          <ac:spMkLst>
            <pc:docMk/>
            <pc:sldMk cId="1633575152" sldId="1084"/>
            <ac:spMk id="24" creationId="{E2A53539-7A99-41E5-8CBF-25528EDE7ABA}"/>
          </ac:spMkLst>
        </pc:spChg>
        <pc:grpChg chg="del">
          <ac:chgData name="Pascal BIGARD" userId="b88df920-8c68-4829-8afd-4113518cf88c" providerId="ADAL" clId="{AE46AA7E-B1F8-4623-A491-712169D63A28}" dt="2021-12-05T03:21:25.095" v="13105" actId="478"/>
          <ac:grpSpMkLst>
            <pc:docMk/>
            <pc:sldMk cId="1633575152" sldId="1084"/>
            <ac:grpSpMk id="16" creationId="{ADE02266-6A33-4497-9F24-100431882CEC}"/>
          </ac:grpSpMkLst>
        </pc:grpChg>
        <pc:picChg chg="add del mod">
          <ac:chgData name="Pascal BIGARD" userId="b88df920-8c68-4829-8afd-4113518cf88c" providerId="ADAL" clId="{AE46AA7E-B1F8-4623-A491-712169D63A28}" dt="2021-12-05T03:58:53.448" v="17104" actId="478"/>
          <ac:picMkLst>
            <pc:docMk/>
            <pc:sldMk cId="1633575152" sldId="1084"/>
            <ac:picMk id="3" creationId="{8F90691F-5F96-4E76-B692-2F2E381ECE94}"/>
          </ac:picMkLst>
        </pc:picChg>
        <pc:picChg chg="add mod">
          <ac:chgData name="Pascal BIGARD" userId="b88df920-8c68-4829-8afd-4113518cf88c" providerId="ADAL" clId="{AE46AA7E-B1F8-4623-A491-712169D63A28}" dt="2021-12-05T03:59:11.963" v="17106" actId="1076"/>
          <ac:picMkLst>
            <pc:docMk/>
            <pc:sldMk cId="1633575152" sldId="1084"/>
            <ac:picMk id="7" creationId="{1590D9A5-FB34-486D-A4D8-30B5230E91FB}"/>
          </ac:picMkLst>
        </pc:picChg>
        <pc:picChg chg="add mod">
          <ac:chgData name="Pascal BIGARD" userId="b88df920-8c68-4829-8afd-4113518cf88c" providerId="ADAL" clId="{AE46AA7E-B1F8-4623-A491-712169D63A28}" dt="2021-12-05T03:57:32.583" v="17100" actId="1076"/>
          <ac:picMkLst>
            <pc:docMk/>
            <pc:sldMk cId="1633575152" sldId="1084"/>
            <ac:picMk id="25" creationId="{157B91B6-3CDA-4246-A1E9-4023E9DE3F8F}"/>
          </ac:picMkLst>
        </pc:picChg>
        <pc:picChg chg="del">
          <ac:chgData name="Pascal BIGARD" userId="b88df920-8c68-4829-8afd-4113518cf88c" providerId="ADAL" clId="{AE46AA7E-B1F8-4623-A491-712169D63A28}" dt="2021-12-05T03:21:29.239" v="13107" actId="478"/>
          <ac:picMkLst>
            <pc:docMk/>
            <pc:sldMk cId="1633575152" sldId="1084"/>
            <ac:picMk id="27" creationId="{3F6DBF8B-4EDF-4F09-A4CF-3A6D1ED1B10F}"/>
          </ac:picMkLst>
        </pc:picChg>
        <pc:picChg chg="del">
          <ac:chgData name="Pascal BIGARD" userId="b88df920-8c68-4829-8afd-4113518cf88c" providerId="ADAL" clId="{AE46AA7E-B1F8-4623-A491-712169D63A28}" dt="2021-12-05T03:21:27.144" v="13106" actId="478"/>
          <ac:picMkLst>
            <pc:docMk/>
            <pc:sldMk cId="1633575152" sldId="1084"/>
            <ac:picMk id="30" creationId="{B6FCBC0D-A28E-4D9A-97F7-074EBB143089}"/>
          </ac:picMkLst>
        </pc:picChg>
      </pc:sldChg>
      <pc:sldChg chg="modSp add mod ord">
        <pc:chgData name="Pascal BIGARD" userId="b88df920-8c68-4829-8afd-4113518cf88c" providerId="ADAL" clId="{AE46AA7E-B1F8-4623-A491-712169D63A28}" dt="2021-12-07T11:21:59.914" v="26300" actId="115"/>
        <pc:sldMkLst>
          <pc:docMk/>
          <pc:sldMk cId="2122531779" sldId="1085"/>
        </pc:sldMkLst>
        <pc:spChg chg="mod">
          <ac:chgData name="Pascal BIGARD" userId="b88df920-8c68-4829-8afd-4113518cf88c" providerId="ADAL" clId="{AE46AA7E-B1F8-4623-A491-712169D63A28}" dt="2021-12-05T20:29:50.376" v="22350" actId="20577"/>
          <ac:spMkLst>
            <pc:docMk/>
            <pc:sldMk cId="2122531779" sldId="1085"/>
            <ac:spMk id="21" creationId="{A0DD3D61-0206-47C0-8489-84847A411FDF}"/>
          </ac:spMkLst>
        </pc:spChg>
        <pc:spChg chg="mod">
          <ac:chgData name="Pascal BIGARD" userId="b88df920-8c68-4829-8afd-4113518cf88c" providerId="ADAL" clId="{AE46AA7E-B1F8-4623-A491-712169D63A28}" dt="2021-12-07T11:21:59.914" v="26300" actId="115"/>
          <ac:spMkLst>
            <pc:docMk/>
            <pc:sldMk cId="2122531779" sldId="1085"/>
            <ac:spMk id="23" creationId="{0BF879E1-F8B6-4C87-94FD-9FC17DF95D65}"/>
          </ac:spMkLst>
        </pc:spChg>
      </pc:sldChg>
      <pc:sldChg chg="modSp mod ord">
        <pc:chgData name="Pascal BIGARD" userId="b88df920-8c68-4829-8afd-4113518cf88c" providerId="ADAL" clId="{AE46AA7E-B1F8-4623-A491-712169D63A28}" dt="2021-12-05T04:16:56.988" v="18764" actId="20577"/>
        <pc:sldMkLst>
          <pc:docMk/>
          <pc:sldMk cId="3647558594" sldId="1086"/>
        </pc:sldMkLst>
        <pc:spChg chg="mod">
          <ac:chgData name="Pascal BIGARD" userId="b88df920-8c68-4829-8afd-4113518cf88c" providerId="ADAL" clId="{AE46AA7E-B1F8-4623-A491-712169D63A28}" dt="2021-12-05T04:16:56.988" v="18764" actId="20577"/>
          <ac:spMkLst>
            <pc:docMk/>
            <pc:sldMk cId="3647558594" sldId="1086"/>
            <ac:spMk id="5" creationId="{E9106948-F257-453D-B5C2-F6C9B4FA1965}"/>
          </ac:spMkLst>
        </pc:spChg>
      </pc:sldChg>
      <pc:sldChg chg="addSp delSp modSp add mod">
        <pc:chgData name="Pascal BIGARD" userId="b88df920-8c68-4829-8afd-4113518cf88c" providerId="ADAL" clId="{AE46AA7E-B1F8-4623-A491-712169D63A28}" dt="2021-12-07T11:23:05.926" v="26338" actId="20577"/>
        <pc:sldMkLst>
          <pc:docMk/>
          <pc:sldMk cId="3243881978" sldId="1087"/>
        </pc:sldMkLst>
        <pc:spChg chg="mod">
          <ac:chgData name="Pascal BIGARD" userId="b88df920-8c68-4829-8afd-4113518cf88c" providerId="ADAL" clId="{AE46AA7E-B1F8-4623-A491-712169D63A28}" dt="2021-12-05T20:49:39.883" v="24047" actId="6549"/>
          <ac:spMkLst>
            <pc:docMk/>
            <pc:sldMk cId="3243881978" sldId="1087"/>
            <ac:spMk id="21" creationId="{A0DD3D61-0206-47C0-8489-84847A411FDF}"/>
          </ac:spMkLst>
        </pc:spChg>
        <pc:spChg chg="mod">
          <ac:chgData name="Pascal BIGARD" userId="b88df920-8c68-4829-8afd-4113518cf88c" providerId="ADAL" clId="{AE46AA7E-B1F8-4623-A491-712169D63A28}" dt="2021-12-07T11:23:05.926" v="26338" actId="20577"/>
          <ac:spMkLst>
            <pc:docMk/>
            <pc:sldMk cId="3243881978" sldId="1087"/>
            <ac:spMk id="23" creationId="{0BF879E1-F8B6-4C87-94FD-9FC17DF95D65}"/>
          </ac:spMkLst>
        </pc:spChg>
        <pc:grpChg chg="del">
          <ac:chgData name="Pascal BIGARD" userId="b88df920-8c68-4829-8afd-4113518cf88c" providerId="ADAL" clId="{AE46AA7E-B1F8-4623-A491-712169D63A28}" dt="2021-12-05T03:53:07.257" v="16856" actId="478"/>
          <ac:grpSpMkLst>
            <pc:docMk/>
            <pc:sldMk cId="3243881978" sldId="1087"/>
            <ac:grpSpMk id="16" creationId="{ADE02266-6A33-4497-9F24-100431882CEC}"/>
          </ac:grpSpMkLst>
        </pc:grpChg>
        <pc:picChg chg="add mod">
          <ac:chgData name="Pascal BIGARD" userId="b88df920-8c68-4829-8afd-4113518cf88c" providerId="ADAL" clId="{AE46AA7E-B1F8-4623-A491-712169D63A28}" dt="2021-12-05T03:55:42.347" v="17095" actId="1076"/>
          <ac:picMkLst>
            <pc:docMk/>
            <pc:sldMk cId="3243881978" sldId="1087"/>
            <ac:picMk id="24" creationId="{05D8647E-9E11-4549-96FE-34BBA95FE1FB}"/>
          </ac:picMkLst>
        </pc:picChg>
        <pc:picChg chg="add mod">
          <ac:chgData name="Pascal BIGARD" userId="b88df920-8c68-4829-8afd-4113518cf88c" providerId="ADAL" clId="{AE46AA7E-B1F8-4623-A491-712169D63A28}" dt="2021-12-05T20:50:36.724" v="24053" actId="1076"/>
          <ac:picMkLst>
            <pc:docMk/>
            <pc:sldMk cId="3243881978" sldId="1087"/>
            <ac:picMk id="25" creationId="{1BEA26FA-ED27-4516-8E31-DD447BEE7DB3}"/>
          </ac:picMkLst>
        </pc:picChg>
        <pc:picChg chg="add mod">
          <ac:chgData name="Pascal BIGARD" userId="b88df920-8c68-4829-8afd-4113518cf88c" providerId="ADAL" clId="{AE46AA7E-B1F8-4623-A491-712169D63A28}" dt="2021-12-05T20:50:09.695" v="24050" actId="1076"/>
          <ac:picMkLst>
            <pc:docMk/>
            <pc:sldMk cId="3243881978" sldId="1087"/>
            <ac:picMk id="26" creationId="{4FA654D3-5C29-44F7-9618-B2068F7CE191}"/>
          </ac:picMkLst>
        </pc:picChg>
        <pc:picChg chg="del">
          <ac:chgData name="Pascal BIGARD" userId="b88df920-8c68-4829-8afd-4113518cf88c" providerId="ADAL" clId="{AE46AA7E-B1F8-4623-A491-712169D63A28}" dt="2021-12-05T03:53:11.704" v="16858" actId="478"/>
          <ac:picMkLst>
            <pc:docMk/>
            <pc:sldMk cId="3243881978" sldId="1087"/>
            <ac:picMk id="27" creationId="{3F6DBF8B-4EDF-4F09-A4CF-3A6D1ED1B10F}"/>
          </ac:picMkLst>
        </pc:picChg>
        <pc:picChg chg="del">
          <ac:chgData name="Pascal BIGARD" userId="b88df920-8c68-4829-8afd-4113518cf88c" providerId="ADAL" clId="{AE46AA7E-B1F8-4623-A491-712169D63A28}" dt="2021-12-05T03:53:09.545" v="16857" actId="478"/>
          <ac:picMkLst>
            <pc:docMk/>
            <pc:sldMk cId="3243881978" sldId="1087"/>
            <ac:picMk id="30" creationId="{B6FCBC0D-A28E-4D9A-97F7-074EBB143089}"/>
          </ac:picMkLst>
        </pc:picChg>
        <pc:picChg chg="add del mod">
          <ac:chgData name="Pascal BIGARD" userId="b88df920-8c68-4829-8afd-4113518cf88c" providerId="ADAL" clId="{AE46AA7E-B1F8-4623-A491-712169D63A28}" dt="2021-12-05T20:50:06.173" v="24049" actId="478"/>
          <ac:picMkLst>
            <pc:docMk/>
            <pc:sldMk cId="3243881978" sldId="1087"/>
            <ac:picMk id="31" creationId="{188C9582-FFDC-41E5-95CE-0F5AAB78C3BA}"/>
          </ac:picMkLst>
        </pc:picChg>
      </pc:sldChg>
      <pc:sldChg chg="addSp delSp modSp add mod ord">
        <pc:chgData name="Pascal BIGARD" userId="b88df920-8c68-4829-8afd-4113518cf88c" providerId="ADAL" clId="{AE46AA7E-B1F8-4623-A491-712169D63A28}" dt="2021-12-07T11:26:53.069" v="26487" actId="313"/>
        <pc:sldMkLst>
          <pc:docMk/>
          <pc:sldMk cId="364731438" sldId="1088"/>
        </pc:sldMkLst>
        <pc:spChg chg="mod">
          <ac:chgData name="Pascal BIGARD" userId="b88df920-8c68-4829-8afd-4113518cf88c" providerId="ADAL" clId="{AE46AA7E-B1F8-4623-A491-712169D63A28}" dt="2021-12-05T04:00:36.315" v="17193" actId="20577"/>
          <ac:spMkLst>
            <pc:docMk/>
            <pc:sldMk cId="364731438" sldId="1088"/>
            <ac:spMk id="21" creationId="{A0DD3D61-0206-47C0-8489-84847A411FDF}"/>
          </ac:spMkLst>
        </pc:spChg>
        <pc:spChg chg="mod">
          <ac:chgData name="Pascal BIGARD" userId="b88df920-8c68-4829-8afd-4113518cf88c" providerId="ADAL" clId="{AE46AA7E-B1F8-4623-A491-712169D63A28}" dt="2021-12-07T11:26:53.069" v="26487" actId="313"/>
          <ac:spMkLst>
            <pc:docMk/>
            <pc:sldMk cId="364731438" sldId="1088"/>
            <ac:spMk id="23" creationId="{0BF879E1-F8B6-4C87-94FD-9FC17DF95D65}"/>
          </ac:spMkLst>
        </pc:spChg>
        <pc:picChg chg="add mod">
          <ac:chgData name="Pascal BIGARD" userId="b88df920-8c68-4829-8afd-4113518cf88c" providerId="ADAL" clId="{AE46AA7E-B1F8-4623-A491-712169D63A28}" dt="2021-12-05T04:10:45.793" v="18239" actId="1076"/>
          <ac:picMkLst>
            <pc:docMk/>
            <pc:sldMk cId="364731438" sldId="1088"/>
            <ac:picMk id="3" creationId="{F81344AD-5931-40AD-AF4D-A26215FB2749}"/>
          </ac:picMkLst>
        </pc:picChg>
        <pc:picChg chg="del">
          <ac:chgData name="Pascal BIGARD" userId="b88df920-8c68-4829-8afd-4113518cf88c" providerId="ADAL" clId="{AE46AA7E-B1F8-4623-A491-712169D63A28}" dt="2021-12-05T04:00:44.122" v="17195" actId="478"/>
          <ac:picMkLst>
            <pc:docMk/>
            <pc:sldMk cId="364731438" sldId="1088"/>
            <ac:picMk id="7" creationId="{1590D9A5-FB34-486D-A4D8-30B5230E91FB}"/>
          </ac:picMkLst>
        </pc:picChg>
        <pc:picChg chg="add mod">
          <ac:chgData name="Pascal BIGARD" userId="b88df920-8c68-4829-8afd-4113518cf88c" providerId="ADAL" clId="{AE46AA7E-B1F8-4623-A491-712169D63A28}" dt="2021-12-05T04:12:54.019" v="18509" actId="14100"/>
          <ac:picMkLst>
            <pc:docMk/>
            <pc:sldMk cId="364731438" sldId="1088"/>
            <ac:picMk id="22" creationId="{FD16F73E-9B33-421E-ACFE-9152DCDD1E2B}"/>
          </ac:picMkLst>
        </pc:picChg>
        <pc:picChg chg="del">
          <ac:chgData name="Pascal BIGARD" userId="b88df920-8c68-4829-8afd-4113518cf88c" providerId="ADAL" clId="{AE46AA7E-B1F8-4623-A491-712169D63A28}" dt="2021-12-05T04:00:41.706" v="17194" actId="478"/>
          <ac:picMkLst>
            <pc:docMk/>
            <pc:sldMk cId="364731438" sldId="1088"/>
            <ac:picMk id="25" creationId="{157B91B6-3CDA-4246-A1E9-4023E9DE3F8F}"/>
          </ac:picMkLst>
        </pc:picChg>
      </pc:sldChg>
      <pc:sldChg chg="addSp delSp modSp add mod">
        <pc:chgData name="Pascal BIGARD" userId="b88df920-8c68-4829-8afd-4113518cf88c" providerId="ADAL" clId="{AE46AA7E-B1F8-4623-A491-712169D63A28}" dt="2021-12-07T11:27:24.337" v="26496" actId="20577"/>
        <pc:sldMkLst>
          <pc:docMk/>
          <pc:sldMk cId="2388494373" sldId="1089"/>
        </pc:sldMkLst>
        <pc:spChg chg="mod">
          <ac:chgData name="Pascal BIGARD" userId="b88df920-8c68-4829-8afd-4113518cf88c" providerId="ADAL" clId="{AE46AA7E-B1F8-4623-A491-712169D63A28}" dt="2021-12-05T21:02:52.807" v="25126" actId="20577"/>
          <ac:spMkLst>
            <pc:docMk/>
            <pc:sldMk cId="2388494373" sldId="1089"/>
            <ac:spMk id="21" creationId="{A0DD3D61-0206-47C0-8489-84847A411FDF}"/>
          </ac:spMkLst>
        </pc:spChg>
        <pc:spChg chg="mod">
          <ac:chgData name="Pascal BIGARD" userId="b88df920-8c68-4829-8afd-4113518cf88c" providerId="ADAL" clId="{AE46AA7E-B1F8-4623-A491-712169D63A28}" dt="2021-12-07T11:27:24.337" v="26496" actId="20577"/>
          <ac:spMkLst>
            <pc:docMk/>
            <pc:sldMk cId="2388494373" sldId="1089"/>
            <ac:spMk id="23" creationId="{0BF879E1-F8B6-4C87-94FD-9FC17DF95D65}"/>
          </ac:spMkLst>
        </pc:spChg>
        <pc:spChg chg="del">
          <ac:chgData name="Pascal BIGARD" userId="b88df920-8c68-4829-8afd-4113518cf88c" providerId="ADAL" clId="{AE46AA7E-B1F8-4623-A491-712169D63A28}" dt="2021-12-05T04:15:55.546" v="18657" actId="478"/>
          <ac:spMkLst>
            <pc:docMk/>
            <pc:sldMk cId="2388494373" sldId="1089"/>
            <ac:spMk id="24" creationId="{E2A53539-7A99-41E5-8CBF-25528EDE7ABA}"/>
          </ac:spMkLst>
        </pc:spChg>
        <pc:picChg chg="del">
          <ac:chgData name="Pascal BIGARD" userId="b88df920-8c68-4829-8afd-4113518cf88c" providerId="ADAL" clId="{AE46AA7E-B1F8-4623-A491-712169D63A28}" dt="2021-12-05T04:16:25.082" v="18740" actId="478"/>
          <ac:picMkLst>
            <pc:docMk/>
            <pc:sldMk cId="2388494373" sldId="1089"/>
            <ac:picMk id="3" creationId="{F81344AD-5931-40AD-AF4D-A26215FB2749}"/>
          </ac:picMkLst>
        </pc:picChg>
        <pc:picChg chg="add mod">
          <ac:chgData name="Pascal BIGARD" userId="b88df920-8c68-4829-8afd-4113518cf88c" providerId="ADAL" clId="{AE46AA7E-B1F8-4623-A491-712169D63A28}" dt="2021-12-05T21:12:55.236" v="25987" actId="1076"/>
          <ac:picMkLst>
            <pc:docMk/>
            <pc:sldMk cId="2388494373" sldId="1089"/>
            <ac:picMk id="18" creationId="{1D847C4B-4066-4A78-8631-306DA01621DD}"/>
          </ac:picMkLst>
        </pc:picChg>
        <pc:picChg chg="del">
          <ac:chgData name="Pascal BIGARD" userId="b88df920-8c68-4829-8afd-4113518cf88c" providerId="ADAL" clId="{AE46AA7E-B1F8-4623-A491-712169D63A28}" dt="2021-12-05T04:16:27.545" v="18741" actId="478"/>
          <ac:picMkLst>
            <pc:docMk/>
            <pc:sldMk cId="2388494373" sldId="1089"/>
            <ac:picMk id="22" creationId="{FD16F73E-9B33-421E-ACFE-9152DCDD1E2B}"/>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48666295917569"/>
          <c:y val="5.0572084997792685E-2"/>
          <c:w val="0.76158819797786126"/>
          <c:h val="0.94692584227924159"/>
        </c:manualLayout>
      </c:layout>
      <c:doughnutChart>
        <c:varyColors val="1"/>
        <c:ser>
          <c:idx val="0"/>
          <c:order val="0"/>
          <c:tx>
            <c:strRef>
              <c:f>Feuil1!$B$1</c:f>
              <c:strCache>
                <c:ptCount val="1"/>
                <c:pt idx="0">
                  <c:v>sat</c:v>
                </c:pt>
              </c:strCache>
            </c:strRef>
          </c:tx>
          <c:dPt>
            <c:idx val="0"/>
            <c:bubble3D val="0"/>
            <c:spPr>
              <a:solidFill>
                <a:schemeClr val="bg1"/>
              </a:solidFill>
            </c:spPr>
            <c:extLst>
              <c:ext xmlns:c16="http://schemas.microsoft.com/office/drawing/2014/chart" uri="{C3380CC4-5D6E-409C-BE32-E72D297353CC}">
                <c16:uniqueId val="{00000001-CAF7-4D40-B798-141EC42597C0}"/>
              </c:ext>
            </c:extLst>
          </c:dPt>
          <c:dPt>
            <c:idx val="1"/>
            <c:bubble3D val="0"/>
            <c:spPr>
              <a:solidFill>
                <a:srgbClr val="8497B0"/>
              </a:solidFill>
            </c:spPr>
            <c:extLst>
              <c:ext xmlns:c16="http://schemas.microsoft.com/office/drawing/2014/chart" uri="{C3380CC4-5D6E-409C-BE32-E72D297353CC}">
                <c16:uniqueId val="{00000003-CAF7-4D40-B798-141EC42597C0}"/>
              </c:ext>
            </c:extLst>
          </c:dPt>
          <c:cat>
            <c:strRef>
              <c:f>Feuil1!$A$2:$A$3</c:f>
              <c:strCache>
                <c:ptCount val="2"/>
                <c:pt idx="0">
                  <c:v>6 et moins</c:v>
                </c:pt>
                <c:pt idx="1">
                  <c:v>7 et plus</c:v>
                </c:pt>
              </c:strCache>
            </c:strRef>
          </c:cat>
          <c:val>
            <c:numRef>
              <c:f>Feuil1!$B$2:$B$3</c:f>
              <c:numCache>
                <c:formatCode>0.0%</c:formatCode>
                <c:ptCount val="2"/>
                <c:pt idx="0" formatCode="0%">
                  <c:v>0.06</c:v>
                </c:pt>
                <c:pt idx="1">
                  <c:v>0.94</c:v>
                </c:pt>
              </c:numCache>
            </c:numRef>
          </c:val>
          <c:extLst>
            <c:ext xmlns:c16="http://schemas.microsoft.com/office/drawing/2014/chart" uri="{C3380CC4-5D6E-409C-BE32-E72D297353CC}">
              <c16:uniqueId val="{00000004-CAF7-4D40-B798-141EC42597C0}"/>
            </c:ext>
          </c:extLst>
        </c:ser>
        <c:dLbls>
          <c:showLegendKey val="0"/>
          <c:showVal val="0"/>
          <c:showCatName val="0"/>
          <c:showSerName val="0"/>
          <c:showPercent val="0"/>
          <c:showBubbleSize val="0"/>
          <c:showLeaderLines val="1"/>
        </c:dLbls>
        <c:firstSliceAng val="0"/>
        <c:holeSize val="69"/>
      </c:doughnutChart>
      <c:spPr>
        <a:noFill/>
        <a:ln w="25493">
          <a:noFill/>
        </a:ln>
      </c:spPr>
    </c:plotArea>
    <c:plotVisOnly val="1"/>
    <c:dispBlanksAs val="gap"/>
    <c:showDLblsOverMax val="0"/>
  </c:chart>
  <c:txPr>
    <a:bodyPr/>
    <a:lstStyle/>
    <a:p>
      <a:pPr>
        <a:defRPr sz="1799"/>
      </a:pPr>
      <a:endParaRPr lang="fr-FR"/>
    </a:p>
  </c:txPr>
  <c:externalData r:id="rId2">
    <c:autoUpdate val="0"/>
  </c:externalData>
  <c:userShapes r:id="rId3"/>
</c:chartSpace>
</file>

<file path=ppt/diagrams/_rels/data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A113E8-C864-4786-AD02-FD7D24EED169}" type="doc">
      <dgm:prSet loTypeId="urn:microsoft.com/office/officeart/2008/layout/HexagonCluster" loCatId="relationship" qsTypeId="urn:microsoft.com/office/officeart/2005/8/quickstyle/simple1" qsCatId="simple" csTypeId="urn:microsoft.com/office/officeart/2005/8/colors/colorful5" csCatId="colorful" phldr="1"/>
      <dgm:spPr/>
      <dgm:t>
        <a:bodyPr/>
        <a:lstStyle/>
        <a:p>
          <a:endParaRPr lang="fr-FR"/>
        </a:p>
      </dgm:t>
    </dgm:pt>
    <dgm:pt modelId="{5B84722F-F47B-45A8-9873-191CC2FB3A94}">
      <dgm:prSet phldrT="[Texte]"/>
      <dgm:spPr/>
      <dgm:t>
        <a:bodyPr/>
        <a:lstStyle/>
        <a:p>
          <a:r>
            <a:rPr lang="fr-FR" dirty="0"/>
            <a:t>Informatique de support</a:t>
          </a:r>
        </a:p>
      </dgm:t>
    </dgm:pt>
    <dgm:pt modelId="{46DBDDAD-6B2F-4C8B-BD90-B6790BDEAC9C}" type="parTrans" cxnId="{DEC83FB1-6F8D-4C3F-B63C-46C14675F8BD}">
      <dgm:prSet/>
      <dgm:spPr/>
      <dgm:t>
        <a:bodyPr/>
        <a:lstStyle/>
        <a:p>
          <a:endParaRPr lang="fr-FR"/>
        </a:p>
      </dgm:t>
    </dgm:pt>
    <dgm:pt modelId="{1FF4804B-8454-4AD3-84AF-40A14EC4607B}" type="sibTrans" cxnId="{DEC83FB1-6F8D-4C3F-B63C-46C14675F8BD}">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5000" r="-15000"/>
          </a:stretch>
        </a:blipFill>
      </dgm:spPr>
      <dgm:t>
        <a:bodyPr/>
        <a:lstStyle/>
        <a:p>
          <a:endParaRPr lang="fr-FR"/>
        </a:p>
      </dgm:t>
    </dgm:pt>
    <dgm:pt modelId="{9EAC1E67-22F3-4637-B553-056CD61D6AB7}">
      <dgm:prSet phldrT="[Texte]"/>
      <dgm:spPr/>
      <dgm:t>
        <a:bodyPr/>
        <a:lstStyle/>
        <a:p>
          <a:r>
            <a:rPr lang="fr-FR" dirty="0"/>
            <a:t>Infrastructure Up to date</a:t>
          </a:r>
        </a:p>
      </dgm:t>
    </dgm:pt>
    <dgm:pt modelId="{86B5702C-D013-473A-B090-D2A76ED4444B}" type="parTrans" cxnId="{DE814D94-225D-430A-985B-2C78142E54F5}">
      <dgm:prSet/>
      <dgm:spPr/>
      <dgm:t>
        <a:bodyPr/>
        <a:lstStyle/>
        <a:p>
          <a:endParaRPr lang="fr-FR"/>
        </a:p>
      </dgm:t>
    </dgm:pt>
    <dgm:pt modelId="{01BEE972-C891-43ED-8769-8819241493E6}" type="sibTrans" cxnId="{DE814D94-225D-430A-985B-2C78142E54F5}">
      <dgm:prSet/>
      <dgm:spPr/>
      <dgm:t>
        <a:bodyPr/>
        <a:lstStyle/>
        <a:p>
          <a:endParaRPr lang="fr-FR"/>
        </a:p>
      </dgm:t>
    </dgm:pt>
    <dgm:pt modelId="{A1B18660-C687-4EA3-9FFE-1E54B0DFC64F}">
      <dgm:prSet phldrT="[Texte]"/>
      <dgm:spPr/>
      <dgm:t>
        <a:bodyPr/>
        <a:lstStyle/>
        <a:p>
          <a:r>
            <a:rPr lang="fr-FR" dirty="0"/>
            <a:t>Support utilisateurs de proximité</a:t>
          </a:r>
        </a:p>
      </dgm:t>
    </dgm:pt>
    <dgm:pt modelId="{1A68EF46-01FE-44A9-8D22-C86ACC903550}" type="parTrans" cxnId="{EE1C8396-7F8F-41F9-A15D-39C7F688B737}">
      <dgm:prSet/>
      <dgm:spPr/>
      <dgm:t>
        <a:bodyPr/>
        <a:lstStyle/>
        <a:p>
          <a:endParaRPr lang="fr-FR"/>
        </a:p>
      </dgm:t>
    </dgm:pt>
    <dgm:pt modelId="{9E278B6A-8F7D-4F54-9167-E99AC6F60D0B}" type="sibTrans" cxnId="{EE1C8396-7F8F-41F9-A15D-39C7F688B737}">
      <dgm:prSet/>
      <dgm:spPr/>
      <dgm:t>
        <a:bodyPr/>
        <a:lstStyle/>
        <a:p>
          <a:endParaRPr lang="fr-FR"/>
        </a:p>
      </dgm:t>
    </dgm:pt>
    <dgm:pt modelId="{1DDBC2EA-77F0-484F-86C3-5EE6EE95FB56}">
      <dgm:prSet phldrT="[Texte]"/>
      <dgm:spPr/>
      <dgm:t>
        <a:bodyPr/>
        <a:lstStyle/>
        <a:p>
          <a:r>
            <a:rPr lang="fr-FR" dirty="0"/>
            <a:t>Collaboration niveau Groupe</a:t>
          </a:r>
        </a:p>
      </dgm:t>
    </dgm:pt>
    <dgm:pt modelId="{F8C99AF2-842F-41F8-A358-739D201DF42D}" type="parTrans" cxnId="{66075F04-FD13-4A7D-B009-924A66D44451}">
      <dgm:prSet/>
      <dgm:spPr/>
      <dgm:t>
        <a:bodyPr/>
        <a:lstStyle/>
        <a:p>
          <a:endParaRPr lang="fr-FR"/>
        </a:p>
      </dgm:t>
    </dgm:pt>
    <dgm:pt modelId="{D51E2C8E-FDFB-465E-977B-AC20241BB983}" type="sibTrans" cxnId="{66075F04-FD13-4A7D-B009-924A66D44451}">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5000" r="-15000"/>
          </a:stretch>
        </a:blipFill>
      </dgm:spPr>
      <dgm:t>
        <a:bodyPr/>
        <a:lstStyle/>
        <a:p>
          <a:endParaRPr lang="fr-FR"/>
        </a:p>
      </dgm:t>
    </dgm:pt>
    <dgm:pt modelId="{D5E4A440-5127-4CA7-A4F0-14D8DB72A408}">
      <dgm:prSet phldrT="[Texte]"/>
      <dgm:spPr/>
      <dgm:t>
        <a:bodyPr/>
        <a:lstStyle/>
        <a:p>
          <a:r>
            <a:rPr lang="fr-FR" dirty="0"/>
            <a:t>Outils collaboratifs transverses au Groupe</a:t>
          </a:r>
        </a:p>
      </dgm:t>
    </dgm:pt>
    <dgm:pt modelId="{DB1C9AC4-BD94-4971-886E-807856E3C01F}" type="parTrans" cxnId="{BC8FECFF-B3D1-4169-B7A1-F5D0AF7A50D6}">
      <dgm:prSet/>
      <dgm:spPr/>
      <dgm:t>
        <a:bodyPr/>
        <a:lstStyle/>
        <a:p>
          <a:endParaRPr lang="fr-FR"/>
        </a:p>
      </dgm:t>
    </dgm:pt>
    <dgm:pt modelId="{283FE847-180C-4092-9D49-82CCE59AEC9D}" type="sibTrans" cxnId="{BC8FECFF-B3D1-4169-B7A1-F5D0AF7A50D6}">
      <dgm:prSet/>
      <dgm:spPr/>
      <dgm:t>
        <a:bodyPr/>
        <a:lstStyle/>
        <a:p>
          <a:endParaRPr lang="fr-FR"/>
        </a:p>
      </dgm:t>
    </dgm:pt>
    <dgm:pt modelId="{2857083B-049A-4811-9332-CE72FB6788E1}">
      <dgm:prSet phldrT="[Texte]"/>
      <dgm:spPr/>
      <dgm:t>
        <a:bodyPr/>
        <a:lstStyle/>
        <a:p>
          <a:r>
            <a:rPr lang="fr-FR" dirty="0"/>
            <a:t> Relations, partenariats, échanges entreprises numériques</a:t>
          </a:r>
        </a:p>
      </dgm:t>
    </dgm:pt>
    <dgm:pt modelId="{D771FAF8-86CD-4A66-93F3-B5B6E0B77E50}" type="parTrans" cxnId="{B244430B-22F3-4760-A8BE-28645A35A6D0}">
      <dgm:prSet/>
      <dgm:spPr/>
      <dgm:t>
        <a:bodyPr/>
        <a:lstStyle/>
        <a:p>
          <a:endParaRPr lang="fr-FR"/>
        </a:p>
      </dgm:t>
    </dgm:pt>
    <dgm:pt modelId="{EF1C3206-08C2-4556-9957-3CE17A4E2E8E}" type="sibTrans" cxnId="{B244430B-22F3-4760-A8BE-28645A35A6D0}">
      <dgm:prSet/>
      <dgm:spPr/>
      <dgm:t>
        <a:bodyPr/>
        <a:lstStyle/>
        <a:p>
          <a:endParaRPr lang="fr-FR"/>
        </a:p>
      </dgm:t>
    </dgm:pt>
    <dgm:pt modelId="{77EAB7DC-78C7-49CC-B752-AB9F92CE58EF}">
      <dgm:prSet phldrT="[Texte]"/>
      <dgm:spPr/>
      <dgm:t>
        <a:bodyPr/>
        <a:lstStyle/>
        <a:p>
          <a:r>
            <a:rPr lang="fr-FR" dirty="0"/>
            <a:t>Partenariat métiers / Business</a:t>
          </a:r>
        </a:p>
      </dgm:t>
    </dgm:pt>
    <dgm:pt modelId="{2103B751-3303-408E-9FE0-813379D7D0F7}" type="parTrans" cxnId="{0F1AA55A-E6B9-45C7-8E9B-5B30DE149FA9}">
      <dgm:prSet/>
      <dgm:spPr/>
      <dgm:t>
        <a:bodyPr/>
        <a:lstStyle/>
        <a:p>
          <a:endParaRPr lang="fr-FR"/>
        </a:p>
      </dgm:t>
    </dgm:pt>
    <dgm:pt modelId="{E33D16CD-C805-4856-9774-4B45B4A01ED7}" type="sibTrans" cxnId="{0F1AA55A-E6B9-45C7-8E9B-5B30DE149FA9}">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5000" r="-15000"/>
          </a:stretch>
        </a:blipFill>
      </dgm:spPr>
      <dgm:t>
        <a:bodyPr/>
        <a:lstStyle/>
        <a:p>
          <a:endParaRPr lang="fr-FR"/>
        </a:p>
      </dgm:t>
      <dgm:extLst>
        <a:ext uri="{E40237B7-FDA0-4F09-8148-C483321AD2D9}">
          <dgm14:cNvPr xmlns:dgm14="http://schemas.microsoft.com/office/drawing/2010/diagram" id="0" name="" descr="Ingénieurs avec tablette numérique et plans projetés"/>
        </a:ext>
      </dgm:extLst>
    </dgm:pt>
    <dgm:pt modelId="{240D26B2-96FD-4BE0-977D-75DF17A48798}">
      <dgm:prSet phldrT="[Texte]"/>
      <dgm:spPr/>
      <dgm:t>
        <a:bodyPr/>
        <a:lstStyle/>
        <a:p>
          <a:r>
            <a:rPr lang="fr-FR" dirty="0"/>
            <a:t>…</a:t>
          </a:r>
        </a:p>
      </dgm:t>
    </dgm:pt>
    <dgm:pt modelId="{4F5EFE25-ED7F-411C-BDB3-D6180BA3F288}" type="parTrans" cxnId="{170FA11E-9F3E-440A-93A4-B4FE9C5775AB}">
      <dgm:prSet/>
      <dgm:spPr/>
      <dgm:t>
        <a:bodyPr/>
        <a:lstStyle/>
        <a:p>
          <a:endParaRPr lang="fr-FR"/>
        </a:p>
      </dgm:t>
    </dgm:pt>
    <dgm:pt modelId="{FE27AB92-544D-4036-871C-46C444149F8C}" type="sibTrans" cxnId="{170FA11E-9F3E-440A-93A4-B4FE9C5775AB}">
      <dgm:prSet/>
      <dgm:spPr/>
      <dgm:t>
        <a:bodyPr/>
        <a:lstStyle/>
        <a:p>
          <a:endParaRPr lang="fr-FR"/>
        </a:p>
      </dgm:t>
    </dgm:pt>
    <dgm:pt modelId="{5DC3A022-B23A-4ADA-8D29-148BF71C4033}">
      <dgm:prSet phldrT="[Texte]"/>
      <dgm:spPr/>
      <dgm:t>
        <a:bodyPr/>
        <a:lstStyle/>
        <a:p>
          <a:r>
            <a:rPr lang="fr-FR" dirty="0"/>
            <a:t>Centres de compétence </a:t>
          </a:r>
        </a:p>
      </dgm:t>
    </dgm:pt>
    <dgm:pt modelId="{27DAB1A9-E3B7-409C-AFD5-B6BE8629B552}" type="parTrans" cxnId="{428B910B-CCC3-4F50-BB85-37BD80AE19FE}">
      <dgm:prSet/>
      <dgm:spPr/>
      <dgm:t>
        <a:bodyPr/>
        <a:lstStyle/>
        <a:p>
          <a:endParaRPr lang="fr-FR"/>
        </a:p>
      </dgm:t>
    </dgm:pt>
    <dgm:pt modelId="{7EB9F159-D967-46E3-B1AD-2B8CF81643F6}" type="sibTrans" cxnId="{428B910B-CCC3-4F50-BB85-37BD80AE19FE}">
      <dgm:prSet/>
      <dgm:spPr/>
      <dgm:t>
        <a:bodyPr/>
        <a:lstStyle/>
        <a:p>
          <a:endParaRPr lang="fr-FR"/>
        </a:p>
      </dgm:t>
    </dgm:pt>
    <dgm:pt modelId="{6F870A93-EF12-4B3D-87BE-B38844FF92C7}">
      <dgm:prSet phldrT="[Texte]"/>
      <dgm:spPr/>
      <dgm:t>
        <a:bodyPr/>
        <a:lstStyle/>
        <a:p>
          <a:r>
            <a:rPr lang="fr-FR" dirty="0"/>
            <a:t>Exploitation / Production</a:t>
          </a:r>
        </a:p>
      </dgm:t>
    </dgm:pt>
    <dgm:pt modelId="{590FAF82-E9BA-4866-98EC-5BD8066FFE3A}" type="parTrans" cxnId="{C83E7B5D-B5BC-4776-B606-779E57262DFC}">
      <dgm:prSet/>
      <dgm:spPr/>
      <dgm:t>
        <a:bodyPr/>
        <a:lstStyle/>
        <a:p>
          <a:endParaRPr lang="fr-FR"/>
        </a:p>
      </dgm:t>
    </dgm:pt>
    <dgm:pt modelId="{2421FE2F-6FB0-491B-8C85-13957A1EFED0}" type="sibTrans" cxnId="{C83E7B5D-B5BC-4776-B606-779E57262DFC}">
      <dgm:prSet/>
      <dgm:spPr/>
      <dgm:t>
        <a:bodyPr/>
        <a:lstStyle/>
        <a:p>
          <a:endParaRPr lang="fr-FR"/>
        </a:p>
      </dgm:t>
    </dgm:pt>
    <dgm:pt modelId="{D6F4167A-18D1-4B47-A890-822FE907021D}">
      <dgm:prSet phldrT="[Texte]"/>
      <dgm:spPr/>
      <dgm:t>
        <a:bodyPr/>
        <a:lstStyle/>
        <a:p>
          <a:r>
            <a:rPr lang="fr-FR" dirty="0"/>
            <a:t>Assistance Business</a:t>
          </a:r>
        </a:p>
      </dgm:t>
    </dgm:pt>
    <dgm:pt modelId="{AFE3AB31-A55B-4EAB-9988-07F40F93C97F}" type="parTrans" cxnId="{C310805F-4158-4337-B1D9-F832B949CDB2}">
      <dgm:prSet/>
      <dgm:spPr/>
      <dgm:t>
        <a:bodyPr/>
        <a:lstStyle/>
        <a:p>
          <a:endParaRPr lang="fr-FR"/>
        </a:p>
      </dgm:t>
    </dgm:pt>
    <dgm:pt modelId="{F5C5E7A4-50B7-4DBF-A440-59C7CC1DE613}" type="sibTrans" cxnId="{C310805F-4158-4337-B1D9-F832B949CDB2}">
      <dgm:prSet/>
      <dgm:spPr/>
      <dgm:t>
        <a:bodyPr/>
        <a:lstStyle/>
        <a:p>
          <a:endParaRPr lang="fr-FR"/>
        </a:p>
      </dgm:t>
    </dgm:pt>
    <dgm:pt modelId="{9013A7FB-BC67-4388-ACBF-F74932112904}">
      <dgm:prSet phldrT="[Texte]"/>
      <dgm:spPr/>
      <dgm:t>
        <a:bodyPr/>
        <a:lstStyle/>
        <a:p>
          <a:r>
            <a:rPr lang="fr-FR" dirty="0"/>
            <a:t> …</a:t>
          </a:r>
        </a:p>
      </dgm:t>
    </dgm:pt>
    <dgm:pt modelId="{7234F345-B76C-4BCF-BB87-D164CB684702}" type="parTrans" cxnId="{ADFF590D-0989-45DC-9231-BB62809C3206}">
      <dgm:prSet/>
      <dgm:spPr/>
      <dgm:t>
        <a:bodyPr/>
        <a:lstStyle/>
        <a:p>
          <a:endParaRPr lang="fr-FR"/>
        </a:p>
      </dgm:t>
    </dgm:pt>
    <dgm:pt modelId="{82438FE9-15AF-4D5E-994E-F8057724151A}" type="sibTrans" cxnId="{ADFF590D-0989-45DC-9231-BB62809C3206}">
      <dgm:prSet/>
      <dgm:spPr/>
      <dgm:t>
        <a:bodyPr/>
        <a:lstStyle/>
        <a:p>
          <a:endParaRPr lang="fr-FR"/>
        </a:p>
      </dgm:t>
    </dgm:pt>
    <dgm:pt modelId="{F5ECF09C-054F-426D-8D2D-A042174DF36A}">
      <dgm:prSet phldrT="[Texte]"/>
      <dgm:spPr/>
      <dgm:t>
        <a:bodyPr/>
        <a:lstStyle/>
        <a:p>
          <a:r>
            <a:rPr lang="fr-FR" dirty="0"/>
            <a:t>Nouvelles technologies</a:t>
          </a:r>
        </a:p>
      </dgm:t>
    </dgm:pt>
    <dgm:pt modelId="{FC3B84EC-6801-42BC-9732-0A886FEA552E}" type="parTrans" cxnId="{6DD83684-60E8-4549-AF0F-CA71AF18F1F9}">
      <dgm:prSet/>
      <dgm:spPr/>
      <dgm:t>
        <a:bodyPr/>
        <a:lstStyle/>
        <a:p>
          <a:endParaRPr lang="fr-FR"/>
        </a:p>
      </dgm:t>
    </dgm:pt>
    <dgm:pt modelId="{2F1B702C-85D2-4D7C-B446-22B10B11448C}" type="sibTrans" cxnId="{6DD83684-60E8-4549-AF0F-CA71AF18F1F9}">
      <dgm:prSet/>
      <dgm:spPr/>
      <dgm:t>
        <a:bodyPr/>
        <a:lstStyle/>
        <a:p>
          <a:endParaRPr lang="fr-FR"/>
        </a:p>
      </dgm:t>
    </dgm:pt>
    <dgm:pt modelId="{24F75AC0-ACA8-4993-8536-E32F43FDE579}">
      <dgm:prSet phldrT="[Texte]"/>
      <dgm:spPr/>
      <dgm:t>
        <a:bodyPr/>
        <a:lstStyle/>
        <a:p>
          <a:r>
            <a:rPr lang="fr-FR" dirty="0"/>
            <a:t>BIM, IOT, Mobilité…</a:t>
          </a:r>
        </a:p>
      </dgm:t>
    </dgm:pt>
    <dgm:pt modelId="{927B21E1-5421-467C-9AAC-2C3163CEEE6D}" type="parTrans" cxnId="{C21689E3-CC87-4A23-A501-9EACD3350948}">
      <dgm:prSet/>
      <dgm:spPr/>
      <dgm:t>
        <a:bodyPr/>
        <a:lstStyle/>
        <a:p>
          <a:endParaRPr lang="fr-FR"/>
        </a:p>
      </dgm:t>
    </dgm:pt>
    <dgm:pt modelId="{8D889468-8EFB-433D-AAEF-033F27785E0A}" type="sibTrans" cxnId="{C21689E3-CC87-4A23-A501-9EACD3350948}">
      <dgm:prSet/>
      <dgm:spPr/>
      <dgm:t>
        <a:bodyPr/>
        <a:lstStyle/>
        <a:p>
          <a:endParaRPr lang="fr-FR"/>
        </a:p>
      </dgm:t>
    </dgm:pt>
    <dgm:pt modelId="{BDD2F96E-5BDE-4071-9D5A-5ED48FA6143C}" type="pres">
      <dgm:prSet presAssocID="{8CA113E8-C864-4786-AD02-FD7D24EED169}" presName="Name0" presStyleCnt="0">
        <dgm:presLayoutVars>
          <dgm:chMax val="21"/>
          <dgm:chPref val="21"/>
        </dgm:presLayoutVars>
      </dgm:prSet>
      <dgm:spPr/>
    </dgm:pt>
    <dgm:pt modelId="{ED5F84AC-5265-49D6-A577-978BA5A97246}" type="pres">
      <dgm:prSet presAssocID="{5B84722F-F47B-45A8-9873-191CC2FB3A94}" presName="text1" presStyleCnt="0"/>
      <dgm:spPr/>
    </dgm:pt>
    <dgm:pt modelId="{0B06AEEC-58DB-4372-813D-7D8E206E67DA}" type="pres">
      <dgm:prSet presAssocID="{5B84722F-F47B-45A8-9873-191CC2FB3A94}" presName="textRepeatNode" presStyleLbl="alignNode1" presStyleIdx="0" presStyleCnt="3">
        <dgm:presLayoutVars>
          <dgm:chMax val="0"/>
          <dgm:chPref val="0"/>
          <dgm:bulletEnabled val="1"/>
        </dgm:presLayoutVars>
      </dgm:prSet>
      <dgm:spPr/>
    </dgm:pt>
    <dgm:pt modelId="{144F3028-EFAF-4C6D-BA10-22FFE76CB490}" type="pres">
      <dgm:prSet presAssocID="{5B84722F-F47B-45A8-9873-191CC2FB3A94}" presName="textaccent1" presStyleCnt="0"/>
      <dgm:spPr/>
    </dgm:pt>
    <dgm:pt modelId="{EC6428AC-C266-45D0-8E95-7CC653EE9756}" type="pres">
      <dgm:prSet presAssocID="{5B84722F-F47B-45A8-9873-191CC2FB3A94}" presName="accentRepeatNode" presStyleLbl="solidAlignAcc1" presStyleIdx="0" presStyleCnt="6"/>
      <dgm:spPr/>
    </dgm:pt>
    <dgm:pt modelId="{B66AF37D-F2B1-48B3-840B-6440E10467C7}" type="pres">
      <dgm:prSet presAssocID="{1FF4804B-8454-4AD3-84AF-40A14EC4607B}" presName="image1" presStyleCnt="0"/>
      <dgm:spPr/>
    </dgm:pt>
    <dgm:pt modelId="{4FE337AD-AB19-4DE4-97A7-1EA7EF3EA242}" type="pres">
      <dgm:prSet presAssocID="{1FF4804B-8454-4AD3-84AF-40A14EC4607B}" presName="imageRepeatNode" presStyleLbl="alignAcc1" presStyleIdx="0" presStyleCnt="3"/>
      <dgm:spPr/>
    </dgm:pt>
    <dgm:pt modelId="{73B73B1C-5D97-4542-AE7F-1C2CA30E191E}" type="pres">
      <dgm:prSet presAssocID="{1FF4804B-8454-4AD3-84AF-40A14EC4607B}" presName="imageaccent1" presStyleCnt="0"/>
      <dgm:spPr/>
    </dgm:pt>
    <dgm:pt modelId="{9CD34EBF-9627-4CD0-9443-CE99529C9075}" type="pres">
      <dgm:prSet presAssocID="{1FF4804B-8454-4AD3-84AF-40A14EC4607B}" presName="accentRepeatNode" presStyleLbl="solidAlignAcc1" presStyleIdx="1" presStyleCnt="6"/>
      <dgm:spPr/>
    </dgm:pt>
    <dgm:pt modelId="{11087ED9-ED50-4ED4-8159-EE5B5CECB05A}" type="pres">
      <dgm:prSet presAssocID="{1DDBC2EA-77F0-484F-86C3-5EE6EE95FB56}" presName="text2" presStyleCnt="0"/>
      <dgm:spPr/>
    </dgm:pt>
    <dgm:pt modelId="{1F07B9BD-3EBD-42E1-9D3B-22ACFE5F0C7F}" type="pres">
      <dgm:prSet presAssocID="{1DDBC2EA-77F0-484F-86C3-5EE6EE95FB56}" presName="textRepeatNode" presStyleLbl="alignNode1" presStyleIdx="1" presStyleCnt="3">
        <dgm:presLayoutVars>
          <dgm:chMax val="0"/>
          <dgm:chPref val="0"/>
          <dgm:bulletEnabled val="1"/>
        </dgm:presLayoutVars>
      </dgm:prSet>
      <dgm:spPr/>
    </dgm:pt>
    <dgm:pt modelId="{66A042D5-E5AC-4CE8-BCFA-BA0EFA604457}" type="pres">
      <dgm:prSet presAssocID="{1DDBC2EA-77F0-484F-86C3-5EE6EE95FB56}" presName="textaccent2" presStyleCnt="0"/>
      <dgm:spPr/>
    </dgm:pt>
    <dgm:pt modelId="{781F1272-43F9-4529-A869-5B012236905F}" type="pres">
      <dgm:prSet presAssocID="{1DDBC2EA-77F0-484F-86C3-5EE6EE95FB56}" presName="accentRepeatNode" presStyleLbl="solidAlignAcc1" presStyleIdx="2" presStyleCnt="6"/>
      <dgm:spPr/>
    </dgm:pt>
    <dgm:pt modelId="{0871E801-6510-4928-9B40-B623045A1B76}" type="pres">
      <dgm:prSet presAssocID="{D51E2C8E-FDFB-465E-977B-AC20241BB983}" presName="image2" presStyleCnt="0"/>
      <dgm:spPr/>
    </dgm:pt>
    <dgm:pt modelId="{79DBEEFE-4A9A-41C6-966A-F874A6699B21}" type="pres">
      <dgm:prSet presAssocID="{D51E2C8E-FDFB-465E-977B-AC20241BB983}" presName="imageRepeatNode" presStyleLbl="alignAcc1" presStyleIdx="1" presStyleCnt="3"/>
      <dgm:spPr/>
    </dgm:pt>
    <dgm:pt modelId="{C64A9E42-B429-489C-B60E-1242276CEFA9}" type="pres">
      <dgm:prSet presAssocID="{D51E2C8E-FDFB-465E-977B-AC20241BB983}" presName="imageaccent2" presStyleCnt="0"/>
      <dgm:spPr/>
    </dgm:pt>
    <dgm:pt modelId="{40FF4CC9-C440-4100-9084-99E90E2FE5E5}" type="pres">
      <dgm:prSet presAssocID="{D51E2C8E-FDFB-465E-977B-AC20241BB983}" presName="accentRepeatNode" presStyleLbl="solidAlignAcc1" presStyleIdx="3" presStyleCnt="6"/>
      <dgm:spPr/>
    </dgm:pt>
    <dgm:pt modelId="{4F54112D-991F-4C5F-9502-0DFBC8A1F211}" type="pres">
      <dgm:prSet presAssocID="{77EAB7DC-78C7-49CC-B752-AB9F92CE58EF}" presName="text3" presStyleCnt="0"/>
      <dgm:spPr/>
    </dgm:pt>
    <dgm:pt modelId="{E24D354A-6F89-4444-B089-E49326F41128}" type="pres">
      <dgm:prSet presAssocID="{77EAB7DC-78C7-49CC-B752-AB9F92CE58EF}" presName="textRepeatNode" presStyleLbl="alignNode1" presStyleIdx="2" presStyleCnt="3">
        <dgm:presLayoutVars>
          <dgm:chMax val="0"/>
          <dgm:chPref val="0"/>
          <dgm:bulletEnabled val="1"/>
        </dgm:presLayoutVars>
      </dgm:prSet>
      <dgm:spPr/>
    </dgm:pt>
    <dgm:pt modelId="{ECDB6F2E-3F5A-4A31-8F6B-2D8231195AD6}" type="pres">
      <dgm:prSet presAssocID="{77EAB7DC-78C7-49CC-B752-AB9F92CE58EF}" presName="textaccent3" presStyleCnt="0"/>
      <dgm:spPr/>
    </dgm:pt>
    <dgm:pt modelId="{26D193C1-1A1C-4183-B661-14F16E8EA38D}" type="pres">
      <dgm:prSet presAssocID="{77EAB7DC-78C7-49CC-B752-AB9F92CE58EF}" presName="accentRepeatNode" presStyleLbl="solidAlignAcc1" presStyleIdx="4" presStyleCnt="6"/>
      <dgm:spPr/>
    </dgm:pt>
    <dgm:pt modelId="{E7FCF3D3-8D7E-413A-90E7-33B5A9B4273A}" type="pres">
      <dgm:prSet presAssocID="{E33D16CD-C805-4856-9774-4B45B4A01ED7}" presName="image3" presStyleCnt="0"/>
      <dgm:spPr/>
    </dgm:pt>
    <dgm:pt modelId="{9B1E25E7-C8A1-4908-9E73-AFF1F997A4AE}" type="pres">
      <dgm:prSet presAssocID="{E33D16CD-C805-4856-9774-4B45B4A01ED7}" presName="imageRepeatNode" presStyleLbl="alignAcc1" presStyleIdx="2" presStyleCnt="3"/>
      <dgm:spPr/>
    </dgm:pt>
    <dgm:pt modelId="{AC96D2AD-058A-42CF-9CF5-2A20D1C20F7C}" type="pres">
      <dgm:prSet presAssocID="{E33D16CD-C805-4856-9774-4B45B4A01ED7}" presName="imageaccent3" presStyleCnt="0"/>
      <dgm:spPr/>
    </dgm:pt>
    <dgm:pt modelId="{1C204D49-62A0-4CAD-AD7D-AEA63511ABAF}" type="pres">
      <dgm:prSet presAssocID="{E33D16CD-C805-4856-9774-4B45B4A01ED7}" presName="accentRepeatNode" presStyleLbl="solidAlignAcc1" presStyleIdx="5" presStyleCnt="6"/>
      <dgm:spPr/>
    </dgm:pt>
  </dgm:ptLst>
  <dgm:cxnLst>
    <dgm:cxn modelId="{42500700-3D6A-4A9F-8B70-063420781117}" type="presOf" srcId="{E33D16CD-C805-4856-9774-4B45B4A01ED7}" destId="{9B1E25E7-C8A1-4908-9E73-AFF1F997A4AE}" srcOrd="0" destOrd="0" presId="urn:microsoft.com/office/officeart/2008/layout/HexagonCluster"/>
    <dgm:cxn modelId="{4DAB2303-906A-41B4-B2CA-07612E7A5B0D}" type="presOf" srcId="{240D26B2-96FD-4BE0-977D-75DF17A48798}" destId="{E24D354A-6F89-4444-B089-E49326F41128}" srcOrd="0" destOrd="4" presId="urn:microsoft.com/office/officeart/2008/layout/HexagonCluster"/>
    <dgm:cxn modelId="{66075F04-FD13-4A7D-B009-924A66D44451}" srcId="{8CA113E8-C864-4786-AD02-FD7D24EED169}" destId="{1DDBC2EA-77F0-484F-86C3-5EE6EE95FB56}" srcOrd="1" destOrd="0" parTransId="{F8C99AF2-842F-41F8-A358-739D201DF42D}" sibTransId="{D51E2C8E-FDFB-465E-977B-AC20241BB983}"/>
    <dgm:cxn modelId="{747F8F06-4171-4B72-8F4D-3EF377D7D823}" type="presOf" srcId="{5B84722F-F47B-45A8-9873-191CC2FB3A94}" destId="{0B06AEEC-58DB-4372-813D-7D8E206E67DA}" srcOrd="0" destOrd="0" presId="urn:microsoft.com/office/officeart/2008/layout/HexagonCluster"/>
    <dgm:cxn modelId="{B244430B-22F3-4760-A8BE-28645A35A6D0}" srcId="{1DDBC2EA-77F0-484F-86C3-5EE6EE95FB56}" destId="{2857083B-049A-4811-9332-CE72FB6788E1}" srcOrd="1" destOrd="0" parTransId="{D771FAF8-86CD-4A66-93F3-B5B6E0B77E50}" sibTransId="{EF1C3206-08C2-4556-9957-3CE17A4E2E8E}"/>
    <dgm:cxn modelId="{428B910B-CCC3-4F50-BB85-37BD80AE19FE}" srcId="{5B84722F-F47B-45A8-9873-191CC2FB3A94}" destId="{5DC3A022-B23A-4ADA-8D29-148BF71C4033}" srcOrd="2" destOrd="0" parTransId="{27DAB1A9-E3B7-409C-AFD5-B6BE8629B552}" sibTransId="{7EB9F159-D967-46E3-B1AD-2B8CF81643F6}"/>
    <dgm:cxn modelId="{ADFF590D-0989-45DC-9231-BB62809C3206}" srcId="{1DDBC2EA-77F0-484F-86C3-5EE6EE95FB56}" destId="{9013A7FB-BC67-4388-ACBF-F74932112904}" srcOrd="2" destOrd="0" parTransId="{7234F345-B76C-4BCF-BB87-D164CB684702}" sibTransId="{82438FE9-15AF-4D5E-994E-F8057724151A}"/>
    <dgm:cxn modelId="{32F8D519-8FF1-46D8-825A-0303B652B07E}" type="presOf" srcId="{6F870A93-EF12-4B3D-87BE-B38844FF92C7}" destId="{0B06AEEC-58DB-4372-813D-7D8E206E67DA}" srcOrd="0" destOrd="4" presId="urn:microsoft.com/office/officeart/2008/layout/HexagonCluster"/>
    <dgm:cxn modelId="{170FA11E-9F3E-440A-93A4-B4FE9C5775AB}" srcId="{77EAB7DC-78C7-49CC-B752-AB9F92CE58EF}" destId="{240D26B2-96FD-4BE0-977D-75DF17A48798}" srcOrd="3" destOrd="0" parTransId="{4F5EFE25-ED7F-411C-BDB3-D6180BA3F288}" sibTransId="{FE27AB92-544D-4036-871C-46C444149F8C}"/>
    <dgm:cxn modelId="{98D3A621-C4E3-41CA-96B7-9B79FBCF8803}" type="presOf" srcId="{1DDBC2EA-77F0-484F-86C3-5EE6EE95FB56}" destId="{1F07B9BD-3EBD-42E1-9D3B-22ACFE5F0C7F}" srcOrd="0" destOrd="0" presId="urn:microsoft.com/office/officeart/2008/layout/HexagonCluster"/>
    <dgm:cxn modelId="{C83E7B5D-B5BC-4776-B606-779E57262DFC}" srcId="{5B84722F-F47B-45A8-9873-191CC2FB3A94}" destId="{6F870A93-EF12-4B3D-87BE-B38844FF92C7}" srcOrd="3" destOrd="0" parTransId="{590FAF82-E9BA-4866-98EC-5BD8066FFE3A}" sibTransId="{2421FE2F-6FB0-491B-8C85-13957A1EFED0}"/>
    <dgm:cxn modelId="{C310805F-4158-4337-B1D9-F832B949CDB2}" srcId="{77EAB7DC-78C7-49CC-B752-AB9F92CE58EF}" destId="{D6F4167A-18D1-4B47-A890-822FE907021D}" srcOrd="0" destOrd="0" parTransId="{AFE3AB31-A55B-4EAB-9988-07F40F93C97F}" sibTransId="{F5C5E7A4-50B7-4DBF-A440-59C7CC1DE613}"/>
    <dgm:cxn modelId="{8491B064-6FFD-4082-A88D-7025059D9633}" type="presOf" srcId="{9EAC1E67-22F3-4637-B553-056CD61D6AB7}" destId="{0B06AEEC-58DB-4372-813D-7D8E206E67DA}" srcOrd="0" destOrd="1" presId="urn:microsoft.com/office/officeart/2008/layout/HexagonCluster"/>
    <dgm:cxn modelId="{90448650-1154-4348-B55E-6EB1784668C4}" type="presOf" srcId="{2857083B-049A-4811-9332-CE72FB6788E1}" destId="{1F07B9BD-3EBD-42E1-9D3B-22ACFE5F0C7F}" srcOrd="0" destOrd="2" presId="urn:microsoft.com/office/officeart/2008/layout/HexagonCluster"/>
    <dgm:cxn modelId="{EC0AAF70-9F4C-4C60-8301-94B93816FDBA}" type="presOf" srcId="{A1B18660-C687-4EA3-9FFE-1E54B0DFC64F}" destId="{0B06AEEC-58DB-4372-813D-7D8E206E67DA}" srcOrd="0" destOrd="2" presId="urn:microsoft.com/office/officeart/2008/layout/HexagonCluster"/>
    <dgm:cxn modelId="{AB5CB750-942A-4C47-B1B1-8681C3FED1D4}" type="presOf" srcId="{D51E2C8E-FDFB-465E-977B-AC20241BB983}" destId="{79DBEEFE-4A9A-41C6-966A-F874A6699B21}" srcOrd="0" destOrd="0" presId="urn:microsoft.com/office/officeart/2008/layout/HexagonCluster"/>
    <dgm:cxn modelId="{BC7F1373-5F4B-489E-8A20-2F658729A39E}" type="presOf" srcId="{D5E4A440-5127-4CA7-A4F0-14D8DB72A408}" destId="{1F07B9BD-3EBD-42E1-9D3B-22ACFE5F0C7F}" srcOrd="0" destOrd="1" presId="urn:microsoft.com/office/officeart/2008/layout/HexagonCluster"/>
    <dgm:cxn modelId="{0F1AA55A-E6B9-45C7-8E9B-5B30DE149FA9}" srcId="{8CA113E8-C864-4786-AD02-FD7D24EED169}" destId="{77EAB7DC-78C7-49CC-B752-AB9F92CE58EF}" srcOrd="2" destOrd="0" parTransId="{2103B751-3303-408E-9FE0-813379D7D0F7}" sibTransId="{E33D16CD-C805-4856-9774-4B45B4A01ED7}"/>
    <dgm:cxn modelId="{6DD83684-60E8-4549-AF0F-CA71AF18F1F9}" srcId="{77EAB7DC-78C7-49CC-B752-AB9F92CE58EF}" destId="{F5ECF09C-054F-426D-8D2D-A042174DF36A}" srcOrd="1" destOrd="0" parTransId="{FC3B84EC-6801-42BC-9732-0A886FEA552E}" sibTransId="{2F1B702C-85D2-4D7C-B446-22B10B11448C}"/>
    <dgm:cxn modelId="{DE814D94-225D-430A-985B-2C78142E54F5}" srcId="{5B84722F-F47B-45A8-9873-191CC2FB3A94}" destId="{9EAC1E67-22F3-4637-B553-056CD61D6AB7}" srcOrd="0" destOrd="0" parTransId="{86B5702C-D013-473A-B090-D2A76ED4444B}" sibTransId="{01BEE972-C891-43ED-8769-8819241493E6}"/>
    <dgm:cxn modelId="{EE1C8396-7F8F-41F9-A15D-39C7F688B737}" srcId="{5B84722F-F47B-45A8-9873-191CC2FB3A94}" destId="{A1B18660-C687-4EA3-9FFE-1E54B0DFC64F}" srcOrd="1" destOrd="0" parTransId="{1A68EF46-01FE-44A9-8D22-C86ACC903550}" sibTransId="{9E278B6A-8F7D-4F54-9167-E99AC6F60D0B}"/>
    <dgm:cxn modelId="{19092E99-062B-466E-AB10-60CAE23455ED}" type="presOf" srcId="{24F75AC0-ACA8-4993-8536-E32F43FDE579}" destId="{E24D354A-6F89-4444-B089-E49326F41128}" srcOrd="0" destOrd="3" presId="urn:microsoft.com/office/officeart/2008/layout/HexagonCluster"/>
    <dgm:cxn modelId="{85CD05A5-4BF0-433A-8DA6-427BC3BBC0EA}" type="presOf" srcId="{D6F4167A-18D1-4B47-A890-822FE907021D}" destId="{E24D354A-6F89-4444-B089-E49326F41128}" srcOrd="0" destOrd="1" presId="urn:microsoft.com/office/officeart/2008/layout/HexagonCluster"/>
    <dgm:cxn modelId="{B25CF0A9-7580-4014-BD6E-1F49BA7FD95A}" type="presOf" srcId="{8CA113E8-C864-4786-AD02-FD7D24EED169}" destId="{BDD2F96E-5BDE-4071-9D5A-5ED48FA6143C}" srcOrd="0" destOrd="0" presId="urn:microsoft.com/office/officeart/2008/layout/HexagonCluster"/>
    <dgm:cxn modelId="{EB3694AB-30DB-48A9-B6C3-A1F5EA71ECE3}" type="presOf" srcId="{9013A7FB-BC67-4388-ACBF-F74932112904}" destId="{1F07B9BD-3EBD-42E1-9D3B-22ACFE5F0C7F}" srcOrd="0" destOrd="3" presId="urn:microsoft.com/office/officeart/2008/layout/HexagonCluster"/>
    <dgm:cxn modelId="{DEC83FB1-6F8D-4C3F-B63C-46C14675F8BD}" srcId="{8CA113E8-C864-4786-AD02-FD7D24EED169}" destId="{5B84722F-F47B-45A8-9873-191CC2FB3A94}" srcOrd="0" destOrd="0" parTransId="{46DBDDAD-6B2F-4C8B-BD90-B6790BDEAC9C}" sibTransId="{1FF4804B-8454-4AD3-84AF-40A14EC4607B}"/>
    <dgm:cxn modelId="{B46791BB-F77F-49D2-A36B-6478511CA8E9}" type="presOf" srcId="{F5ECF09C-054F-426D-8D2D-A042174DF36A}" destId="{E24D354A-6F89-4444-B089-E49326F41128}" srcOrd="0" destOrd="2" presId="urn:microsoft.com/office/officeart/2008/layout/HexagonCluster"/>
    <dgm:cxn modelId="{290C9BBE-DBC1-4D3C-B6A3-197737EF8A2D}" type="presOf" srcId="{77EAB7DC-78C7-49CC-B752-AB9F92CE58EF}" destId="{E24D354A-6F89-4444-B089-E49326F41128}" srcOrd="0" destOrd="0" presId="urn:microsoft.com/office/officeart/2008/layout/HexagonCluster"/>
    <dgm:cxn modelId="{135077D0-FB25-40EB-AC04-9628845EFB5B}" type="presOf" srcId="{1FF4804B-8454-4AD3-84AF-40A14EC4607B}" destId="{4FE337AD-AB19-4DE4-97A7-1EA7EF3EA242}" srcOrd="0" destOrd="0" presId="urn:microsoft.com/office/officeart/2008/layout/HexagonCluster"/>
    <dgm:cxn modelId="{530A99DB-53EB-4695-87AC-B2D3D55223C4}" type="presOf" srcId="{5DC3A022-B23A-4ADA-8D29-148BF71C4033}" destId="{0B06AEEC-58DB-4372-813D-7D8E206E67DA}" srcOrd="0" destOrd="3" presId="urn:microsoft.com/office/officeart/2008/layout/HexagonCluster"/>
    <dgm:cxn modelId="{C21689E3-CC87-4A23-A501-9EACD3350948}" srcId="{77EAB7DC-78C7-49CC-B752-AB9F92CE58EF}" destId="{24F75AC0-ACA8-4993-8536-E32F43FDE579}" srcOrd="2" destOrd="0" parTransId="{927B21E1-5421-467C-9AAC-2C3163CEEE6D}" sibTransId="{8D889468-8EFB-433D-AAEF-033F27785E0A}"/>
    <dgm:cxn modelId="{BC8FECFF-B3D1-4169-B7A1-F5D0AF7A50D6}" srcId="{1DDBC2EA-77F0-484F-86C3-5EE6EE95FB56}" destId="{D5E4A440-5127-4CA7-A4F0-14D8DB72A408}" srcOrd="0" destOrd="0" parTransId="{DB1C9AC4-BD94-4971-886E-807856E3C01F}" sibTransId="{283FE847-180C-4092-9D49-82CCE59AEC9D}"/>
    <dgm:cxn modelId="{DE1EC63C-EFC5-4E78-9EFF-7028D7EF5C1A}" type="presParOf" srcId="{BDD2F96E-5BDE-4071-9D5A-5ED48FA6143C}" destId="{ED5F84AC-5265-49D6-A577-978BA5A97246}" srcOrd="0" destOrd="0" presId="urn:microsoft.com/office/officeart/2008/layout/HexagonCluster"/>
    <dgm:cxn modelId="{C960BA26-F18B-45A8-9E4F-685A57B81BB8}" type="presParOf" srcId="{ED5F84AC-5265-49D6-A577-978BA5A97246}" destId="{0B06AEEC-58DB-4372-813D-7D8E206E67DA}" srcOrd="0" destOrd="0" presId="urn:microsoft.com/office/officeart/2008/layout/HexagonCluster"/>
    <dgm:cxn modelId="{728B83C5-E589-4B57-82F8-7C5904860744}" type="presParOf" srcId="{BDD2F96E-5BDE-4071-9D5A-5ED48FA6143C}" destId="{144F3028-EFAF-4C6D-BA10-22FFE76CB490}" srcOrd="1" destOrd="0" presId="urn:microsoft.com/office/officeart/2008/layout/HexagonCluster"/>
    <dgm:cxn modelId="{DC4C3E7A-8395-457F-BF80-D0C5CC4D6644}" type="presParOf" srcId="{144F3028-EFAF-4C6D-BA10-22FFE76CB490}" destId="{EC6428AC-C266-45D0-8E95-7CC653EE9756}" srcOrd="0" destOrd="0" presId="urn:microsoft.com/office/officeart/2008/layout/HexagonCluster"/>
    <dgm:cxn modelId="{6B377493-47E0-492C-B22B-1BA5AD948997}" type="presParOf" srcId="{BDD2F96E-5BDE-4071-9D5A-5ED48FA6143C}" destId="{B66AF37D-F2B1-48B3-840B-6440E10467C7}" srcOrd="2" destOrd="0" presId="urn:microsoft.com/office/officeart/2008/layout/HexagonCluster"/>
    <dgm:cxn modelId="{DA080854-83E4-45A3-B95C-D0632BEBC460}" type="presParOf" srcId="{B66AF37D-F2B1-48B3-840B-6440E10467C7}" destId="{4FE337AD-AB19-4DE4-97A7-1EA7EF3EA242}" srcOrd="0" destOrd="0" presId="urn:microsoft.com/office/officeart/2008/layout/HexagonCluster"/>
    <dgm:cxn modelId="{7D469FFF-6E2D-45D8-96F4-647BF5C91950}" type="presParOf" srcId="{BDD2F96E-5BDE-4071-9D5A-5ED48FA6143C}" destId="{73B73B1C-5D97-4542-AE7F-1C2CA30E191E}" srcOrd="3" destOrd="0" presId="urn:microsoft.com/office/officeart/2008/layout/HexagonCluster"/>
    <dgm:cxn modelId="{3489D200-4C90-4693-9BF2-E13B4ABA52C0}" type="presParOf" srcId="{73B73B1C-5D97-4542-AE7F-1C2CA30E191E}" destId="{9CD34EBF-9627-4CD0-9443-CE99529C9075}" srcOrd="0" destOrd="0" presId="urn:microsoft.com/office/officeart/2008/layout/HexagonCluster"/>
    <dgm:cxn modelId="{74598AE2-1538-4200-A345-8EBEAC31AABF}" type="presParOf" srcId="{BDD2F96E-5BDE-4071-9D5A-5ED48FA6143C}" destId="{11087ED9-ED50-4ED4-8159-EE5B5CECB05A}" srcOrd="4" destOrd="0" presId="urn:microsoft.com/office/officeart/2008/layout/HexagonCluster"/>
    <dgm:cxn modelId="{04FB8859-429D-4B51-8FAB-6CB9756A13B1}" type="presParOf" srcId="{11087ED9-ED50-4ED4-8159-EE5B5CECB05A}" destId="{1F07B9BD-3EBD-42E1-9D3B-22ACFE5F0C7F}" srcOrd="0" destOrd="0" presId="urn:microsoft.com/office/officeart/2008/layout/HexagonCluster"/>
    <dgm:cxn modelId="{0E3F70E5-E7D1-4242-8803-FDEE663BFDA1}" type="presParOf" srcId="{BDD2F96E-5BDE-4071-9D5A-5ED48FA6143C}" destId="{66A042D5-E5AC-4CE8-BCFA-BA0EFA604457}" srcOrd="5" destOrd="0" presId="urn:microsoft.com/office/officeart/2008/layout/HexagonCluster"/>
    <dgm:cxn modelId="{1C7B7515-3E4C-4E36-BA07-390714055EAC}" type="presParOf" srcId="{66A042D5-E5AC-4CE8-BCFA-BA0EFA604457}" destId="{781F1272-43F9-4529-A869-5B012236905F}" srcOrd="0" destOrd="0" presId="urn:microsoft.com/office/officeart/2008/layout/HexagonCluster"/>
    <dgm:cxn modelId="{2D4F4CAD-A517-488B-84F6-6FC020DEC297}" type="presParOf" srcId="{BDD2F96E-5BDE-4071-9D5A-5ED48FA6143C}" destId="{0871E801-6510-4928-9B40-B623045A1B76}" srcOrd="6" destOrd="0" presId="urn:microsoft.com/office/officeart/2008/layout/HexagonCluster"/>
    <dgm:cxn modelId="{C266BFF6-0264-415D-808A-18931A65F2FD}" type="presParOf" srcId="{0871E801-6510-4928-9B40-B623045A1B76}" destId="{79DBEEFE-4A9A-41C6-966A-F874A6699B21}" srcOrd="0" destOrd="0" presId="urn:microsoft.com/office/officeart/2008/layout/HexagonCluster"/>
    <dgm:cxn modelId="{EA6D020D-6292-4D5E-B6D1-E37086004D43}" type="presParOf" srcId="{BDD2F96E-5BDE-4071-9D5A-5ED48FA6143C}" destId="{C64A9E42-B429-489C-B60E-1242276CEFA9}" srcOrd="7" destOrd="0" presId="urn:microsoft.com/office/officeart/2008/layout/HexagonCluster"/>
    <dgm:cxn modelId="{580949A9-E1C1-4450-9396-FBC51252463E}" type="presParOf" srcId="{C64A9E42-B429-489C-B60E-1242276CEFA9}" destId="{40FF4CC9-C440-4100-9084-99E90E2FE5E5}" srcOrd="0" destOrd="0" presId="urn:microsoft.com/office/officeart/2008/layout/HexagonCluster"/>
    <dgm:cxn modelId="{A7697109-DAB8-48D5-BEA9-6F05A613AE13}" type="presParOf" srcId="{BDD2F96E-5BDE-4071-9D5A-5ED48FA6143C}" destId="{4F54112D-991F-4C5F-9502-0DFBC8A1F211}" srcOrd="8" destOrd="0" presId="urn:microsoft.com/office/officeart/2008/layout/HexagonCluster"/>
    <dgm:cxn modelId="{26F49105-791D-44BA-A1C5-DA662199FF5E}" type="presParOf" srcId="{4F54112D-991F-4C5F-9502-0DFBC8A1F211}" destId="{E24D354A-6F89-4444-B089-E49326F41128}" srcOrd="0" destOrd="0" presId="urn:microsoft.com/office/officeart/2008/layout/HexagonCluster"/>
    <dgm:cxn modelId="{3DB62886-7FDC-4CA3-B19B-B6871C3AA523}" type="presParOf" srcId="{BDD2F96E-5BDE-4071-9D5A-5ED48FA6143C}" destId="{ECDB6F2E-3F5A-4A31-8F6B-2D8231195AD6}" srcOrd="9" destOrd="0" presId="urn:microsoft.com/office/officeart/2008/layout/HexagonCluster"/>
    <dgm:cxn modelId="{4C5E3AF7-53E1-4A43-A366-24CF99853496}" type="presParOf" srcId="{ECDB6F2E-3F5A-4A31-8F6B-2D8231195AD6}" destId="{26D193C1-1A1C-4183-B661-14F16E8EA38D}" srcOrd="0" destOrd="0" presId="urn:microsoft.com/office/officeart/2008/layout/HexagonCluster"/>
    <dgm:cxn modelId="{5B88E82E-03D9-430D-AED9-77D6A09877CD}" type="presParOf" srcId="{BDD2F96E-5BDE-4071-9D5A-5ED48FA6143C}" destId="{E7FCF3D3-8D7E-413A-90E7-33B5A9B4273A}" srcOrd="10" destOrd="0" presId="urn:microsoft.com/office/officeart/2008/layout/HexagonCluster"/>
    <dgm:cxn modelId="{93A59BE4-393F-4A03-AF1A-6BAC6F1166E8}" type="presParOf" srcId="{E7FCF3D3-8D7E-413A-90E7-33B5A9B4273A}" destId="{9B1E25E7-C8A1-4908-9E73-AFF1F997A4AE}" srcOrd="0" destOrd="0" presId="urn:microsoft.com/office/officeart/2008/layout/HexagonCluster"/>
    <dgm:cxn modelId="{CFAB15C1-96F7-4C4D-8139-F475B63FA44B}" type="presParOf" srcId="{BDD2F96E-5BDE-4071-9D5A-5ED48FA6143C}" destId="{AC96D2AD-058A-42CF-9CF5-2A20D1C20F7C}" srcOrd="11" destOrd="0" presId="urn:microsoft.com/office/officeart/2008/layout/HexagonCluster"/>
    <dgm:cxn modelId="{B500E8DF-6330-49B5-BEA0-9A6C89315DC0}" type="presParOf" srcId="{AC96D2AD-058A-42CF-9CF5-2A20D1C20F7C}" destId="{1C204D49-62A0-4CAD-AD7D-AEA63511ABAF}"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6AEEC-58DB-4372-813D-7D8E206E67DA}">
      <dsp:nvSpPr>
        <dsp:cNvPr id="0" name=""/>
        <dsp:cNvSpPr/>
      </dsp:nvSpPr>
      <dsp:spPr>
        <a:xfrm>
          <a:off x="1799200" y="2722750"/>
          <a:ext cx="1923257" cy="1658183"/>
        </a:xfrm>
        <a:prstGeom prst="hexagon">
          <a:avLst>
            <a:gd name="adj" fmla="val 25000"/>
            <a:gd name="vf" fmla="val 11547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t" anchorCtr="0">
          <a:noAutofit/>
        </a:bodyPr>
        <a:lstStyle/>
        <a:p>
          <a:pPr marL="0" lvl="0" indent="0" algn="l" defTabSz="444500">
            <a:lnSpc>
              <a:spcPct val="90000"/>
            </a:lnSpc>
            <a:spcBef>
              <a:spcPct val="0"/>
            </a:spcBef>
            <a:spcAft>
              <a:spcPct val="35000"/>
            </a:spcAft>
            <a:buNone/>
          </a:pPr>
          <a:r>
            <a:rPr lang="fr-FR" sz="1000" kern="1200" dirty="0"/>
            <a:t>Informatique de support</a:t>
          </a:r>
        </a:p>
        <a:p>
          <a:pPr marL="57150" lvl="1" indent="-57150" algn="l" defTabSz="355600">
            <a:lnSpc>
              <a:spcPct val="90000"/>
            </a:lnSpc>
            <a:spcBef>
              <a:spcPct val="0"/>
            </a:spcBef>
            <a:spcAft>
              <a:spcPct val="15000"/>
            </a:spcAft>
            <a:buChar char="•"/>
          </a:pPr>
          <a:r>
            <a:rPr lang="fr-FR" sz="800" kern="1200" dirty="0"/>
            <a:t>Infrastructure Up to date</a:t>
          </a:r>
        </a:p>
        <a:p>
          <a:pPr marL="57150" lvl="1" indent="-57150" algn="l" defTabSz="355600">
            <a:lnSpc>
              <a:spcPct val="90000"/>
            </a:lnSpc>
            <a:spcBef>
              <a:spcPct val="0"/>
            </a:spcBef>
            <a:spcAft>
              <a:spcPct val="15000"/>
            </a:spcAft>
            <a:buChar char="•"/>
          </a:pPr>
          <a:r>
            <a:rPr lang="fr-FR" sz="800" kern="1200" dirty="0"/>
            <a:t>Support utilisateurs de proximité</a:t>
          </a:r>
        </a:p>
        <a:p>
          <a:pPr marL="57150" lvl="1" indent="-57150" algn="l" defTabSz="355600">
            <a:lnSpc>
              <a:spcPct val="90000"/>
            </a:lnSpc>
            <a:spcBef>
              <a:spcPct val="0"/>
            </a:spcBef>
            <a:spcAft>
              <a:spcPct val="15000"/>
            </a:spcAft>
            <a:buChar char="•"/>
          </a:pPr>
          <a:r>
            <a:rPr lang="fr-FR" sz="800" kern="1200" dirty="0"/>
            <a:t>Centres de compétence </a:t>
          </a:r>
        </a:p>
        <a:p>
          <a:pPr marL="57150" lvl="1" indent="-57150" algn="l" defTabSz="355600">
            <a:lnSpc>
              <a:spcPct val="90000"/>
            </a:lnSpc>
            <a:spcBef>
              <a:spcPct val="0"/>
            </a:spcBef>
            <a:spcAft>
              <a:spcPct val="15000"/>
            </a:spcAft>
            <a:buChar char="•"/>
          </a:pPr>
          <a:r>
            <a:rPr lang="fr-FR" sz="800" kern="1200" dirty="0"/>
            <a:t>Exploitation / Production</a:t>
          </a:r>
        </a:p>
      </dsp:txBody>
      <dsp:txXfrm>
        <a:off x="2097653" y="2980069"/>
        <a:ext cx="1326351" cy="1143545"/>
      </dsp:txXfrm>
    </dsp:sp>
    <dsp:sp modelId="{EC6428AC-C266-45D0-8E95-7CC653EE9756}">
      <dsp:nvSpPr>
        <dsp:cNvPr id="0" name=""/>
        <dsp:cNvSpPr/>
      </dsp:nvSpPr>
      <dsp:spPr>
        <a:xfrm>
          <a:off x="1849163" y="3454804"/>
          <a:ext cx="225178" cy="194075"/>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E337AD-AB19-4DE4-97A7-1EA7EF3EA242}">
      <dsp:nvSpPr>
        <dsp:cNvPr id="0" name=""/>
        <dsp:cNvSpPr/>
      </dsp:nvSpPr>
      <dsp:spPr>
        <a:xfrm>
          <a:off x="155191" y="1832106"/>
          <a:ext cx="1923257" cy="1658183"/>
        </a:xfrm>
        <a:prstGeom prst="hexagon">
          <a:avLst>
            <a:gd name="adj" fmla="val 25000"/>
            <a:gd name="vf" fmla="val 1154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5000" r="-15000"/>
          </a:stretch>
        </a:blip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D34EBF-9627-4CD0-9443-CE99529C9075}">
      <dsp:nvSpPr>
        <dsp:cNvPr id="0" name=""/>
        <dsp:cNvSpPr/>
      </dsp:nvSpPr>
      <dsp:spPr>
        <a:xfrm>
          <a:off x="1464512" y="3271243"/>
          <a:ext cx="225178" cy="194075"/>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1F07B9BD-3EBD-42E1-9D3B-22ACFE5F0C7F}">
      <dsp:nvSpPr>
        <dsp:cNvPr id="0" name=""/>
        <dsp:cNvSpPr/>
      </dsp:nvSpPr>
      <dsp:spPr>
        <a:xfrm>
          <a:off x="3437733" y="1812392"/>
          <a:ext cx="1923257" cy="1658183"/>
        </a:xfrm>
        <a:prstGeom prst="hexagon">
          <a:avLst>
            <a:gd name="adj" fmla="val 25000"/>
            <a:gd name="vf" fmla="val 115470"/>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t" anchorCtr="0">
          <a:noAutofit/>
        </a:bodyPr>
        <a:lstStyle/>
        <a:p>
          <a:pPr marL="0" lvl="0" indent="0" algn="l" defTabSz="444500">
            <a:lnSpc>
              <a:spcPct val="90000"/>
            </a:lnSpc>
            <a:spcBef>
              <a:spcPct val="0"/>
            </a:spcBef>
            <a:spcAft>
              <a:spcPct val="35000"/>
            </a:spcAft>
            <a:buNone/>
          </a:pPr>
          <a:r>
            <a:rPr lang="fr-FR" sz="1000" kern="1200" dirty="0"/>
            <a:t>Collaboration niveau Groupe</a:t>
          </a:r>
        </a:p>
        <a:p>
          <a:pPr marL="57150" lvl="1" indent="-57150" algn="l" defTabSz="355600">
            <a:lnSpc>
              <a:spcPct val="90000"/>
            </a:lnSpc>
            <a:spcBef>
              <a:spcPct val="0"/>
            </a:spcBef>
            <a:spcAft>
              <a:spcPct val="15000"/>
            </a:spcAft>
            <a:buChar char="•"/>
          </a:pPr>
          <a:r>
            <a:rPr lang="fr-FR" sz="800" kern="1200" dirty="0"/>
            <a:t>Outils collaboratifs transverses au Groupe</a:t>
          </a:r>
        </a:p>
        <a:p>
          <a:pPr marL="57150" lvl="1" indent="-57150" algn="l" defTabSz="355600">
            <a:lnSpc>
              <a:spcPct val="90000"/>
            </a:lnSpc>
            <a:spcBef>
              <a:spcPct val="0"/>
            </a:spcBef>
            <a:spcAft>
              <a:spcPct val="15000"/>
            </a:spcAft>
            <a:buChar char="•"/>
          </a:pPr>
          <a:r>
            <a:rPr lang="fr-FR" sz="800" kern="1200" dirty="0"/>
            <a:t> Relations, partenariats, échanges entreprises numériques</a:t>
          </a:r>
        </a:p>
        <a:p>
          <a:pPr marL="57150" lvl="1" indent="-57150" algn="l" defTabSz="355600">
            <a:lnSpc>
              <a:spcPct val="90000"/>
            </a:lnSpc>
            <a:spcBef>
              <a:spcPct val="0"/>
            </a:spcBef>
            <a:spcAft>
              <a:spcPct val="15000"/>
            </a:spcAft>
            <a:buChar char="•"/>
          </a:pPr>
          <a:r>
            <a:rPr lang="fr-FR" sz="800" kern="1200" dirty="0"/>
            <a:t> …</a:t>
          </a:r>
        </a:p>
      </dsp:txBody>
      <dsp:txXfrm>
        <a:off x="3736186" y="2069711"/>
        <a:ext cx="1326351" cy="1143545"/>
      </dsp:txXfrm>
    </dsp:sp>
    <dsp:sp modelId="{781F1272-43F9-4529-A869-5B012236905F}">
      <dsp:nvSpPr>
        <dsp:cNvPr id="0" name=""/>
        <dsp:cNvSpPr/>
      </dsp:nvSpPr>
      <dsp:spPr>
        <a:xfrm>
          <a:off x="4752530" y="3249776"/>
          <a:ext cx="225178" cy="194075"/>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DBEEFE-4A9A-41C6-966A-F874A6699B21}">
      <dsp:nvSpPr>
        <dsp:cNvPr id="0" name=""/>
        <dsp:cNvSpPr/>
      </dsp:nvSpPr>
      <dsp:spPr>
        <a:xfrm>
          <a:off x="5076266" y="2722750"/>
          <a:ext cx="1923257" cy="1658183"/>
        </a:xfrm>
        <a:prstGeom prst="hexagon">
          <a:avLst>
            <a:gd name="adj" fmla="val 25000"/>
            <a:gd name="vf" fmla="val 1154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5000" r="-15000"/>
          </a:stretch>
        </a:blip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FF4CC9-C440-4100-9084-99E90E2FE5E5}">
      <dsp:nvSpPr>
        <dsp:cNvPr id="0" name=""/>
        <dsp:cNvSpPr/>
      </dsp:nvSpPr>
      <dsp:spPr>
        <a:xfrm>
          <a:off x="5126230" y="3454804"/>
          <a:ext cx="225178" cy="194075"/>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4D354A-6F89-4444-B089-E49326F41128}">
      <dsp:nvSpPr>
        <dsp:cNvPr id="0" name=""/>
        <dsp:cNvSpPr/>
      </dsp:nvSpPr>
      <dsp:spPr>
        <a:xfrm>
          <a:off x="1799200" y="905977"/>
          <a:ext cx="1923257" cy="1658183"/>
        </a:xfrm>
        <a:prstGeom prst="hexagon">
          <a:avLst>
            <a:gd name="adj" fmla="val 25000"/>
            <a:gd name="vf" fmla="val 115470"/>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t" anchorCtr="0">
          <a:noAutofit/>
        </a:bodyPr>
        <a:lstStyle/>
        <a:p>
          <a:pPr marL="0" lvl="0" indent="0" algn="l" defTabSz="444500">
            <a:lnSpc>
              <a:spcPct val="90000"/>
            </a:lnSpc>
            <a:spcBef>
              <a:spcPct val="0"/>
            </a:spcBef>
            <a:spcAft>
              <a:spcPct val="35000"/>
            </a:spcAft>
            <a:buNone/>
          </a:pPr>
          <a:r>
            <a:rPr lang="fr-FR" sz="1000" kern="1200" dirty="0"/>
            <a:t>Partenariat métiers / Business</a:t>
          </a:r>
        </a:p>
        <a:p>
          <a:pPr marL="57150" lvl="1" indent="-57150" algn="l" defTabSz="355600">
            <a:lnSpc>
              <a:spcPct val="90000"/>
            </a:lnSpc>
            <a:spcBef>
              <a:spcPct val="0"/>
            </a:spcBef>
            <a:spcAft>
              <a:spcPct val="15000"/>
            </a:spcAft>
            <a:buChar char="•"/>
          </a:pPr>
          <a:r>
            <a:rPr lang="fr-FR" sz="800" kern="1200" dirty="0"/>
            <a:t>Assistance Business</a:t>
          </a:r>
        </a:p>
        <a:p>
          <a:pPr marL="57150" lvl="1" indent="-57150" algn="l" defTabSz="355600">
            <a:lnSpc>
              <a:spcPct val="90000"/>
            </a:lnSpc>
            <a:spcBef>
              <a:spcPct val="0"/>
            </a:spcBef>
            <a:spcAft>
              <a:spcPct val="15000"/>
            </a:spcAft>
            <a:buChar char="•"/>
          </a:pPr>
          <a:r>
            <a:rPr lang="fr-FR" sz="800" kern="1200" dirty="0"/>
            <a:t>Nouvelles technologies</a:t>
          </a:r>
        </a:p>
        <a:p>
          <a:pPr marL="57150" lvl="1" indent="-57150" algn="l" defTabSz="355600">
            <a:lnSpc>
              <a:spcPct val="90000"/>
            </a:lnSpc>
            <a:spcBef>
              <a:spcPct val="0"/>
            </a:spcBef>
            <a:spcAft>
              <a:spcPct val="15000"/>
            </a:spcAft>
            <a:buChar char="•"/>
          </a:pPr>
          <a:r>
            <a:rPr lang="fr-FR" sz="800" kern="1200" dirty="0"/>
            <a:t>BIM, IOT, Mobilité…</a:t>
          </a:r>
        </a:p>
        <a:p>
          <a:pPr marL="57150" lvl="1" indent="-57150" algn="l" defTabSz="355600">
            <a:lnSpc>
              <a:spcPct val="90000"/>
            </a:lnSpc>
            <a:spcBef>
              <a:spcPct val="0"/>
            </a:spcBef>
            <a:spcAft>
              <a:spcPct val="15000"/>
            </a:spcAft>
            <a:buChar char="•"/>
          </a:pPr>
          <a:r>
            <a:rPr lang="fr-FR" sz="800" kern="1200" dirty="0"/>
            <a:t>…</a:t>
          </a:r>
        </a:p>
      </dsp:txBody>
      <dsp:txXfrm>
        <a:off x="2097653" y="1163296"/>
        <a:ext cx="1326351" cy="1143545"/>
      </dsp:txXfrm>
    </dsp:sp>
    <dsp:sp modelId="{26D193C1-1A1C-4183-B661-14F16E8EA38D}">
      <dsp:nvSpPr>
        <dsp:cNvPr id="0" name=""/>
        <dsp:cNvSpPr/>
      </dsp:nvSpPr>
      <dsp:spPr>
        <a:xfrm>
          <a:off x="3103045" y="941900"/>
          <a:ext cx="225178" cy="194075"/>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1E25E7-C8A1-4908-9E73-AFF1F997A4AE}">
      <dsp:nvSpPr>
        <dsp:cNvPr id="0" name=""/>
        <dsp:cNvSpPr/>
      </dsp:nvSpPr>
      <dsp:spPr>
        <a:xfrm>
          <a:off x="3437733" y="0"/>
          <a:ext cx="1923257" cy="1658183"/>
        </a:xfrm>
        <a:prstGeom prst="hexagon">
          <a:avLst>
            <a:gd name="adj" fmla="val 25000"/>
            <a:gd name="vf" fmla="val 1154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5000" r="-15000"/>
          </a:stretch>
        </a:blip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204D49-62A0-4CAD-AD7D-AEA63511ABAF}">
      <dsp:nvSpPr>
        <dsp:cNvPr id="0" name=""/>
        <dsp:cNvSpPr/>
      </dsp:nvSpPr>
      <dsp:spPr>
        <a:xfrm>
          <a:off x="3494541" y="728111"/>
          <a:ext cx="225178" cy="194075"/>
        </a:xfrm>
        <a:prstGeom prst="hexagon">
          <a:avLst>
            <a:gd name="adj" fmla="val 25000"/>
            <a:gd name="vf" fmla="val 115470"/>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0.23443</cdr:x>
      <cdr:y>0.12183</cdr:y>
    </cdr:from>
    <cdr:to>
      <cdr:x>0.81132</cdr:x>
      <cdr:y>0.89005</cdr:y>
    </cdr:to>
    <cdr:sp macro="" textlink="">
      <cdr:nvSpPr>
        <cdr:cNvPr id="2" name="Ellipse 1"/>
        <cdr:cNvSpPr/>
      </cdr:nvSpPr>
      <cdr:spPr bwMode="auto">
        <a:xfrm xmlns:a="http://schemas.openxmlformats.org/drawingml/2006/main">
          <a:off x="716545" y="253167"/>
          <a:ext cx="1763284" cy="1596390"/>
        </a:xfrm>
        <a:prstGeom xmlns:a="http://schemas.openxmlformats.org/drawingml/2006/main" prst="ellipse">
          <a:avLst/>
        </a:prstGeom>
        <a:noFill xmlns:a="http://schemas.openxmlformats.org/drawingml/2006/main"/>
        <a:ln xmlns:a="http://schemas.openxmlformats.org/drawingml/2006/main">
          <a:solidFill>
            <a:srgbClr val="8497B0"/>
          </a:solidFill>
        </a:ln>
        <a:effectLst xmlns:a="http://schemas.openxmlformats.org/drawingml/2006/main"/>
      </cdr:spPr>
      <cdr:txBody>
        <a:bodyPr xmlns:a="http://schemas.openxmlformats.org/drawingml/2006/main" rot="0" spcFirstLastPara="0" vert="horz" wrap="square" lIns="108000" tIns="54000" rIns="108000" bIns="54000" numCol="1" spcCol="72000" rtlCol="0" fromWordArt="0" anchor="ctr" anchorCtr="0" forceAA="0" compatLnSpc="1">
          <a:prstTxWarp prst="textNoShape">
            <a:avLst/>
          </a:prstTxWarp>
          <a:noAutofit/>
        </a:bodyPr>
        <a:lstStyle xmlns:a="http://schemas.openxmlformats.org/drawingml/2006/main">
          <a:defPPr>
            <a:defRPr lang="fr-FR"/>
          </a:defPPr>
          <a:lvl1pPr algn="l" rtl="0" fontAlgn="base">
            <a:spcBef>
              <a:spcPct val="0"/>
            </a:spcBef>
            <a:spcAft>
              <a:spcPct val="0"/>
            </a:spcAft>
            <a:defRPr b="1"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b="1"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b="1"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b="1"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b="1" kern="1200">
              <a:solidFill>
                <a:schemeClr val="tx1"/>
              </a:solidFill>
              <a:latin typeface="Times New Roman" pitchFamily="18" charset="0"/>
              <a:ea typeface="+mn-ea"/>
              <a:cs typeface="Arial" pitchFamily="34" charset="0"/>
            </a:defRPr>
          </a:lvl5pPr>
          <a:lvl6pPr marL="2286000" algn="l" defTabSz="914400" rtl="0" eaLnBrk="1" latinLnBrk="0" hangingPunct="1">
            <a:defRPr b="1" kern="1200">
              <a:solidFill>
                <a:schemeClr val="tx1"/>
              </a:solidFill>
              <a:latin typeface="Times New Roman" pitchFamily="18" charset="0"/>
              <a:ea typeface="+mn-ea"/>
              <a:cs typeface="Arial" pitchFamily="34" charset="0"/>
            </a:defRPr>
          </a:lvl6pPr>
          <a:lvl7pPr marL="2743200" algn="l" defTabSz="914400" rtl="0" eaLnBrk="1" latinLnBrk="0" hangingPunct="1">
            <a:defRPr b="1" kern="1200">
              <a:solidFill>
                <a:schemeClr val="tx1"/>
              </a:solidFill>
              <a:latin typeface="Times New Roman" pitchFamily="18" charset="0"/>
              <a:ea typeface="+mn-ea"/>
              <a:cs typeface="Arial" pitchFamily="34" charset="0"/>
            </a:defRPr>
          </a:lvl7pPr>
          <a:lvl8pPr marL="3200400" algn="l" defTabSz="914400" rtl="0" eaLnBrk="1" latinLnBrk="0" hangingPunct="1">
            <a:defRPr b="1" kern="1200">
              <a:solidFill>
                <a:schemeClr val="tx1"/>
              </a:solidFill>
              <a:latin typeface="Times New Roman" pitchFamily="18" charset="0"/>
              <a:ea typeface="+mn-ea"/>
              <a:cs typeface="Arial" pitchFamily="34" charset="0"/>
            </a:defRPr>
          </a:lvl8pPr>
          <a:lvl9pPr marL="3657600" algn="l" defTabSz="914400" rtl="0" eaLnBrk="1" latinLnBrk="0" hangingPunct="1">
            <a:defRPr b="1" kern="1200">
              <a:solidFill>
                <a:schemeClr val="tx1"/>
              </a:solidFill>
              <a:latin typeface="Times New Roman" pitchFamily="18" charset="0"/>
              <a:ea typeface="+mn-ea"/>
              <a:cs typeface="Arial" pitchFamily="34" charset="0"/>
            </a:defRPr>
          </a:lvl9pPr>
        </a:lstStyle>
        <a:p xmlns:a="http://schemas.openxmlformats.org/drawingml/2006/main">
          <a:pPr algn="ctr">
            <a:lnSpc>
              <a:spcPct val="110000"/>
            </a:lnSpc>
            <a:spcBef>
              <a:spcPct val="0"/>
            </a:spcBef>
            <a:buFont typeface="Wingdings" charset="0"/>
            <a:buNone/>
          </a:pPr>
          <a:endParaRPr lang="fr-FR" sz="1800" b="1" dirty="0">
            <a:solidFill>
              <a:schemeClr val="tx1"/>
            </a:solidFill>
          </a:endParaRPr>
        </a:p>
      </cdr:txBody>
    </cdr:sp>
  </cdr:relSizeAnchor>
  <cdr:relSizeAnchor xmlns:cdr="http://schemas.openxmlformats.org/drawingml/2006/chartDrawing">
    <cdr:from>
      <cdr:x>0.35678</cdr:x>
      <cdr:y>0.34459</cdr:y>
    </cdr:from>
    <cdr:to>
      <cdr:x>0.73386</cdr:x>
      <cdr:y>0.62319</cdr:y>
    </cdr:to>
    <cdr:sp macro="" textlink="">
      <cdr:nvSpPr>
        <cdr:cNvPr id="3" name="ZoneTexte 49"/>
        <cdr:cNvSpPr txBox="1"/>
      </cdr:nvSpPr>
      <cdr:spPr>
        <a:xfrm xmlns:a="http://schemas.openxmlformats.org/drawingml/2006/main">
          <a:off x="1090504" y="716072"/>
          <a:ext cx="1152562" cy="578941"/>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fr-FR"/>
          </a:defPPr>
          <a:lvl1pPr algn="l" rtl="0" fontAlgn="base">
            <a:spcBef>
              <a:spcPct val="0"/>
            </a:spcBef>
            <a:spcAft>
              <a:spcPct val="0"/>
            </a:spcAft>
            <a:defRPr b="1"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b="1"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b="1"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b="1"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b="1" kern="1200">
              <a:solidFill>
                <a:schemeClr val="tx1"/>
              </a:solidFill>
              <a:latin typeface="Times New Roman" pitchFamily="18" charset="0"/>
              <a:ea typeface="+mn-ea"/>
              <a:cs typeface="Arial" pitchFamily="34" charset="0"/>
            </a:defRPr>
          </a:lvl5pPr>
          <a:lvl6pPr marL="2286000" algn="l" defTabSz="914400" rtl="0" eaLnBrk="1" latinLnBrk="0" hangingPunct="1">
            <a:defRPr b="1" kern="1200">
              <a:solidFill>
                <a:schemeClr val="tx1"/>
              </a:solidFill>
              <a:latin typeface="Times New Roman" pitchFamily="18" charset="0"/>
              <a:ea typeface="+mn-ea"/>
              <a:cs typeface="Arial" pitchFamily="34" charset="0"/>
            </a:defRPr>
          </a:lvl6pPr>
          <a:lvl7pPr marL="2743200" algn="l" defTabSz="914400" rtl="0" eaLnBrk="1" latinLnBrk="0" hangingPunct="1">
            <a:defRPr b="1" kern="1200">
              <a:solidFill>
                <a:schemeClr val="tx1"/>
              </a:solidFill>
              <a:latin typeface="Times New Roman" pitchFamily="18" charset="0"/>
              <a:ea typeface="+mn-ea"/>
              <a:cs typeface="Arial" pitchFamily="34" charset="0"/>
            </a:defRPr>
          </a:lvl7pPr>
          <a:lvl8pPr marL="3200400" algn="l" defTabSz="914400" rtl="0" eaLnBrk="1" latinLnBrk="0" hangingPunct="1">
            <a:defRPr b="1" kern="1200">
              <a:solidFill>
                <a:schemeClr val="tx1"/>
              </a:solidFill>
              <a:latin typeface="Times New Roman" pitchFamily="18" charset="0"/>
              <a:ea typeface="+mn-ea"/>
              <a:cs typeface="Arial" pitchFamily="34" charset="0"/>
            </a:defRPr>
          </a:lvl8pPr>
          <a:lvl9pPr marL="3657600" algn="l" defTabSz="914400" rtl="0" eaLnBrk="1" latinLnBrk="0" hangingPunct="1">
            <a:defRPr b="1" kern="1200">
              <a:solidFill>
                <a:schemeClr val="tx1"/>
              </a:solidFill>
              <a:latin typeface="Times New Roman" pitchFamily="18" charset="0"/>
              <a:ea typeface="+mn-ea"/>
              <a:cs typeface="Arial" pitchFamily="34" charset="0"/>
            </a:defRPr>
          </a:lvl9pPr>
        </a:lstStyle>
        <a:p xmlns:a="http://schemas.openxmlformats.org/drawingml/2006/main">
          <a:pPr algn="ctr">
            <a:lnSpc>
              <a:spcPct val="110000"/>
            </a:lnSpc>
            <a:spcBef>
              <a:spcPts val="0"/>
            </a:spcBef>
          </a:pPr>
          <a:r>
            <a:rPr lang="fr-FR" sz="3600" b="1" dirty="0">
              <a:solidFill>
                <a:srgbClr val="8497B0"/>
              </a:solidFill>
              <a:latin typeface="Calibri" panose="020F0502020204030204" pitchFamily="34" charset="0"/>
            </a:rPr>
            <a:t>94%</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D3C7623-92BA-4058-8E7D-703724E19C36}" type="datetimeFigureOut">
              <a:rPr lang="fr-FR" smtClean="0"/>
              <a:t>06/12/2021</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712DD79F-4503-4ECB-841E-7E59844E10FF}" type="slidenum">
              <a:rPr lang="fr-FR" smtClean="0"/>
              <a:t>‹N°›</a:t>
            </a:fld>
            <a:endParaRPr lang="fr-FR"/>
          </a:p>
        </p:txBody>
      </p:sp>
    </p:spTree>
    <p:extLst>
      <p:ext uri="{BB962C8B-B14F-4D97-AF65-F5344CB8AC3E}">
        <p14:creationId xmlns:p14="http://schemas.microsoft.com/office/powerpoint/2010/main" val="642123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377574-3044-43AA-9A5A-A7422495AEF4}"/>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5E9C346-79DE-47C6-897E-0C6322C8B3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40AAE55-1C25-48F9-BECC-9CBB161CB3EE}"/>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A75E53CF-A2D8-4FDE-9200-C51826D437E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CA972D2-55A8-4FA0-83F4-586AB9F36A39}"/>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481602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6242CF-21CD-4494-9667-8DD848B8E28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4717859-3725-4D6B-A6B8-9EE22D90F460}"/>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79F5181-46F9-4185-B3E6-B91D5D8088D9}"/>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EB8F2E14-9FB7-4282-ACB7-DFEEE58EA62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9C04A0B-2883-42DC-B7FE-BA345938A711}"/>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3644549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2243F03-DCF4-48B3-8D4B-B363B5525924}"/>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A3FDE49-103C-4AB1-82E9-0F2BE005F6F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6718632-BB89-4224-8A60-4A8C098B2F41}"/>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07D27714-9B27-4CC0-B008-2AAC2E92C1E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975B0AF-01D1-40E2-892E-B2EAF1D02C45}"/>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1909264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FCB7E7-7240-4061-81F9-CDCB38F18BB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B5C178F-B444-44A8-8BE0-16E8060F9CE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709831E-DDE3-45FD-A1E6-F0E859E9F8D6}"/>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CF58A381-187C-4ACA-8739-95E096DE124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792200B-CEC0-42FF-A49A-AEF6B7DB8B32}"/>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2119301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F8390B-7C63-4D98-935E-B1EFF6F9E40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81B1F3C-7E56-4AE1-A354-20A1FBDD7F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61360EB5-1DB6-40C4-ADF6-72A50E5A8FA4}"/>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388C222E-1A0E-42A5-A494-4DF04302E63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09A9575-68F0-41F8-8CAC-1DCBFF97245C}"/>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383389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749F23-2330-4C39-89CC-767DEDA6C3E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DED2190-48CC-4C0E-B2D7-04435E3AEBD3}"/>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D9CECCE-9368-4350-AC8C-02F52DB46A34}"/>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20D57F6-FA19-4683-B839-84BC017A97A8}"/>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6" name="Espace réservé du pied de page 5">
            <a:extLst>
              <a:ext uri="{FF2B5EF4-FFF2-40B4-BE49-F238E27FC236}">
                <a16:creationId xmlns:a16="http://schemas.microsoft.com/office/drawing/2014/main" id="{B981B5DC-E382-4FF5-9622-17D34E9F23C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979CC17-6D27-4913-A37D-95E3F5A63CE8}"/>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377140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5CF97D-21DD-4C47-8FCE-1FAA4EB3E27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2432F105-C214-458D-9F18-AB6AB86276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7AAD7B5-C4AF-4F11-A8F5-A6770E824D6C}"/>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75685C2-44F3-46CD-A070-7DDAE0602E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D15FDB8C-0425-4AC8-B211-C253B343F6A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8EECB47-A798-4794-8EF5-028FF6DF43CA}"/>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8" name="Espace réservé du pied de page 7">
            <a:extLst>
              <a:ext uri="{FF2B5EF4-FFF2-40B4-BE49-F238E27FC236}">
                <a16:creationId xmlns:a16="http://schemas.microsoft.com/office/drawing/2014/main" id="{5BA66FF9-E11D-4282-B706-7CB51EDE9533}"/>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A54ED092-B22C-4B72-8C1C-087ED9EFADCF}"/>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2466673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9F7B87-8A05-4F0A-9AE1-D8DE049C048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AFABEB9-13C2-4F76-80E8-C9E802F6F017}"/>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4" name="Espace réservé du pied de page 3">
            <a:extLst>
              <a:ext uri="{FF2B5EF4-FFF2-40B4-BE49-F238E27FC236}">
                <a16:creationId xmlns:a16="http://schemas.microsoft.com/office/drawing/2014/main" id="{0C6E2F79-97FF-48CA-97ED-E75FC3FD78E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EC883C1-7DF5-468C-9A8E-20E7AD359EEF}"/>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213975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71D4F61-6A70-41B1-9719-21223C7A5153}"/>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3" name="Espace réservé du pied de page 2">
            <a:extLst>
              <a:ext uri="{FF2B5EF4-FFF2-40B4-BE49-F238E27FC236}">
                <a16:creationId xmlns:a16="http://schemas.microsoft.com/office/drawing/2014/main" id="{8D3C6BE2-C6C9-4CA9-8BE1-1220299F87A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4EFFB35-7B41-4DAF-BA69-2D73F0D2F3AB}"/>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3045940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AFF315-859B-4E60-8241-11D7441E688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6424423D-8E84-4512-8F44-F34D48111F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0D1E5F0-477C-41EB-9874-B8359EF31E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6932C4B-98C5-4E11-81E3-8F1B04467B1C}"/>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6" name="Espace réservé du pied de page 5">
            <a:extLst>
              <a:ext uri="{FF2B5EF4-FFF2-40B4-BE49-F238E27FC236}">
                <a16:creationId xmlns:a16="http://schemas.microsoft.com/office/drawing/2014/main" id="{C4FC6250-3B1D-4051-93E9-4F6BE789112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5ECF2E3-8928-4A25-A463-B72C3AA75268}"/>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1636280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8C6032-8B83-4E52-8D6F-94B629F46FA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B482FEC7-87AE-4111-B599-A8244A8C0C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5BC1F18A-C824-4FB4-8420-94BA69CB6E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212BB4A-A909-40C8-8534-3155AC73A34F}"/>
              </a:ext>
            </a:extLst>
          </p:cNvPr>
          <p:cNvSpPr>
            <a:spLocks noGrp="1"/>
          </p:cNvSpPr>
          <p:nvPr>
            <p:ph type="dt" sz="half" idx="10"/>
          </p:nvPr>
        </p:nvSpPr>
        <p:spPr/>
        <p:txBody>
          <a:bodyPr/>
          <a:lstStyle/>
          <a:p>
            <a:fld id="{2EFF1C55-B4CA-439D-B4D7-C2823FC0F6FA}" type="datetimeFigureOut">
              <a:rPr lang="fr-FR" smtClean="0"/>
              <a:t>06/12/2021</a:t>
            </a:fld>
            <a:endParaRPr lang="fr-FR"/>
          </a:p>
        </p:txBody>
      </p:sp>
      <p:sp>
        <p:nvSpPr>
          <p:cNvPr id="6" name="Espace réservé du pied de page 5">
            <a:extLst>
              <a:ext uri="{FF2B5EF4-FFF2-40B4-BE49-F238E27FC236}">
                <a16:creationId xmlns:a16="http://schemas.microsoft.com/office/drawing/2014/main" id="{156F2B5E-9E94-49C0-9E4C-A2055F59099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7D88526-C121-41C8-92AC-FE8AAB554679}"/>
              </a:ext>
            </a:extLst>
          </p:cNvPr>
          <p:cNvSpPr>
            <a:spLocks noGrp="1"/>
          </p:cNvSpPr>
          <p:nvPr>
            <p:ph type="sldNum" sz="quarter" idx="12"/>
          </p:nvPr>
        </p:nvSpPr>
        <p:spPr/>
        <p:txBody>
          <a:bodyPr/>
          <a:lstStyle/>
          <a:p>
            <a:fld id="{EA99CECE-AA91-4A9E-9D50-44C1E3BB323E}" type="slidenum">
              <a:rPr lang="fr-FR" smtClean="0"/>
              <a:t>‹N°›</a:t>
            </a:fld>
            <a:endParaRPr lang="fr-FR"/>
          </a:p>
        </p:txBody>
      </p:sp>
    </p:spTree>
    <p:extLst>
      <p:ext uri="{BB962C8B-B14F-4D97-AF65-F5344CB8AC3E}">
        <p14:creationId xmlns:p14="http://schemas.microsoft.com/office/powerpoint/2010/main" val="3288981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E87D36D-D58B-428B-9824-F4D69FDAE4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5F2A099-EF4B-4C73-AEB1-80B34C4BC0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C4ED3D7-4161-4AD4-941F-C72FF72A69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FF1C55-B4CA-439D-B4D7-C2823FC0F6FA}"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670B8EC6-3787-4013-BD45-769A03C6D4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B14B49C8-EB77-48D8-8EF5-0BED38197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99CECE-AA91-4A9E-9D50-44C1E3BB323E}" type="slidenum">
              <a:rPr lang="fr-FR" smtClean="0"/>
              <a:t>‹N°›</a:t>
            </a:fld>
            <a:endParaRPr lang="fr-FR"/>
          </a:p>
        </p:txBody>
      </p:sp>
    </p:spTree>
    <p:extLst>
      <p:ext uri="{BB962C8B-B14F-4D97-AF65-F5344CB8AC3E}">
        <p14:creationId xmlns:p14="http://schemas.microsoft.com/office/powerpoint/2010/main" val="4070828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1.jpeg"/><Relationship Id="rId18" Type="http://schemas.openxmlformats.org/officeDocument/2006/relationships/image" Target="../media/image16.jpeg"/><Relationship Id="rId3" Type="http://schemas.openxmlformats.org/officeDocument/2006/relationships/image" Target="../media/image2.jpg"/><Relationship Id="rId7" Type="http://schemas.openxmlformats.org/officeDocument/2006/relationships/image" Target="../media/image6.jpeg"/><Relationship Id="rId12" Type="http://schemas.openxmlformats.org/officeDocument/2006/relationships/image" Target="../media/image10.jpeg"/><Relationship Id="rId17" Type="http://schemas.openxmlformats.org/officeDocument/2006/relationships/image" Target="../media/image15.jpeg"/><Relationship Id="rId2" Type="http://schemas.openxmlformats.org/officeDocument/2006/relationships/image" Target="../media/image1.png"/><Relationship Id="rId16" Type="http://schemas.openxmlformats.org/officeDocument/2006/relationships/image" Target="../media/image14.jpeg"/><Relationship Id="rId20"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9.jpeg"/><Relationship Id="rId5" Type="http://schemas.openxmlformats.org/officeDocument/2006/relationships/image" Target="../media/image4.jpeg"/><Relationship Id="rId15" Type="http://schemas.openxmlformats.org/officeDocument/2006/relationships/image" Target="../media/image13.jpeg"/><Relationship Id="rId10" Type="http://schemas.openxmlformats.org/officeDocument/2006/relationships/image" Target="../media/image8.jpeg"/><Relationship Id="rId19" Type="http://schemas.openxmlformats.org/officeDocument/2006/relationships/image" Target="../media/image17.png"/><Relationship Id="rId4" Type="http://schemas.openxmlformats.org/officeDocument/2006/relationships/image" Target="../media/image3.jpeg"/><Relationship Id="rId9" Type="http://schemas.openxmlformats.org/officeDocument/2006/relationships/image" Target="cid:d7c3b1a1-d650-4868-a66b-81f8ae171135@EURP189.PROD.OUTLOOK.COM" TargetMode="External"/><Relationship Id="rId1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20.png"/><Relationship Id="rId7" Type="http://schemas.openxmlformats.org/officeDocument/2006/relationships/hyperlink" Target="http://pngimg.com/download/40841" TargetMode="Externa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hyperlink" Target="https://proofmart.com/product/plus-sign-png-images-transparent-background-free-download/" TargetMode="External"/><Relationship Id="rId10" Type="http://schemas.openxmlformats.org/officeDocument/2006/relationships/image" Target="../media/image36.png"/><Relationship Id="rId4" Type="http://schemas.openxmlformats.org/officeDocument/2006/relationships/image" Target="../media/image33.png"/><Relationship Id="rId9"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20.png"/><Relationship Id="rId7" Type="http://schemas.openxmlformats.org/officeDocument/2006/relationships/image" Target="../media/image40.jp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20.png"/><Relationship Id="rId7" Type="http://schemas.openxmlformats.org/officeDocument/2006/relationships/image" Target="../media/image48.jpe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47.emf"/><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cid:image006.jpg@01D7E86D.58196EA0" TargetMode="Externa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62.emf"/><Relationship Id="rId3" Type="http://schemas.openxmlformats.org/officeDocument/2006/relationships/image" Target="../media/image56.png"/><Relationship Id="rId7" Type="http://schemas.openxmlformats.org/officeDocument/2006/relationships/image" Target="../media/image59.png"/><Relationship Id="rId12"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61.png"/><Relationship Id="rId5" Type="http://schemas.openxmlformats.org/officeDocument/2006/relationships/image" Target="../media/image58.png"/><Relationship Id="rId10" Type="http://schemas.microsoft.com/office/2007/relationships/hdphoto" Target="../media/hdphoto3.wdp"/><Relationship Id="rId4" Type="http://schemas.openxmlformats.org/officeDocument/2006/relationships/image" Target="../media/image57.jpeg"/><Relationship Id="rId9"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0.png"/><Relationship Id="rId7" Type="http://schemas.openxmlformats.org/officeDocument/2006/relationships/image" Target="../media/image28.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0.png"/><Relationship Id="rId7" Type="http://schemas.openxmlformats.org/officeDocument/2006/relationships/diagramColors" Target="../diagrams/colors1.xm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E0484A3-165A-4490-89CD-62809B4F28EE}"/>
              </a:ext>
            </a:extLst>
          </p:cNvPr>
          <p:cNvPicPr>
            <a:picLocks noChangeAspect="1"/>
          </p:cNvPicPr>
          <p:nvPr/>
        </p:nvPicPr>
        <p:blipFill rotWithShape="1">
          <a:blip r:embed="rId2"/>
          <a:srcRect l="44636" t="33398" r="39247" b="21035"/>
          <a:stretch/>
        </p:blipFill>
        <p:spPr>
          <a:xfrm>
            <a:off x="0" y="0"/>
            <a:ext cx="12192000" cy="6858000"/>
          </a:xfrm>
          <a:prstGeom prst="rect">
            <a:avLst/>
          </a:prstGeom>
        </p:spPr>
      </p:pic>
      <p:pic>
        <p:nvPicPr>
          <p:cNvPr id="2" name="Image 1">
            <a:extLst>
              <a:ext uri="{FF2B5EF4-FFF2-40B4-BE49-F238E27FC236}">
                <a16:creationId xmlns:a16="http://schemas.microsoft.com/office/drawing/2014/main" id="{1940B8E9-F6C4-4E46-8201-717B63296CDA}"/>
              </a:ext>
            </a:extLst>
          </p:cNvPr>
          <p:cNvPicPr>
            <a:picLocks noChangeAspect="1"/>
          </p:cNvPicPr>
          <p:nvPr/>
        </p:nvPicPr>
        <p:blipFill rotWithShape="1">
          <a:blip r:embed="rId2"/>
          <a:srcRect l="45439" t="33398" r="6942" b="21035"/>
          <a:stretch/>
        </p:blipFill>
        <p:spPr>
          <a:xfrm>
            <a:off x="1549159" y="1559554"/>
            <a:ext cx="7453995" cy="3840040"/>
          </a:xfrm>
          <a:prstGeom prst="rect">
            <a:avLst/>
          </a:prstGeom>
        </p:spPr>
      </p:pic>
      <p:sp>
        <p:nvSpPr>
          <p:cNvPr id="5" name="Rectangle 4">
            <a:extLst>
              <a:ext uri="{FF2B5EF4-FFF2-40B4-BE49-F238E27FC236}">
                <a16:creationId xmlns:a16="http://schemas.microsoft.com/office/drawing/2014/main" id="{E9106948-F257-453D-B5C2-F6C9B4FA1965}"/>
              </a:ext>
            </a:extLst>
          </p:cNvPr>
          <p:cNvSpPr/>
          <p:nvPr/>
        </p:nvSpPr>
        <p:spPr>
          <a:xfrm>
            <a:off x="109229" y="81667"/>
            <a:ext cx="11973543" cy="646331"/>
          </a:xfrm>
          <a:prstGeom prst="rect">
            <a:avLst/>
          </a:prstGeom>
        </p:spPr>
        <p:txBody>
          <a:bodyPr wrap="square" lIns="91440" tIns="45720" rIns="91440" bIns="45720" anchor="t">
            <a:spAutoFit/>
          </a:bodyPr>
          <a:lstStyle/>
          <a:p>
            <a:pPr>
              <a:defRPr/>
            </a:pPr>
            <a:r>
              <a:rPr kumimoji="0" lang="fr-FR" sz="3600" b="1" i="0" u="none" strike="noStrike" kern="1200" cap="all" spc="0" normalizeH="0" baseline="0" noProof="0" dirty="0">
                <a:ln>
                  <a:noFill/>
                </a:ln>
                <a:effectLst/>
                <a:uLnTx/>
                <a:uFillTx/>
                <a:latin typeface="Arial"/>
                <a:cs typeface="Arial"/>
              </a:rPr>
              <a:t>DSI 2022 </a:t>
            </a:r>
            <a:r>
              <a:rPr kumimoji="0" lang="fr-FR" sz="3600" b="1" i="0" u="none" strike="noStrike" kern="1200" spc="0" normalizeH="0" noProof="0" dirty="0">
                <a:ln>
                  <a:noFill/>
                </a:ln>
                <a:effectLst/>
                <a:uLnTx/>
                <a:uFillTx/>
                <a:latin typeface="Arial"/>
                <a:cs typeface="Arial"/>
              </a:rPr>
              <a:t>IT For Business</a:t>
            </a:r>
            <a:endParaRPr lang="fr-FR" sz="3600" b="0" i="0" u="none" strike="noStrike" kern="1200" spc="0" normalizeH="0" noProof="0" dirty="0">
              <a:ln>
                <a:noFill/>
              </a:ln>
              <a:effectLst/>
              <a:uLnTx/>
              <a:uFillTx/>
              <a:latin typeface="Arial"/>
              <a:cs typeface="Arial"/>
            </a:endParaRPr>
          </a:p>
        </p:txBody>
      </p:sp>
      <p:sp>
        <p:nvSpPr>
          <p:cNvPr id="6" name="Rectangle 5">
            <a:extLst>
              <a:ext uri="{FF2B5EF4-FFF2-40B4-BE49-F238E27FC236}">
                <a16:creationId xmlns:a16="http://schemas.microsoft.com/office/drawing/2014/main" id="{1CEC1B3F-D061-4F2E-A24A-859ADB6ABC67}"/>
              </a:ext>
            </a:extLst>
          </p:cNvPr>
          <p:cNvSpPr/>
          <p:nvPr/>
        </p:nvSpPr>
        <p:spPr>
          <a:xfrm>
            <a:off x="3233366" y="6332405"/>
            <a:ext cx="7023091" cy="44627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Construction </a:t>
            </a:r>
            <a:r>
              <a:rPr kumimoji="0" lang="fr-FR" sz="2300" b="0" i="0" u="none" strike="noStrike" kern="1200" cap="none" spc="0" normalizeH="0" baseline="0" noProof="0" dirty="0">
                <a:ln>
                  <a:noFill/>
                </a:ln>
                <a:solidFill>
                  <a:prstClr val="white"/>
                </a:solidFill>
                <a:effectLst/>
                <a:uLnTx/>
                <a:uFillTx/>
                <a:latin typeface="YAEO7jer6hM 0"/>
                <a:ea typeface="+mn-ea"/>
                <a:cs typeface="+mn-cs"/>
              </a:rPr>
              <a:t>-</a:t>
            </a: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 Energie </a:t>
            </a:r>
            <a:r>
              <a:rPr kumimoji="0" lang="fr-FR" sz="2300" b="0" i="0" u="none" strike="noStrike" kern="1200" cap="none" spc="0" normalizeH="0" baseline="0" noProof="0" dirty="0">
                <a:ln>
                  <a:noFill/>
                </a:ln>
                <a:solidFill>
                  <a:prstClr val="white"/>
                </a:solidFill>
                <a:effectLst/>
                <a:uLnTx/>
                <a:uFillTx/>
                <a:latin typeface="YAEO7jer6hM 0"/>
                <a:ea typeface="+mn-ea"/>
                <a:cs typeface="+mn-cs"/>
              </a:rPr>
              <a:t>- </a:t>
            </a: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Promotion Immobilière</a:t>
            </a:r>
          </a:p>
        </p:txBody>
      </p:sp>
      <p:sp>
        <p:nvSpPr>
          <p:cNvPr id="8" name="Rectangle 7">
            <a:extLst>
              <a:ext uri="{FF2B5EF4-FFF2-40B4-BE49-F238E27FC236}">
                <a16:creationId xmlns:a16="http://schemas.microsoft.com/office/drawing/2014/main" id="{F0E27863-574C-4B27-A0C0-C8BCE7C8B88D}"/>
              </a:ext>
            </a:extLst>
          </p:cNvPr>
          <p:cNvSpPr/>
          <p:nvPr/>
        </p:nvSpPr>
        <p:spPr>
          <a:xfrm>
            <a:off x="10256457" y="6253113"/>
            <a:ext cx="2277418" cy="4154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100" b="0" i="0" u="none" strike="noStrike" kern="1200" cap="none" spc="0" normalizeH="0" baseline="0" noProof="0" dirty="0">
                <a:ln>
                  <a:noFill/>
                </a:ln>
                <a:solidFill>
                  <a:prstClr val="white">
                    <a:lumMod val="75000"/>
                  </a:prstClr>
                </a:solidFill>
                <a:effectLst/>
                <a:uLnTx/>
                <a:uFillTx/>
                <a:latin typeface="Calibri" panose="020F0502020204030204"/>
                <a:ea typeface="+mn-ea"/>
                <a:cs typeface="+mn-cs"/>
              </a:rPr>
              <a:t>#reseaugcc</a:t>
            </a:r>
          </a:p>
        </p:txBody>
      </p:sp>
      <p:sp>
        <p:nvSpPr>
          <p:cNvPr id="9" name="ZoneTexte 8">
            <a:extLst>
              <a:ext uri="{FF2B5EF4-FFF2-40B4-BE49-F238E27FC236}">
                <a16:creationId xmlns:a16="http://schemas.microsoft.com/office/drawing/2014/main" id="{F7083DF3-EDA5-4DD1-AE84-ED1EAB66453C}"/>
              </a:ext>
            </a:extLst>
          </p:cNvPr>
          <p:cNvSpPr txBox="1"/>
          <p:nvPr/>
        </p:nvSpPr>
        <p:spPr>
          <a:xfrm>
            <a:off x="204684" y="5750004"/>
            <a:ext cx="2189638" cy="1107996"/>
          </a:xfrm>
          <a:prstGeom prst="rect">
            <a:avLst/>
          </a:prstGeom>
          <a:noFill/>
        </p:spPr>
        <p:txBody>
          <a:bodyPr wrap="none" rtlCol="0">
            <a:spAutoFit/>
          </a:bodyPr>
          <a:lstStyle/>
          <a:p>
            <a:r>
              <a:rPr lang="fr-FR" sz="2400" dirty="0" err="1"/>
              <a:t>P.Bigard</a:t>
            </a:r>
            <a:endParaRPr lang="fr-FR" sz="2400" dirty="0"/>
          </a:p>
          <a:p>
            <a:r>
              <a:rPr lang="fr-FR" sz="2400" dirty="0"/>
              <a:t>Novembre 2021</a:t>
            </a:r>
          </a:p>
          <a:p>
            <a:endParaRPr lang="fr-FR" i="1" dirty="0"/>
          </a:p>
        </p:txBody>
      </p:sp>
      <p:pic>
        <p:nvPicPr>
          <p:cNvPr id="4" name="Image 3" descr="Une image contenant personne, homme, complet, mur&#10;&#10;Description générée automatiquement">
            <a:extLst>
              <a:ext uri="{FF2B5EF4-FFF2-40B4-BE49-F238E27FC236}">
                <a16:creationId xmlns:a16="http://schemas.microsoft.com/office/drawing/2014/main" id="{3CF522A3-F9F8-4665-AC3B-51764C5D2E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29" y="987517"/>
            <a:ext cx="3657600" cy="4572000"/>
          </a:xfrm>
          <a:prstGeom prst="rect">
            <a:avLst/>
          </a:prstGeom>
        </p:spPr>
      </p:pic>
      <p:pic>
        <p:nvPicPr>
          <p:cNvPr id="12" name="Image 11">
            <a:extLst>
              <a:ext uri="{FF2B5EF4-FFF2-40B4-BE49-F238E27FC236}">
                <a16:creationId xmlns:a16="http://schemas.microsoft.com/office/drawing/2014/main" id="{D18E62D5-1FF6-4837-B08D-D96DCFF37DE9}"/>
              </a:ext>
            </a:extLst>
          </p:cNvPr>
          <p:cNvPicPr/>
          <p:nvPr/>
        </p:nvPicPr>
        <p:blipFill rotWithShape="1">
          <a:blip r:embed="rId4" cstate="print">
            <a:extLst>
              <a:ext uri="{28A0092B-C50C-407E-A947-70E740481C1C}">
                <a14:useLocalDpi xmlns:a14="http://schemas.microsoft.com/office/drawing/2010/main" val="0"/>
              </a:ext>
            </a:extLst>
          </a:blip>
          <a:srcRect l="6041" t="24697" r="37231" b="29626"/>
          <a:stretch/>
        </p:blipFill>
        <p:spPr>
          <a:xfrm rot="5400000">
            <a:off x="10135452" y="4598293"/>
            <a:ext cx="1203298" cy="918750"/>
          </a:xfrm>
          <a:prstGeom prst="rect">
            <a:avLst/>
          </a:prstGeom>
        </p:spPr>
      </p:pic>
      <p:pic>
        <p:nvPicPr>
          <p:cNvPr id="13" name="Image 12">
            <a:extLst>
              <a:ext uri="{FF2B5EF4-FFF2-40B4-BE49-F238E27FC236}">
                <a16:creationId xmlns:a16="http://schemas.microsoft.com/office/drawing/2014/main" id="{5C8A7FCF-41E4-462E-9647-DEB2CD02D225}"/>
              </a:ext>
            </a:extLst>
          </p:cNvPr>
          <p:cNvPicPr/>
          <p:nvPr/>
        </p:nvPicPr>
        <p:blipFill rotWithShape="1">
          <a:blip r:embed="rId5" cstate="print">
            <a:extLst>
              <a:ext uri="{28A0092B-C50C-407E-A947-70E740481C1C}">
                <a14:useLocalDpi xmlns:a14="http://schemas.microsoft.com/office/drawing/2010/main" val="0"/>
              </a:ext>
            </a:extLst>
          </a:blip>
          <a:srcRect l="4038" t="23313" r="31087" b="16457"/>
          <a:stretch/>
        </p:blipFill>
        <p:spPr>
          <a:xfrm rot="5400000">
            <a:off x="8141350" y="4590169"/>
            <a:ext cx="1244293" cy="1037411"/>
          </a:xfrm>
          <a:prstGeom prst="rect">
            <a:avLst/>
          </a:prstGeom>
        </p:spPr>
      </p:pic>
      <p:pic>
        <p:nvPicPr>
          <p:cNvPr id="14" name="Image 13">
            <a:extLst>
              <a:ext uri="{FF2B5EF4-FFF2-40B4-BE49-F238E27FC236}">
                <a16:creationId xmlns:a16="http://schemas.microsoft.com/office/drawing/2014/main" id="{FE05C9EF-2865-4571-8711-031642D5CD76}"/>
              </a:ext>
            </a:extLst>
          </p:cNvPr>
          <p:cNvPicPr/>
          <p:nvPr/>
        </p:nvPicPr>
        <p:blipFill rotWithShape="1">
          <a:blip r:embed="rId6" cstate="print">
            <a:extLst>
              <a:ext uri="{28A0092B-C50C-407E-A947-70E740481C1C}">
                <a14:useLocalDpi xmlns:a14="http://schemas.microsoft.com/office/drawing/2010/main" val="0"/>
              </a:ext>
            </a:extLst>
          </a:blip>
          <a:srcRect l="29214" t="2155" r="28079" b="36183"/>
          <a:stretch/>
        </p:blipFill>
        <p:spPr>
          <a:xfrm>
            <a:off x="10848708" y="3429000"/>
            <a:ext cx="1037411" cy="1244293"/>
          </a:xfrm>
          <a:prstGeom prst="rect">
            <a:avLst/>
          </a:prstGeom>
        </p:spPr>
      </p:pic>
      <p:pic>
        <p:nvPicPr>
          <p:cNvPr id="15" name="Image 14">
            <a:extLst>
              <a:ext uri="{FF2B5EF4-FFF2-40B4-BE49-F238E27FC236}">
                <a16:creationId xmlns:a16="http://schemas.microsoft.com/office/drawing/2014/main" id="{F357DB90-A1D6-4C88-A549-D1C463E57089}"/>
              </a:ext>
            </a:extLst>
          </p:cNvPr>
          <p:cNvPicPr/>
          <p:nvPr/>
        </p:nvPicPr>
        <p:blipFill rotWithShape="1">
          <a:blip r:embed="rId7" cstate="print">
            <a:extLst>
              <a:ext uri="{28A0092B-C50C-407E-A947-70E740481C1C}">
                <a14:useLocalDpi xmlns:a14="http://schemas.microsoft.com/office/drawing/2010/main" val="0"/>
              </a:ext>
            </a:extLst>
          </a:blip>
          <a:srcRect l="12420" t="3906" r="12044" b="13078"/>
          <a:stretch/>
        </p:blipFill>
        <p:spPr>
          <a:xfrm>
            <a:off x="9587906" y="3368778"/>
            <a:ext cx="954921" cy="1357525"/>
          </a:xfrm>
          <a:prstGeom prst="rect">
            <a:avLst/>
          </a:prstGeom>
        </p:spPr>
      </p:pic>
      <p:pic>
        <p:nvPicPr>
          <p:cNvPr id="16" name="Image 15" descr="cid:d7c3b1a1-d650-4868-a66b-81f8ae171135@EURP189.PROD.OUTLOOK.COM">
            <a:extLst>
              <a:ext uri="{FF2B5EF4-FFF2-40B4-BE49-F238E27FC236}">
                <a16:creationId xmlns:a16="http://schemas.microsoft.com/office/drawing/2014/main" id="{2D3245D2-26C6-4CC9-B983-4BC323DFC8FD}"/>
              </a:ext>
            </a:extLst>
          </p:cNvPr>
          <p:cNvPicPr/>
          <p:nvPr/>
        </p:nvPicPr>
        <p:blipFill rotWithShape="1">
          <a:blip r:embed="rId8" r:link="rId9" cstate="print">
            <a:extLst>
              <a:ext uri="{28A0092B-C50C-407E-A947-70E740481C1C}">
                <a14:useLocalDpi xmlns:a14="http://schemas.microsoft.com/office/drawing/2010/main" val="0"/>
              </a:ext>
            </a:extLst>
          </a:blip>
          <a:srcRect l="21396" t="28579" r="40162" b="32908"/>
          <a:stretch>
            <a:fillRect/>
          </a:stretch>
        </p:blipFill>
        <p:spPr bwMode="auto">
          <a:xfrm rot="5400000">
            <a:off x="9940684" y="2326218"/>
            <a:ext cx="1268403" cy="1038310"/>
          </a:xfrm>
          <a:prstGeom prst="rect">
            <a:avLst/>
          </a:prstGeom>
          <a:noFill/>
          <a:ln>
            <a:noFill/>
          </a:ln>
          <a:extLst>
            <a:ext uri="{53640926-AAD7-44D8-BBD7-CCE9431645EC}">
              <a14:shadowObscured xmlns:a14="http://schemas.microsoft.com/office/drawing/2010/main"/>
            </a:ext>
          </a:extLst>
        </p:spPr>
      </p:pic>
      <p:pic>
        <p:nvPicPr>
          <p:cNvPr id="17" name="Image 16" descr="Une image contenant personne, femme, tenant, homme&#10;&#10;Description générée automatiquement">
            <a:extLst>
              <a:ext uri="{FF2B5EF4-FFF2-40B4-BE49-F238E27FC236}">
                <a16:creationId xmlns:a16="http://schemas.microsoft.com/office/drawing/2014/main" id="{1A5AF540-1B74-45D2-ABEB-41F0DF8879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7141" t="6211" r="8625" b="13145"/>
          <a:stretch/>
        </p:blipFill>
        <p:spPr>
          <a:xfrm flipH="1">
            <a:off x="9475100" y="5244028"/>
            <a:ext cx="918749" cy="1164634"/>
          </a:xfrm>
          <a:prstGeom prst="rect">
            <a:avLst/>
          </a:prstGeom>
        </p:spPr>
      </p:pic>
      <p:pic>
        <p:nvPicPr>
          <p:cNvPr id="18" name="Image 17">
            <a:extLst>
              <a:ext uri="{FF2B5EF4-FFF2-40B4-BE49-F238E27FC236}">
                <a16:creationId xmlns:a16="http://schemas.microsoft.com/office/drawing/2014/main" id="{ADC746F9-421C-48F5-A8C1-559398E58A9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28624" t="20620" r="21843" b="15421"/>
          <a:stretch/>
        </p:blipFill>
        <p:spPr>
          <a:xfrm>
            <a:off x="9187960" y="1502542"/>
            <a:ext cx="976457" cy="1357525"/>
          </a:xfrm>
          <a:prstGeom prst="rect">
            <a:avLst/>
          </a:prstGeom>
        </p:spPr>
      </p:pic>
      <p:pic>
        <p:nvPicPr>
          <p:cNvPr id="19" name="Image 18" descr="Une image contenant texte, personne, intérieur, mur&#10;&#10;Description générée automatiquement">
            <a:extLst>
              <a:ext uri="{FF2B5EF4-FFF2-40B4-BE49-F238E27FC236}">
                <a16:creationId xmlns:a16="http://schemas.microsoft.com/office/drawing/2014/main" id="{3EA8765D-0B89-4F7A-8274-02CEC98536E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11168" t="17997" r="1679" b="24174"/>
          <a:stretch/>
        </p:blipFill>
        <p:spPr>
          <a:xfrm>
            <a:off x="11124992" y="5382326"/>
            <a:ext cx="957779" cy="1079680"/>
          </a:xfrm>
          <a:prstGeom prst="rect">
            <a:avLst/>
          </a:prstGeom>
        </p:spPr>
      </p:pic>
      <p:pic>
        <p:nvPicPr>
          <p:cNvPr id="20" name="Image 19">
            <a:extLst>
              <a:ext uri="{FF2B5EF4-FFF2-40B4-BE49-F238E27FC236}">
                <a16:creationId xmlns:a16="http://schemas.microsoft.com/office/drawing/2014/main" id="{F191C9EC-E826-469B-BD1C-5C33F2566B2E}"/>
              </a:ext>
            </a:extLst>
          </p:cNvPr>
          <p:cNvPicPr/>
          <p:nvPr/>
        </p:nvPicPr>
        <p:blipFill rotWithShape="1">
          <a:blip r:embed="rId13" cstate="print">
            <a:extLst>
              <a:ext uri="{28A0092B-C50C-407E-A947-70E740481C1C}">
                <a14:useLocalDpi xmlns:a14="http://schemas.microsoft.com/office/drawing/2010/main" val="0"/>
              </a:ext>
            </a:extLst>
          </a:blip>
          <a:srcRect l="16095" t="16955" r="7868" b="15946"/>
          <a:stretch/>
        </p:blipFill>
        <p:spPr>
          <a:xfrm>
            <a:off x="9262171" y="143951"/>
            <a:ext cx="942866" cy="1071785"/>
          </a:xfrm>
          <a:prstGeom prst="rect">
            <a:avLst/>
          </a:prstGeom>
        </p:spPr>
      </p:pic>
      <p:pic>
        <p:nvPicPr>
          <p:cNvPr id="21" name="Image 20">
            <a:extLst>
              <a:ext uri="{FF2B5EF4-FFF2-40B4-BE49-F238E27FC236}">
                <a16:creationId xmlns:a16="http://schemas.microsoft.com/office/drawing/2014/main" id="{CC22DD37-E2C1-4B3A-834F-06BFBD781480}"/>
              </a:ext>
            </a:extLst>
          </p:cNvPr>
          <p:cNvPicPr/>
          <p:nvPr/>
        </p:nvPicPr>
        <p:blipFill rotWithShape="1">
          <a:blip r:embed="rId14" cstate="print">
            <a:extLst>
              <a:ext uri="{28A0092B-C50C-407E-A947-70E740481C1C}">
                <a14:useLocalDpi xmlns:a14="http://schemas.microsoft.com/office/drawing/2010/main" val="0"/>
              </a:ext>
            </a:extLst>
          </a:blip>
          <a:srcRect l="25553" t="9420" r="27623" b="14424"/>
          <a:stretch/>
        </p:blipFill>
        <p:spPr>
          <a:xfrm>
            <a:off x="8037945" y="3017338"/>
            <a:ext cx="1138060" cy="1312120"/>
          </a:xfrm>
          <a:prstGeom prst="rect">
            <a:avLst/>
          </a:prstGeom>
        </p:spPr>
      </p:pic>
      <p:pic>
        <p:nvPicPr>
          <p:cNvPr id="22" name="Image 21">
            <a:extLst>
              <a:ext uri="{FF2B5EF4-FFF2-40B4-BE49-F238E27FC236}">
                <a16:creationId xmlns:a16="http://schemas.microsoft.com/office/drawing/2014/main" id="{616C646B-57EC-4BD3-B68A-6D9ECA5C231A}"/>
              </a:ext>
            </a:extLst>
          </p:cNvPr>
          <p:cNvPicPr/>
          <p:nvPr/>
        </p:nvPicPr>
        <p:blipFill rotWithShape="1">
          <a:blip r:embed="rId15" cstate="print">
            <a:extLst>
              <a:ext uri="{28A0092B-C50C-407E-A947-70E740481C1C}">
                <a14:useLocalDpi xmlns:a14="http://schemas.microsoft.com/office/drawing/2010/main" val="0"/>
              </a:ext>
            </a:extLst>
          </a:blip>
          <a:srcRect l="14790" t="10640" r="18741" b="26811"/>
          <a:stretch/>
        </p:blipFill>
        <p:spPr>
          <a:xfrm>
            <a:off x="11073806" y="1686359"/>
            <a:ext cx="891020" cy="1093117"/>
          </a:xfrm>
          <a:prstGeom prst="rect">
            <a:avLst/>
          </a:prstGeom>
        </p:spPr>
      </p:pic>
      <p:pic>
        <p:nvPicPr>
          <p:cNvPr id="23" name="Image 22">
            <a:extLst>
              <a:ext uri="{FF2B5EF4-FFF2-40B4-BE49-F238E27FC236}">
                <a16:creationId xmlns:a16="http://schemas.microsoft.com/office/drawing/2014/main" id="{96C020FE-FDFF-4AE8-827E-DB1A9F6E6DBD}"/>
              </a:ext>
            </a:extLst>
          </p:cNvPr>
          <p:cNvPicPr/>
          <p:nvPr/>
        </p:nvPicPr>
        <p:blipFill rotWithShape="1">
          <a:blip r:embed="rId16" cstate="print">
            <a:extLst>
              <a:ext uri="{28A0092B-C50C-407E-A947-70E740481C1C}">
                <a14:useLocalDpi xmlns:a14="http://schemas.microsoft.com/office/drawing/2010/main" val="0"/>
              </a:ext>
            </a:extLst>
          </a:blip>
          <a:srcRect l="10303" t="2565" r="5545" b="18825"/>
          <a:stretch/>
        </p:blipFill>
        <p:spPr>
          <a:xfrm>
            <a:off x="7679013" y="1581331"/>
            <a:ext cx="1065349" cy="1303014"/>
          </a:xfrm>
          <a:prstGeom prst="rect">
            <a:avLst/>
          </a:prstGeom>
        </p:spPr>
      </p:pic>
      <p:pic>
        <p:nvPicPr>
          <p:cNvPr id="24" name="Image 23">
            <a:extLst>
              <a:ext uri="{FF2B5EF4-FFF2-40B4-BE49-F238E27FC236}">
                <a16:creationId xmlns:a16="http://schemas.microsoft.com/office/drawing/2014/main" id="{1216E999-96EC-44DF-8B65-6FCA9875A917}"/>
              </a:ext>
            </a:extLst>
          </p:cNvPr>
          <p:cNvPicPr/>
          <p:nvPr/>
        </p:nvPicPr>
        <p:blipFill rotWithShape="1">
          <a:blip r:embed="rId17" cstate="print">
            <a:extLst>
              <a:ext uri="{28A0092B-C50C-407E-A947-70E740481C1C}">
                <a14:useLocalDpi xmlns:a14="http://schemas.microsoft.com/office/drawing/2010/main" val="0"/>
              </a:ext>
            </a:extLst>
          </a:blip>
          <a:srcRect l="11642" t="31125" r="34285" b="16530"/>
          <a:stretch/>
        </p:blipFill>
        <p:spPr bwMode="auto">
          <a:xfrm rot="5400000">
            <a:off x="10432979" y="579085"/>
            <a:ext cx="1093117" cy="891018"/>
          </a:xfrm>
          <a:prstGeom prst="rect">
            <a:avLst/>
          </a:prstGeom>
          <a:ln>
            <a:noFill/>
          </a:ln>
          <a:extLst>
            <a:ext uri="{53640926-AAD7-44D8-BBD7-CCE9431645EC}">
              <a14:shadowObscured xmlns:a14="http://schemas.microsoft.com/office/drawing/2010/main"/>
            </a:ext>
          </a:extLst>
        </p:spPr>
      </p:pic>
      <p:pic>
        <p:nvPicPr>
          <p:cNvPr id="25" name="Image 24">
            <a:extLst>
              <a:ext uri="{FF2B5EF4-FFF2-40B4-BE49-F238E27FC236}">
                <a16:creationId xmlns:a16="http://schemas.microsoft.com/office/drawing/2014/main" id="{4C801D21-605F-4E05-8063-16EA2C9C693D}"/>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l="25634" t="25970" r="34894" b="25803"/>
          <a:stretch/>
        </p:blipFill>
        <p:spPr>
          <a:xfrm rot="5400000">
            <a:off x="7182427" y="5087766"/>
            <a:ext cx="1125323" cy="1031191"/>
          </a:xfrm>
          <a:prstGeom prst="rect">
            <a:avLst/>
          </a:prstGeom>
        </p:spPr>
      </p:pic>
      <p:pic>
        <p:nvPicPr>
          <p:cNvPr id="26" name="Image 25" descr="Une image contenant personne, homme, complet, habits&#10;&#10;Description générée automatiquement">
            <a:extLst>
              <a:ext uri="{FF2B5EF4-FFF2-40B4-BE49-F238E27FC236}">
                <a16:creationId xmlns:a16="http://schemas.microsoft.com/office/drawing/2014/main" id="{B17AC281-9FAC-4596-B025-09A188EC9298}"/>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l="33823" t="9763" r="26834" b="25900"/>
          <a:stretch/>
        </p:blipFill>
        <p:spPr>
          <a:xfrm>
            <a:off x="8125353" y="240146"/>
            <a:ext cx="1037410" cy="1272352"/>
          </a:xfrm>
          <a:prstGeom prst="rect">
            <a:avLst/>
          </a:prstGeom>
        </p:spPr>
      </p:pic>
      <p:pic>
        <p:nvPicPr>
          <p:cNvPr id="27" name="Image 26" descr="Une image contenant personne, homme, intérieur, debout&#10;&#10;Description générée automatiquement">
            <a:extLst>
              <a:ext uri="{FF2B5EF4-FFF2-40B4-BE49-F238E27FC236}">
                <a16:creationId xmlns:a16="http://schemas.microsoft.com/office/drawing/2014/main" id="{5ECD2BFE-66E0-4359-ADF3-BBA30AFEF00E}"/>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31283" t="19283" r="20202" b="8462"/>
          <a:stretch/>
        </p:blipFill>
        <p:spPr>
          <a:xfrm>
            <a:off x="8242850" y="5603362"/>
            <a:ext cx="838247" cy="1005122"/>
          </a:xfrm>
          <a:prstGeom prst="rect">
            <a:avLst/>
          </a:prstGeom>
        </p:spPr>
      </p:pic>
    </p:spTree>
    <p:extLst>
      <p:ext uri="{BB962C8B-B14F-4D97-AF65-F5344CB8AC3E}">
        <p14:creationId xmlns:p14="http://schemas.microsoft.com/office/powerpoint/2010/main" val="3615127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E0484A3-165A-4490-89CD-62809B4F28EE}"/>
              </a:ext>
            </a:extLst>
          </p:cNvPr>
          <p:cNvPicPr>
            <a:picLocks noChangeAspect="1"/>
          </p:cNvPicPr>
          <p:nvPr/>
        </p:nvPicPr>
        <p:blipFill rotWithShape="1">
          <a:blip r:embed="rId2"/>
          <a:srcRect l="44636" t="33398" r="39247" b="21035"/>
          <a:stretch/>
        </p:blipFill>
        <p:spPr>
          <a:xfrm>
            <a:off x="0" y="0"/>
            <a:ext cx="12192000" cy="6858000"/>
          </a:xfrm>
          <a:prstGeom prst="rect">
            <a:avLst/>
          </a:prstGeom>
        </p:spPr>
      </p:pic>
      <p:pic>
        <p:nvPicPr>
          <p:cNvPr id="2" name="Image 1">
            <a:extLst>
              <a:ext uri="{FF2B5EF4-FFF2-40B4-BE49-F238E27FC236}">
                <a16:creationId xmlns:a16="http://schemas.microsoft.com/office/drawing/2014/main" id="{1940B8E9-F6C4-4E46-8201-717B63296CDA}"/>
              </a:ext>
            </a:extLst>
          </p:cNvPr>
          <p:cNvPicPr>
            <a:picLocks noChangeAspect="1"/>
          </p:cNvPicPr>
          <p:nvPr/>
        </p:nvPicPr>
        <p:blipFill rotWithShape="1">
          <a:blip r:embed="rId2"/>
          <a:srcRect l="45439" t="33398" r="6942" b="21035"/>
          <a:stretch/>
        </p:blipFill>
        <p:spPr>
          <a:xfrm>
            <a:off x="109228" y="1497874"/>
            <a:ext cx="10456935" cy="5387051"/>
          </a:xfrm>
          <a:prstGeom prst="rect">
            <a:avLst/>
          </a:prstGeom>
        </p:spPr>
      </p:pic>
      <p:sp>
        <p:nvSpPr>
          <p:cNvPr id="5" name="Rectangle 4">
            <a:extLst>
              <a:ext uri="{FF2B5EF4-FFF2-40B4-BE49-F238E27FC236}">
                <a16:creationId xmlns:a16="http://schemas.microsoft.com/office/drawing/2014/main" id="{E9106948-F257-453D-B5C2-F6C9B4FA1965}"/>
              </a:ext>
            </a:extLst>
          </p:cNvPr>
          <p:cNvSpPr/>
          <p:nvPr/>
        </p:nvSpPr>
        <p:spPr>
          <a:xfrm>
            <a:off x="109229" y="81667"/>
            <a:ext cx="11973543"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all" spc="0" normalizeH="0" baseline="0" noProof="0" dirty="0">
                <a:ln>
                  <a:noFill/>
                </a:ln>
                <a:effectLst/>
                <a:uLnTx/>
                <a:uFillTx/>
                <a:latin typeface="Arial" panose="020B0604020202020204" pitchFamily="34" charset="0"/>
                <a:ea typeface="+mn-ea"/>
                <a:cs typeface="Arial" panose="020B0604020202020204" pitchFamily="34" charset="0"/>
              </a:rPr>
              <a:t>Quelques réalisations</a:t>
            </a:r>
            <a:endParaRPr kumimoji="0" lang="fr-FR" sz="3600" b="0" i="0" u="none" strike="noStrike" kern="1200" cap="all"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6" name="Rectangle 5">
            <a:extLst>
              <a:ext uri="{FF2B5EF4-FFF2-40B4-BE49-F238E27FC236}">
                <a16:creationId xmlns:a16="http://schemas.microsoft.com/office/drawing/2014/main" id="{1CEC1B3F-D061-4F2E-A24A-859ADB6ABC67}"/>
              </a:ext>
            </a:extLst>
          </p:cNvPr>
          <p:cNvSpPr/>
          <p:nvPr/>
        </p:nvSpPr>
        <p:spPr>
          <a:xfrm>
            <a:off x="109227" y="1140525"/>
            <a:ext cx="7023091" cy="44627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Construction </a:t>
            </a:r>
            <a:r>
              <a:rPr kumimoji="0" lang="fr-FR" sz="2300" b="0" i="0" u="none" strike="noStrike" kern="1200" cap="none" spc="0" normalizeH="0" baseline="0" noProof="0" dirty="0">
                <a:ln>
                  <a:noFill/>
                </a:ln>
                <a:solidFill>
                  <a:prstClr val="white"/>
                </a:solidFill>
                <a:effectLst/>
                <a:uLnTx/>
                <a:uFillTx/>
                <a:latin typeface="YAEO7jer6hM 0"/>
                <a:ea typeface="+mn-ea"/>
                <a:cs typeface="+mn-cs"/>
              </a:rPr>
              <a:t>-</a:t>
            </a: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 Energie </a:t>
            </a:r>
            <a:r>
              <a:rPr kumimoji="0" lang="fr-FR" sz="2300" b="0" i="0" u="none" strike="noStrike" kern="1200" cap="none" spc="0" normalizeH="0" baseline="0" noProof="0" dirty="0">
                <a:ln>
                  <a:noFill/>
                </a:ln>
                <a:solidFill>
                  <a:prstClr val="white"/>
                </a:solidFill>
                <a:effectLst/>
                <a:uLnTx/>
                <a:uFillTx/>
                <a:latin typeface="YAEO7jer6hM 0"/>
                <a:ea typeface="+mn-ea"/>
                <a:cs typeface="+mn-cs"/>
              </a:rPr>
              <a:t>- </a:t>
            </a: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Promotion Immobilière</a:t>
            </a:r>
          </a:p>
        </p:txBody>
      </p:sp>
      <p:sp>
        <p:nvSpPr>
          <p:cNvPr id="8" name="Rectangle 7">
            <a:extLst>
              <a:ext uri="{FF2B5EF4-FFF2-40B4-BE49-F238E27FC236}">
                <a16:creationId xmlns:a16="http://schemas.microsoft.com/office/drawing/2014/main" id="{F0E27863-574C-4B27-A0C0-C8BCE7C8B88D}"/>
              </a:ext>
            </a:extLst>
          </p:cNvPr>
          <p:cNvSpPr/>
          <p:nvPr/>
        </p:nvSpPr>
        <p:spPr>
          <a:xfrm>
            <a:off x="10256457" y="6253113"/>
            <a:ext cx="2277418" cy="4154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100" b="0" i="0" u="none" strike="noStrike" kern="1200" cap="none" spc="0" normalizeH="0" baseline="0" noProof="0" dirty="0">
                <a:ln>
                  <a:noFill/>
                </a:ln>
                <a:solidFill>
                  <a:prstClr val="white">
                    <a:lumMod val="75000"/>
                  </a:prstClr>
                </a:solidFill>
                <a:effectLst/>
                <a:uLnTx/>
                <a:uFillTx/>
                <a:latin typeface="Calibri" panose="020F0502020204030204"/>
                <a:ea typeface="+mn-ea"/>
                <a:cs typeface="+mn-cs"/>
              </a:rPr>
              <a:t>#reseaugcc</a:t>
            </a:r>
          </a:p>
        </p:txBody>
      </p:sp>
    </p:spTree>
    <p:extLst>
      <p:ext uri="{BB962C8B-B14F-4D97-AF65-F5344CB8AC3E}">
        <p14:creationId xmlns:p14="http://schemas.microsoft.com/office/powerpoint/2010/main" val="3680972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[2018-2019] Programme d’amélioration du service aux utilisateurs</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249047" y="1034370"/>
            <a:ext cx="5916621" cy="4162165"/>
          </a:xfrm>
          <a:prstGeom prst="rect">
            <a:avLst/>
          </a:prstGeom>
          <a:noFill/>
          <a:ln>
            <a:solidFill>
              <a:schemeClr val="accent1"/>
            </a:solidFill>
          </a:ln>
        </p:spPr>
        <p:txBody>
          <a:bodyPr wrap="square">
            <a:spAutoFit/>
          </a:bodyPr>
          <a:lstStyle/>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D’une Salle Serveur à un Datacenter hybride</a:t>
            </a:r>
          </a:p>
          <a:p>
            <a:pPr marL="742950" lvl="1" indent="-285750">
              <a:lnSpc>
                <a:spcPct val="90000"/>
              </a:lnSpc>
              <a:spcBef>
                <a:spcPts val="1000"/>
              </a:spcBef>
              <a:buFontTx/>
              <a:buChar char="-"/>
              <a:defRPr/>
            </a:pPr>
            <a:r>
              <a:rPr lang="fr-FR" sz="1400" dirty="0" err="1">
                <a:latin typeface="Arial"/>
              </a:rPr>
              <a:t>Telehouse</a:t>
            </a:r>
            <a:r>
              <a:rPr lang="fr-FR" sz="1400" dirty="0">
                <a:latin typeface="Arial"/>
              </a:rPr>
              <a:t> + Cloud privé MS Azure / Serveurs virtuels</a:t>
            </a:r>
          </a:p>
          <a:p>
            <a:pPr marL="285750" indent="-285750">
              <a:lnSpc>
                <a:spcPct val="90000"/>
              </a:lnSpc>
              <a:spcBef>
                <a:spcPts val="1000"/>
              </a:spcBef>
              <a:buFontTx/>
              <a:buChar char="-"/>
              <a:defRPr/>
            </a:pPr>
            <a:r>
              <a:rPr lang="fr-FR" sz="1600" dirty="0">
                <a:latin typeface="Arial"/>
              </a:rPr>
              <a:t>Refonte du réseau Wan privé: x6 (ratio perf/cout: x12)</a:t>
            </a:r>
          </a:p>
          <a:p>
            <a:pPr marL="742950" lvl="1" indent="-285750">
              <a:lnSpc>
                <a:spcPct val="90000"/>
              </a:lnSpc>
              <a:spcBef>
                <a:spcPts val="1000"/>
              </a:spcBef>
              <a:buFontTx/>
              <a:buChar char="-"/>
              <a:defRPr/>
            </a:pPr>
            <a:r>
              <a:rPr lang="fr-FR" sz="1400" dirty="0">
                <a:latin typeface="Arial"/>
              </a:rPr>
              <a:t>42 sites</a:t>
            </a:r>
          </a:p>
          <a:p>
            <a:pPr marL="285750" indent="-285750">
              <a:lnSpc>
                <a:spcPct val="90000"/>
              </a:lnSpc>
              <a:spcBef>
                <a:spcPts val="1000"/>
              </a:spcBef>
              <a:buFontTx/>
              <a:buChar char="-"/>
              <a:defRPr/>
            </a:pPr>
            <a:r>
              <a:rPr lang="fr-FR" sz="1600" dirty="0">
                <a:latin typeface="Arial"/>
              </a:rPr>
              <a:t>Accès télécom chantier: De l’ADSL à la 5G…</a:t>
            </a:r>
          </a:p>
          <a:p>
            <a:pPr marL="742950" lvl="1" indent="-285750">
              <a:lnSpc>
                <a:spcPct val="90000"/>
              </a:lnSpc>
              <a:spcBef>
                <a:spcPts val="1000"/>
              </a:spcBef>
              <a:buFontTx/>
              <a:buChar char="-"/>
              <a:defRPr/>
            </a:pPr>
            <a:r>
              <a:rPr lang="fr-FR" sz="1400" dirty="0">
                <a:latin typeface="Arial"/>
              </a:rPr>
              <a:t>~200 chantiers avec 2 mouvements / semaine</a:t>
            </a:r>
          </a:p>
          <a:p>
            <a:pPr marL="285750" indent="-285750">
              <a:lnSpc>
                <a:spcPct val="90000"/>
              </a:lnSpc>
              <a:spcBef>
                <a:spcPts val="1000"/>
              </a:spcBef>
              <a:buFontTx/>
              <a:buChar char="-"/>
              <a:defRPr/>
            </a:pPr>
            <a:r>
              <a:rPr lang="fr-FR" sz="1600" dirty="0">
                <a:latin typeface="Arial"/>
              </a:rPr>
              <a:t>Renouvellement Parc </a:t>
            </a:r>
            <a:r>
              <a:rPr lang="fr-FR" sz="1600" dirty="0" err="1">
                <a:latin typeface="Arial"/>
              </a:rPr>
              <a:t>PCs</a:t>
            </a:r>
            <a:r>
              <a:rPr lang="fr-FR" sz="1600" dirty="0">
                <a:latin typeface="Arial"/>
              </a:rPr>
              <a:t> (645 </a:t>
            </a:r>
            <a:r>
              <a:rPr lang="fr-FR" sz="1600" dirty="0" err="1">
                <a:latin typeface="Arial"/>
              </a:rPr>
              <a:t>PCs</a:t>
            </a:r>
            <a:r>
              <a:rPr lang="fr-FR" sz="1600" dirty="0">
                <a:latin typeface="Arial"/>
              </a:rPr>
              <a:t> / an)</a:t>
            </a:r>
          </a:p>
          <a:p>
            <a:pPr marL="742950" lvl="1" indent="-285750">
              <a:lnSpc>
                <a:spcPct val="90000"/>
              </a:lnSpc>
              <a:spcBef>
                <a:spcPts val="1000"/>
              </a:spcBef>
              <a:buFontTx/>
              <a:buChar char="-"/>
              <a:defRPr/>
            </a:pPr>
            <a:r>
              <a:rPr lang="fr-FR" sz="1400" dirty="0">
                <a:latin typeface="Arial"/>
              </a:rPr>
              <a:t>Age moyen du parc de 7 à 4 ans + Migration W10l</a:t>
            </a:r>
            <a:endParaRPr lang="fr-FR" dirty="0">
              <a:latin typeface="Arial"/>
            </a:endParaRPr>
          </a:p>
          <a:p>
            <a:pPr marL="285750" indent="-285750">
              <a:lnSpc>
                <a:spcPct val="90000"/>
              </a:lnSpc>
              <a:spcBef>
                <a:spcPts val="1000"/>
              </a:spcBef>
              <a:buFontTx/>
              <a:buChar char="-"/>
              <a:defRPr/>
            </a:pPr>
            <a:r>
              <a:rPr lang="fr-FR" sz="1600" b="1" dirty="0">
                <a:latin typeface="Arial"/>
              </a:rPr>
              <a:t>Lotus Notes </a:t>
            </a:r>
            <a:r>
              <a:rPr lang="fr-FR" sz="1600" b="1" dirty="0">
                <a:latin typeface="Arial"/>
                <a:sym typeface="Wingdings" panose="05000000000000000000" pitchFamily="2" charset="2"/>
              </a:rPr>
              <a:t> O365 (2000 boites) </a:t>
            </a:r>
            <a:r>
              <a:rPr lang="fr-FR" sz="1600" dirty="0">
                <a:latin typeface="Arial"/>
                <a:sym typeface="Wingdings" panose="05000000000000000000" pitchFamily="2" charset="2"/>
              </a:rPr>
              <a:t>– un grand classique</a:t>
            </a:r>
          </a:p>
          <a:p>
            <a:pPr marL="742950" lvl="1" indent="-285750">
              <a:lnSpc>
                <a:spcPct val="90000"/>
              </a:lnSpc>
              <a:spcBef>
                <a:spcPts val="1000"/>
              </a:spcBef>
              <a:buFontTx/>
              <a:buChar char="-"/>
              <a:defRPr/>
            </a:pPr>
            <a:r>
              <a:rPr lang="fr-FR" sz="1400" dirty="0">
                <a:latin typeface="Arial"/>
                <a:sym typeface="Wingdings" panose="05000000000000000000" pitchFamily="2" charset="2"/>
              </a:rPr>
              <a:t>Mails (2018), </a:t>
            </a:r>
            <a:r>
              <a:rPr lang="fr-FR" sz="1400" dirty="0" err="1">
                <a:latin typeface="Arial"/>
                <a:sym typeface="Wingdings" panose="05000000000000000000" pitchFamily="2" charset="2"/>
              </a:rPr>
              <a:t>Sharepoint</a:t>
            </a:r>
            <a:r>
              <a:rPr lang="fr-FR" sz="1400" dirty="0">
                <a:latin typeface="Arial"/>
                <a:sym typeface="Wingdings" panose="05000000000000000000" pitchFamily="2" charset="2"/>
              </a:rPr>
              <a:t>/</a:t>
            </a:r>
            <a:r>
              <a:rPr lang="fr-FR" sz="1400" dirty="0" err="1">
                <a:latin typeface="Arial"/>
                <a:sym typeface="Wingdings" panose="05000000000000000000" pitchFamily="2" charset="2"/>
              </a:rPr>
              <a:t>Onedrive</a:t>
            </a:r>
            <a:r>
              <a:rPr lang="fr-FR" sz="1400" dirty="0">
                <a:latin typeface="Arial"/>
                <a:sym typeface="Wingdings" panose="05000000000000000000" pitchFamily="2" charset="2"/>
              </a:rPr>
              <a:t> (2019), Teams (2020)</a:t>
            </a:r>
          </a:p>
          <a:p>
            <a:pPr marL="742950" lvl="1" indent="-285750">
              <a:lnSpc>
                <a:spcPct val="90000"/>
              </a:lnSpc>
              <a:spcBef>
                <a:spcPts val="1000"/>
              </a:spcBef>
              <a:buFontTx/>
              <a:buChar char="-"/>
              <a:defRPr/>
            </a:pPr>
            <a:r>
              <a:rPr lang="fr-FR" sz="1400" dirty="0">
                <a:latin typeface="Arial"/>
              </a:rPr>
              <a:t>8 mois de déploiement lotissement par entité </a:t>
            </a:r>
          </a:p>
          <a:p>
            <a:pPr marL="742950" lvl="1" indent="-285750">
              <a:lnSpc>
                <a:spcPct val="90000"/>
              </a:lnSpc>
              <a:spcBef>
                <a:spcPts val="1000"/>
              </a:spcBef>
              <a:buFontTx/>
              <a:buChar char="-"/>
              <a:defRPr/>
            </a:pPr>
            <a:r>
              <a:rPr lang="fr-FR" sz="1400" dirty="0">
                <a:latin typeface="Arial"/>
              </a:rPr>
              <a:t>Accompagnement utilisateur: « Le café O365 » sur site, 70 e-learning prévus, tutos en lignes pendant 1 ans.</a:t>
            </a: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161616" y="513908"/>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Orchestrateur</a:t>
            </a:r>
          </a:p>
        </p:txBody>
      </p:sp>
      <p:pic>
        <p:nvPicPr>
          <p:cNvPr id="6" name="Image 5">
            <a:extLst>
              <a:ext uri="{FF2B5EF4-FFF2-40B4-BE49-F238E27FC236}">
                <a16:creationId xmlns:a16="http://schemas.microsoft.com/office/drawing/2014/main" id="{AB6C366E-CD39-4C72-B97B-2E5A7A975F8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974080" y="2595155"/>
            <a:ext cx="1145176" cy="1145176"/>
          </a:xfrm>
          <a:prstGeom prst="rect">
            <a:avLst/>
          </a:prstGeom>
        </p:spPr>
      </p:pic>
      <p:sp>
        <p:nvSpPr>
          <p:cNvPr id="19" name="ZoneTexte 18">
            <a:extLst>
              <a:ext uri="{FF2B5EF4-FFF2-40B4-BE49-F238E27FC236}">
                <a16:creationId xmlns:a16="http://schemas.microsoft.com/office/drawing/2014/main" id="{19831743-2490-48C8-A370-2BDEA7A9A317}"/>
              </a:ext>
            </a:extLst>
          </p:cNvPr>
          <p:cNvSpPr txBox="1"/>
          <p:nvPr/>
        </p:nvSpPr>
        <p:spPr>
          <a:xfrm>
            <a:off x="7019962" y="1157912"/>
            <a:ext cx="4649327" cy="4359142"/>
          </a:xfrm>
          <a:prstGeom prst="rect">
            <a:avLst/>
          </a:prstGeom>
          <a:noFill/>
          <a:ln>
            <a:solidFill>
              <a:schemeClr val="accent1"/>
            </a:solidFill>
          </a:ln>
        </p:spPr>
        <p:txBody>
          <a:bodyPr wrap="square">
            <a:spAutoFit/>
          </a:bodyPr>
          <a:lstStyle/>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Rencontres et bilans des axes d’amélioration pour les 48 entités</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16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Création et structuration équipe production</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Création activité maintien en condition opérationnelle</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Recrutement et renforcement équipe</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Mise en place dispositif de traitement des urgences </a:t>
            </a:r>
            <a:r>
              <a:rPr lang="fr-FR" sz="1400" dirty="0">
                <a:latin typeface="Arial"/>
              </a:rPr>
              <a:t>(Ex: appel d’offre)</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Mise en place de EasyVista </a:t>
            </a:r>
            <a:r>
              <a:rPr lang="fr-FR" sz="1400" dirty="0">
                <a:latin typeface="Arial"/>
              </a:rPr>
              <a:t>(16 000 tickets traités par an)</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16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Mise en place KPI sur traitement des tickets </a:t>
            </a:r>
            <a:r>
              <a:rPr lang="fr-FR" sz="1400" dirty="0">
                <a:latin typeface="Arial"/>
              </a:rPr>
              <a:t>(décroché en – de 20s, taux de traitement au premier appel, nouveau PC sous 10jours…)</a:t>
            </a:r>
            <a:endParaRPr lang="fr-FR" sz="1600" dirty="0">
              <a:latin typeface="Arial"/>
            </a:endParaRPr>
          </a:p>
        </p:txBody>
      </p:sp>
      <p:pic>
        <p:nvPicPr>
          <p:cNvPr id="9" name="Image 8">
            <a:extLst>
              <a:ext uri="{FF2B5EF4-FFF2-40B4-BE49-F238E27FC236}">
                <a16:creationId xmlns:a16="http://schemas.microsoft.com/office/drawing/2014/main" id="{4F2D02E8-0366-454B-9AC1-431C50570605}"/>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746271" y="5391038"/>
            <a:ext cx="1471415" cy="1471415"/>
          </a:xfrm>
          <a:prstGeom prst="rect">
            <a:avLst/>
          </a:prstGeom>
        </p:spPr>
      </p:pic>
      <p:sp>
        <p:nvSpPr>
          <p:cNvPr id="11" name="Ellipse 10">
            <a:extLst>
              <a:ext uri="{FF2B5EF4-FFF2-40B4-BE49-F238E27FC236}">
                <a16:creationId xmlns:a16="http://schemas.microsoft.com/office/drawing/2014/main" id="{C68EDC2C-1B4A-43C9-9E3A-F5B41377ED8E}"/>
              </a:ext>
            </a:extLst>
          </p:cNvPr>
          <p:cNvSpPr/>
          <p:nvPr/>
        </p:nvSpPr>
        <p:spPr>
          <a:xfrm rot="20116864">
            <a:off x="-118330" y="781858"/>
            <a:ext cx="1282080" cy="3737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t>Dette technique</a:t>
            </a:r>
            <a:endParaRPr lang="fr-FR" dirty="0"/>
          </a:p>
        </p:txBody>
      </p:sp>
      <p:sp>
        <p:nvSpPr>
          <p:cNvPr id="24" name="Ellipse 23">
            <a:extLst>
              <a:ext uri="{FF2B5EF4-FFF2-40B4-BE49-F238E27FC236}">
                <a16:creationId xmlns:a16="http://schemas.microsoft.com/office/drawing/2014/main" id="{356ABF09-285F-43AD-83EC-63D31E706959}"/>
              </a:ext>
            </a:extLst>
          </p:cNvPr>
          <p:cNvSpPr/>
          <p:nvPr/>
        </p:nvSpPr>
        <p:spPr>
          <a:xfrm rot="20116864">
            <a:off x="6391656" y="870199"/>
            <a:ext cx="1421447" cy="3737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t>Organisation</a:t>
            </a:r>
            <a:endParaRPr lang="fr-FR" dirty="0"/>
          </a:p>
        </p:txBody>
      </p:sp>
      <p:graphicFrame>
        <p:nvGraphicFramePr>
          <p:cNvPr id="25" name="Graphique 26">
            <a:extLst>
              <a:ext uri="{FF2B5EF4-FFF2-40B4-BE49-F238E27FC236}">
                <a16:creationId xmlns:a16="http://schemas.microsoft.com/office/drawing/2014/main" id="{DC90A083-2385-4B7A-BF77-345361F47898}"/>
              </a:ext>
            </a:extLst>
          </p:cNvPr>
          <p:cNvGraphicFramePr>
            <a:graphicFrameLocks/>
          </p:cNvGraphicFramePr>
          <p:nvPr>
            <p:extLst>
              <p:ext uri="{D42A27DB-BD31-4B8C-83A1-F6EECF244321}">
                <p14:modId xmlns:p14="http://schemas.microsoft.com/office/powerpoint/2010/main" val="3116225663"/>
              </p:ext>
            </p:extLst>
          </p:nvPr>
        </p:nvGraphicFramePr>
        <p:xfrm>
          <a:off x="4858351" y="4898957"/>
          <a:ext cx="3056543" cy="2078037"/>
        </p:xfrm>
        <a:graphic>
          <a:graphicData uri="http://schemas.openxmlformats.org/drawingml/2006/chart">
            <c:chart xmlns:c="http://schemas.openxmlformats.org/drawingml/2006/chart" xmlns:r="http://schemas.openxmlformats.org/officeDocument/2006/relationships" r:id="rId8"/>
          </a:graphicData>
        </a:graphic>
      </p:graphicFrame>
      <p:pic>
        <p:nvPicPr>
          <p:cNvPr id="26" name="Image 25">
            <a:extLst>
              <a:ext uri="{FF2B5EF4-FFF2-40B4-BE49-F238E27FC236}">
                <a16:creationId xmlns:a16="http://schemas.microsoft.com/office/drawing/2014/main" id="{EA5E9B9D-0C85-4CE8-B31F-31372BEA3D30}"/>
              </a:ext>
            </a:extLst>
          </p:cNvPr>
          <p:cNvPicPr>
            <a:picLocks noChangeAspect="1"/>
          </p:cNvPicPr>
          <p:nvPr/>
        </p:nvPicPr>
        <p:blipFill rotWithShape="1">
          <a:blip r:embed="rId9"/>
          <a:srcRect l="11300" t="3962" r="6132" b="6864"/>
          <a:stretch/>
        </p:blipFill>
        <p:spPr>
          <a:xfrm>
            <a:off x="4418206" y="5597753"/>
            <a:ext cx="1014358" cy="1095506"/>
          </a:xfrm>
          <a:prstGeom prst="rect">
            <a:avLst/>
          </a:prstGeom>
        </p:spPr>
      </p:pic>
      <p:sp>
        <p:nvSpPr>
          <p:cNvPr id="27" name="Rectangle 26">
            <a:extLst>
              <a:ext uri="{FF2B5EF4-FFF2-40B4-BE49-F238E27FC236}">
                <a16:creationId xmlns:a16="http://schemas.microsoft.com/office/drawing/2014/main" id="{5F431211-57A9-4C21-9CE1-5E9906FC8C95}"/>
              </a:ext>
            </a:extLst>
          </p:cNvPr>
          <p:cNvSpPr/>
          <p:nvPr/>
        </p:nvSpPr>
        <p:spPr bwMode="auto">
          <a:xfrm>
            <a:off x="5438950" y="6237026"/>
            <a:ext cx="2304934" cy="288925"/>
          </a:xfrm>
          <a:prstGeom prst="rect">
            <a:avLst/>
          </a:prstGeom>
          <a:solidFill>
            <a:srgbClr val="8497B0"/>
          </a:solidFill>
          <a:ln w="12700" cap="flat" cmpd="sng" algn="ctr">
            <a:solidFill>
              <a:srgbClr val="8497B0"/>
            </a:solidFill>
            <a:prstDash val="solid"/>
            <a:round/>
            <a:headEnd type="none" w="med" len="med"/>
            <a:tailEnd type="none" w="med" len="med"/>
          </a:ln>
          <a:effectLst>
            <a:outerShdw blurRad="50800" dist="38100" dir="8100000" algn="tr" rotWithShape="0">
              <a:prstClr val="black">
                <a:alpha val="40000"/>
              </a:prstClr>
            </a:outerShdw>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Satisfaction globale</a:t>
            </a:r>
          </a:p>
        </p:txBody>
      </p:sp>
      <p:pic>
        <p:nvPicPr>
          <p:cNvPr id="12" name="Image 11">
            <a:extLst>
              <a:ext uri="{FF2B5EF4-FFF2-40B4-BE49-F238E27FC236}">
                <a16:creationId xmlns:a16="http://schemas.microsoft.com/office/drawing/2014/main" id="{CADCABE6-DD38-4AF7-8902-BC8B80B6FFD7}"/>
              </a:ext>
            </a:extLst>
          </p:cNvPr>
          <p:cNvPicPr>
            <a:picLocks noChangeAspect="1"/>
          </p:cNvPicPr>
          <p:nvPr/>
        </p:nvPicPr>
        <p:blipFill>
          <a:blip r:embed="rId10"/>
          <a:stretch>
            <a:fillRect/>
          </a:stretch>
        </p:blipFill>
        <p:spPr>
          <a:xfrm>
            <a:off x="7384102" y="5617715"/>
            <a:ext cx="4807898" cy="672534"/>
          </a:xfrm>
          <a:prstGeom prst="rect">
            <a:avLst/>
          </a:prstGeom>
          <a:solidFill>
            <a:schemeClr val="bg1"/>
          </a:solidFill>
        </p:spPr>
      </p:pic>
      <p:sp>
        <p:nvSpPr>
          <p:cNvPr id="13" name="ZoneTexte 12">
            <a:extLst>
              <a:ext uri="{FF2B5EF4-FFF2-40B4-BE49-F238E27FC236}">
                <a16:creationId xmlns:a16="http://schemas.microsoft.com/office/drawing/2014/main" id="{4DE37D64-63CD-4D94-ADEB-229CC84F6E95}"/>
              </a:ext>
            </a:extLst>
          </p:cNvPr>
          <p:cNvSpPr txBox="1"/>
          <p:nvPr/>
        </p:nvSpPr>
        <p:spPr>
          <a:xfrm>
            <a:off x="2217686" y="5785983"/>
            <a:ext cx="2380440" cy="646331"/>
          </a:xfrm>
          <a:prstGeom prst="rect">
            <a:avLst/>
          </a:prstGeom>
          <a:noFill/>
        </p:spPr>
        <p:txBody>
          <a:bodyPr wrap="square" rtlCol="0">
            <a:spAutoFit/>
          </a:bodyPr>
          <a:lstStyle/>
          <a:p>
            <a:r>
              <a:rPr lang="fr-FR" b="1" dirty="0"/>
              <a:t>Résultat enquête utilisateur 2019</a:t>
            </a:r>
          </a:p>
        </p:txBody>
      </p:sp>
    </p:spTree>
    <p:extLst>
      <p:ext uri="{BB962C8B-B14F-4D97-AF65-F5344CB8AC3E}">
        <p14:creationId xmlns:p14="http://schemas.microsoft.com/office/powerpoint/2010/main" val="3184205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[2019-2021] Définition et mise en œuvre stratégie Sécurité</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622576" y="1007204"/>
            <a:ext cx="10253489" cy="5336589"/>
          </a:xfrm>
          <a:prstGeom prst="rect">
            <a:avLst/>
          </a:prstGeom>
          <a:noFill/>
          <a:ln>
            <a:noFill/>
          </a:ln>
        </p:spPr>
        <p:txBody>
          <a:bodyPr wrap="square">
            <a:spAutoFit/>
          </a:bodyPr>
          <a:lstStyle/>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Définition et validation PSSI </a:t>
            </a:r>
            <a:r>
              <a:rPr lang="fr-FR" sz="1600" dirty="0">
                <a:latin typeface="Arial"/>
                <a:sym typeface="Wingdings" panose="05000000000000000000" pitchFamily="2" charset="2"/>
              </a:rPr>
              <a:t> validation Comex </a:t>
            </a:r>
            <a:r>
              <a:rPr lang="fr-FR" sz="1600" dirty="0" err="1">
                <a:latin typeface="Arial"/>
                <a:sym typeface="Wingdings" panose="05000000000000000000" pitchFamily="2" charset="2"/>
              </a:rPr>
              <a:t>nov</a:t>
            </a:r>
            <a:r>
              <a:rPr lang="fr-FR" sz="1600" dirty="0">
                <a:latin typeface="Arial"/>
                <a:sym typeface="Wingdings" panose="05000000000000000000" pitchFamily="2" charset="2"/>
              </a:rPr>
              <a:t> 2019</a:t>
            </a:r>
          </a:p>
          <a:p>
            <a:pPr marL="742950" lvl="1" indent="-285750">
              <a:lnSpc>
                <a:spcPct val="90000"/>
              </a:lnSpc>
              <a:spcBef>
                <a:spcPts val="1000"/>
              </a:spcBef>
              <a:buFontTx/>
              <a:buChar char="-"/>
              <a:defRPr/>
            </a:pPr>
            <a:r>
              <a:rPr lang="fr-FR" sz="1400" dirty="0">
                <a:latin typeface="Arial"/>
                <a:sym typeface="Wingdings" panose="05000000000000000000" pitchFamily="2" charset="2"/>
              </a:rPr>
              <a:t>Diffusion et communication des chartes d’utilisation</a:t>
            </a:r>
          </a:p>
          <a:p>
            <a:pPr marL="742950" lvl="1" indent="-285750">
              <a:lnSpc>
                <a:spcPct val="90000"/>
              </a:lnSpc>
              <a:spcBef>
                <a:spcPts val="1000"/>
              </a:spcBef>
              <a:buFontTx/>
              <a:buChar char="-"/>
              <a:defRPr/>
            </a:pPr>
            <a:r>
              <a:rPr lang="fr-FR" sz="1400" dirty="0">
                <a:latin typeface="Arial"/>
                <a:sym typeface="Wingdings" panose="05000000000000000000" pitchFamily="2" charset="2"/>
              </a:rPr>
              <a:t>Mise en place des règles de sécurité (Exemple: Gestion des mots de passe)</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6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Projet de sécurisation des infrastructures : 1 an </a:t>
            </a:r>
          </a:p>
          <a:p>
            <a:pPr marL="742950" lvl="1" indent="-285750">
              <a:lnSpc>
                <a:spcPct val="90000"/>
              </a:lnSpc>
              <a:spcBef>
                <a:spcPts val="1000"/>
              </a:spcBef>
              <a:buFontTx/>
              <a:buChar char="-"/>
              <a:defRPr/>
            </a:pPr>
            <a:r>
              <a:rPr lang="fr-FR" sz="1400" dirty="0">
                <a:latin typeface="Arial"/>
              </a:rPr>
              <a:t>Refonte/mise en place dispositif de sécurité (FW, antivirus…)</a:t>
            </a:r>
          </a:p>
          <a:p>
            <a:pPr marL="742950" lvl="1" indent="-285750">
              <a:lnSpc>
                <a:spcPct val="90000"/>
              </a:lnSpc>
              <a:spcBef>
                <a:spcPts val="1000"/>
              </a:spcBef>
              <a:buFontTx/>
              <a:buChar char="-"/>
              <a:defRPr/>
            </a:pPr>
            <a:r>
              <a:rPr lang="fr-FR" sz="1400" dirty="0">
                <a:latin typeface="Arial"/>
              </a:rPr>
              <a:t>Processus de patch management / Refonte architecture de sauvegarde</a:t>
            </a:r>
          </a:p>
          <a:p>
            <a:pPr marL="742950" lvl="1" indent="-285750">
              <a:lnSpc>
                <a:spcPct val="90000"/>
              </a:lnSpc>
              <a:spcBef>
                <a:spcPts val="1000"/>
              </a:spcBef>
              <a:buFontTx/>
              <a:buChar char="-"/>
              <a:defRPr/>
            </a:pPr>
            <a:r>
              <a:rPr lang="fr-FR" sz="1400" dirty="0">
                <a:latin typeface="Arial"/>
              </a:rPr>
              <a:t>Mise en place SOC (</a:t>
            </a:r>
            <a:r>
              <a:rPr lang="fr-FR" sz="1400" dirty="0" err="1">
                <a:latin typeface="Arial"/>
              </a:rPr>
              <a:t>Sécurity</a:t>
            </a:r>
            <a:r>
              <a:rPr lang="fr-FR" sz="1400" dirty="0">
                <a:latin typeface="Arial"/>
              </a:rPr>
              <a:t> </a:t>
            </a:r>
            <a:r>
              <a:rPr lang="fr-FR" sz="1400" dirty="0" err="1">
                <a:latin typeface="Arial"/>
              </a:rPr>
              <a:t>Opérating</a:t>
            </a:r>
            <a:r>
              <a:rPr lang="fr-FR" sz="1400" dirty="0">
                <a:latin typeface="Arial"/>
              </a:rPr>
              <a:t> Center) externalisé</a:t>
            </a:r>
          </a:p>
          <a:p>
            <a:pPr marL="285750" indent="-285750">
              <a:lnSpc>
                <a:spcPct val="90000"/>
              </a:lnSpc>
              <a:spcBef>
                <a:spcPts val="1000"/>
              </a:spcBef>
              <a:buFontTx/>
              <a:buChar char="-"/>
              <a:defRPr/>
            </a:pPr>
            <a:endParaRPr lang="fr-FR" sz="1000" dirty="0">
              <a:latin typeface="Arial"/>
            </a:endParaRPr>
          </a:p>
          <a:p>
            <a:pPr marL="285750" indent="-285750">
              <a:lnSpc>
                <a:spcPct val="90000"/>
              </a:lnSpc>
              <a:spcBef>
                <a:spcPts val="1000"/>
              </a:spcBef>
              <a:buFontTx/>
              <a:buChar char="-"/>
              <a:defRPr/>
            </a:pPr>
            <a:r>
              <a:rPr lang="fr-FR" sz="1600" dirty="0">
                <a:latin typeface="Arial"/>
              </a:rPr>
              <a:t>Sensibilisation utilisateurs </a:t>
            </a:r>
          </a:p>
          <a:p>
            <a:pPr marL="742950" lvl="1" indent="-285750">
              <a:lnSpc>
                <a:spcPct val="90000"/>
              </a:lnSpc>
              <a:spcBef>
                <a:spcPts val="1000"/>
              </a:spcBef>
              <a:buFontTx/>
              <a:buChar char="-"/>
              <a:defRPr/>
            </a:pPr>
            <a:r>
              <a:rPr lang="fr-FR" sz="1400" dirty="0">
                <a:latin typeface="Arial"/>
              </a:rPr>
              <a:t>Campagne par mail, intranet et réunions managériales</a:t>
            </a:r>
          </a:p>
          <a:p>
            <a:pPr marL="742950" lvl="1" indent="-285750">
              <a:lnSpc>
                <a:spcPct val="90000"/>
              </a:lnSpc>
              <a:spcBef>
                <a:spcPts val="1000"/>
              </a:spcBef>
              <a:buFontTx/>
              <a:buChar char="-"/>
              <a:defRPr/>
            </a:pPr>
            <a:r>
              <a:rPr lang="fr-FR" sz="1400" dirty="0">
                <a:latin typeface="Arial"/>
              </a:rPr>
              <a:t>Lancement en 2022 d’une campagne de sensibilisation des collaborateurs avec affiche, tuto et campagne de phishing</a:t>
            </a:r>
          </a:p>
          <a:p>
            <a:pPr marL="742950" lvl="1" indent="-285750">
              <a:lnSpc>
                <a:spcPct val="90000"/>
              </a:lnSpc>
              <a:spcBef>
                <a:spcPts val="1000"/>
              </a:spcBef>
              <a:buFontTx/>
              <a:buChar char="-"/>
              <a:defRPr/>
            </a:pPr>
            <a:endParaRPr lang="fr-FR" sz="1050" dirty="0">
              <a:latin typeface="Arial"/>
            </a:endParaRPr>
          </a:p>
          <a:p>
            <a:pPr marL="285750" indent="-285750">
              <a:lnSpc>
                <a:spcPct val="90000"/>
              </a:lnSpc>
              <a:spcBef>
                <a:spcPts val="1000"/>
              </a:spcBef>
              <a:buFontTx/>
              <a:buChar char="-"/>
              <a:defRPr/>
            </a:pPr>
            <a:r>
              <a:rPr lang="fr-FR" sz="1600" dirty="0">
                <a:latin typeface="Arial"/>
              </a:rPr>
              <a:t>Mise en place dispositif de gestion de crise Groupe en cas de Cyber attaque</a:t>
            </a:r>
          </a:p>
          <a:p>
            <a:pPr marL="742950" lvl="1" indent="-285750">
              <a:lnSpc>
                <a:spcPct val="90000"/>
              </a:lnSpc>
              <a:spcBef>
                <a:spcPts val="1000"/>
              </a:spcBef>
              <a:buFontTx/>
              <a:buChar char="-"/>
              <a:defRPr/>
            </a:pPr>
            <a:r>
              <a:rPr lang="fr-FR" sz="1400" dirty="0">
                <a:latin typeface="Arial"/>
              </a:rPr>
              <a:t>Définition de l’organisation et du pilotage de la crise (Membres du COMEX)</a:t>
            </a:r>
          </a:p>
          <a:p>
            <a:pPr marL="742950" lvl="1" indent="-285750">
              <a:lnSpc>
                <a:spcPct val="90000"/>
              </a:lnSpc>
              <a:spcBef>
                <a:spcPts val="1000"/>
              </a:spcBef>
              <a:buFontTx/>
              <a:buChar char="-"/>
              <a:defRPr/>
            </a:pPr>
            <a:r>
              <a:rPr lang="fr-FR" sz="1400" dirty="0">
                <a:latin typeface="Arial"/>
              </a:rPr>
              <a:t>Réalisation fiches reflexes pour les métiers</a:t>
            </a:r>
          </a:p>
          <a:p>
            <a:pPr marL="742950" lvl="1" indent="-285750">
              <a:lnSpc>
                <a:spcPct val="90000"/>
              </a:lnSpc>
              <a:spcBef>
                <a:spcPts val="1000"/>
              </a:spcBef>
              <a:buFontTx/>
              <a:buChar char="-"/>
              <a:defRPr/>
            </a:pPr>
            <a:r>
              <a:rPr lang="fr-FR" sz="1400" dirty="0">
                <a:latin typeface="Arial"/>
              </a:rPr>
              <a:t>Réalisation exercice de crise avec le Comex fait en octobre 21</a:t>
            </a: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Résilient</a:t>
            </a:r>
          </a:p>
        </p:txBody>
      </p:sp>
      <p:sp>
        <p:nvSpPr>
          <p:cNvPr id="2" name="Rectangle : carré corné 1">
            <a:extLst>
              <a:ext uri="{FF2B5EF4-FFF2-40B4-BE49-F238E27FC236}">
                <a16:creationId xmlns:a16="http://schemas.microsoft.com/office/drawing/2014/main" id="{3A72646F-9984-4B7F-881D-8437663A4CA2}"/>
              </a:ext>
            </a:extLst>
          </p:cNvPr>
          <p:cNvSpPr/>
          <p:nvPr/>
        </p:nvSpPr>
        <p:spPr>
          <a:xfrm rot="842791">
            <a:off x="9373642" y="2456043"/>
            <a:ext cx="1931689" cy="1088571"/>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Sécurité GCC:</a:t>
            </a:r>
          </a:p>
          <a:p>
            <a:pPr algn="ctr"/>
            <a:r>
              <a:rPr lang="fr-FR" sz="1600" dirty="0"/>
              <a:t>~400k€/an</a:t>
            </a:r>
          </a:p>
          <a:p>
            <a:pPr algn="ctr"/>
            <a:r>
              <a:rPr lang="fr-FR" sz="1600" dirty="0"/>
              <a:t>~1,5 ETP</a:t>
            </a:r>
          </a:p>
        </p:txBody>
      </p:sp>
      <p:sp>
        <p:nvSpPr>
          <p:cNvPr id="30" name="Rectangle à coins arrondis 6">
            <a:extLst>
              <a:ext uri="{FF2B5EF4-FFF2-40B4-BE49-F238E27FC236}">
                <a16:creationId xmlns:a16="http://schemas.microsoft.com/office/drawing/2014/main" id="{BE1CF1EA-A2F1-41FF-BA0A-242847AB08BA}"/>
              </a:ext>
            </a:extLst>
          </p:cNvPr>
          <p:cNvSpPr/>
          <p:nvPr/>
        </p:nvSpPr>
        <p:spPr>
          <a:xfrm>
            <a:off x="9347357" y="740881"/>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Orchestrateur</a:t>
            </a:r>
          </a:p>
        </p:txBody>
      </p:sp>
    </p:spTree>
    <p:extLst>
      <p:ext uri="{BB962C8B-B14F-4D97-AF65-F5344CB8AC3E}">
        <p14:creationId xmlns:p14="http://schemas.microsoft.com/office/powerpoint/2010/main" val="1918014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[2020] Le </a:t>
            </a:r>
            <a:r>
              <a:rPr lang="fr-FR" sz="2400" dirty="0" err="1"/>
              <a:t>Covid</a:t>
            </a:r>
            <a:r>
              <a:rPr lang="fr-FR" sz="2400" dirty="0"/>
              <a:t> et ses conséquences</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249048" y="937837"/>
            <a:ext cx="11939626" cy="5707203"/>
          </a:xfrm>
          <a:prstGeom prst="rect">
            <a:avLst/>
          </a:prstGeom>
          <a:noFill/>
          <a:ln>
            <a:noFill/>
          </a:ln>
        </p:spPr>
        <p:txBody>
          <a:bodyPr wrap="square">
            <a:spAutoFit/>
          </a:bodyPr>
          <a:lstStyle/>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Nous avions lancé le nouvel intranet et commencé le déploiement de Teams </a:t>
            </a:r>
            <a:r>
              <a:rPr lang="fr-FR" sz="1600" u="sng" dirty="0">
                <a:latin typeface="Arial"/>
              </a:rPr>
              <a:t>en février 2020</a:t>
            </a:r>
            <a:r>
              <a:rPr lang="fr-FR" sz="1600" dirty="0">
                <a:latin typeface="Arial"/>
              </a:rPr>
              <a:t>…</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14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Le 16/3: Confinement déclaré : Décision d’arrêter les chantiers </a:t>
            </a:r>
            <a:r>
              <a:rPr lang="fr-FR" sz="1600" dirty="0">
                <a:latin typeface="Arial"/>
                <a:sym typeface="Wingdings" panose="05000000000000000000" pitchFamily="2" charset="2"/>
              </a:rPr>
              <a:t> l’ensemble de l’entreprise passe en télétravail</a:t>
            </a:r>
          </a:p>
          <a:p>
            <a:pPr marL="742950" lvl="1" indent="-285750">
              <a:lnSpc>
                <a:spcPct val="90000"/>
              </a:lnSpc>
              <a:spcBef>
                <a:spcPts val="1000"/>
              </a:spcBef>
              <a:buFontTx/>
              <a:buChar char="-"/>
              <a:defRPr/>
            </a:pPr>
            <a:r>
              <a:rPr lang="fr-FR" sz="1200" dirty="0">
                <a:latin typeface="Arial"/>
              </a:rPr>
              <a:t>En 24h: les équipes doublent la capacité du VPN</a:t>
            </a:r>
          </a:p>
          <a:p>
            <a:pPr marL="742950" lvl="1" indent="-285750">
              <a:lnSpc>
                <a:spcPct val="90000"/>
              </a:lnSpc>
              <a:spcBef>
                <a:spcPts val="1000"/>
              </a:spcBef>
              <a:buFontTx/>
              <a:buChar char="-"/>
              <a:defRPr/>
            </a:pPr>
            <a:r>
              <a:rPr lang="fr-FR" sz="1200" dirty="0">
                <a:latin typeface="Arial"/>
              </a:rPr>
              <a:t>On déploie teams en mode forcé </a:t>
            </a:r>
          </a:p>
          <a:p>
            <a:pPr marL="742950" lvl="1" indent="-285750">
              <a:lnSpc>
                <a:spcPct val="90000"/>
              </a:lnSpc>
              <a:spcBef>
                <a:spcPts val="1000"/>
              </a:spcBef>
              <a:buFontTx/>
              <a:buChar char="-"/>
              <a:defRPr/>
            </a:pPr>
            <a:r>
              <a:rPr lang="fr-FR" sz="1200" dirty="0">
                <a:latin typeface="Arial"/>
              </a:rPr>
              <a:t>On est attaqué…nos firewall tiennent, les équipes réinitialisent les mots de passe en nombre…</a:t>
            </a:r>
          </a:p>
          <a:p>
            <a:pPr marL="742950" lvl="1" indent="-285750">
              <a:lnSpc>
                <a:spcPct val="90000"/>
              </a:lnSpc>
              <a:spcBef>
                <a:spcPts val="1000"/>
              </a:spcBef>
              <a:buFontTx/>
              <a:buChar char="-"/>
              <a:defRPr/>
            </a:pPr>
            <a:r>
              <a:rPr lang="fr-FR" sz="1200" dirty="0">
                <a:latin typeface="Arial"/>
              </a:rPr>
              <a:t>Le chômage partiel </a:t>
            </a:r>
            <a:r>
              <a:rPr lang="fr-FR" sz="1200" dirty="0">
                <a:latin typeface="Arial"/>
                <a:sym typeface="Wingdings" panose="05000000000000000000" pitchFamily="2" charset="2"/>
              </a:rPr>
              <a:t> on développe en urgence les imports /exports pour les déclarations / on trace les connexions pour les contrôles</a:t>
            </a:r>
          </a:p>
          <a:p>
            <a:pPr marL="742950" lvl="1" indent="-285750">
              <a:lnSpc>
                <a:spcPct val="90000"/>
              </a:lnSpc>
              <a:spcBef>
                <a:spcPts val="1000"/>
              </a:spcBef>
              <a:buFontTx/>
              <a:buChar char="-"/>
              <a:defRPr/>
            </a:pPr>
            <a:r>
              <a:rPr lang="fr-FR" sz="1200" dirty="0">
                <a:latin typeface="Arial"/>
                <a:sym typeface="Wingdings" panose="05000000000000000000" pitchFamily="2" charset="2"/>
              </a:rPr>
              <a:t>Les réunions de crises journalières avec le COMEX puis coordination des équipes</a:t>
            </a:r>
          </a:p>
          <a:p>
            <a:pPr marL="742950" lvl="1" indent="-285750">
              <a:lnSpc>
                <a:spcPct val="90000"/>
              </a:lnSpc>
              <a:spcBef>
                <a:spcPts val="1000"/>
              </a:spcBef>
              <a:buFontTx/>
              <a:buChar char="-"/>
              <a:defRPr/>
            </a:pPr>
            <a:r>
              <a:rPr lang="fr-FR" sz="1200" dirty="0">
                <a:latin typeface="Arial"/>
                <a:sym typeface="Wingdings" panose="05000000000000000000" pitchFamily="2" charset="2"/>
              </a:rPr>
              <a:t>Une première pour notre président: Faire une communication vidéo live depuis chez lui à plusieurs centaines de nos collaborateurs…</a:t>
            </a:r>
          </a:p>
          <a:p>
            <a:pPr marL="742950" lvl="1" indent="-285750">
              <a:lnSpc>
                <a:spcPct val="90000"/>
              </a:lnSpc>
              <a:spcBef>
                <a:spcPts val="1000"/>
              </a:spcBef>
              <a:buFontTx/>
              <a:buChar char="-"/>
              <a:defRPr/>
            </a:pPr>
            <a:r>
              <a:rPr lang="fr-FR" sz="1200" dirty="0">
                <a:latin typeface="Arial"/>
                <a:sym typeface="Wingdings" panose="05000000000000000000" pitchFamily="2" charset="2"/>
              </a:rPr>
              <a:t>On développe les outils de suivi de la reprise des chantiers pour accompagner les métiers</a:t>
            </a:r>
          </a:p>
          <a:p>
            <a:pPr marL="742950" lvl="1" indent="-285750">
              <a:lnSpc>
                <a:spcPct val="90000"/>
              </a:lnSpc>
              <a:spcBef>
                <a:spcPts val="1000"/>
              </a:spcBef>
              <a:buFontTx/>
              <a:buChar char="-"/>
              <a:defRPr/>
            </a:pPr>
            <a:r>
              <a:rPr lang="fr-FR" sz="1200" dirty="0">
                <a:latin typeface="Arial"/>
                <a:sym typeface="Wingdings" panose="05000000000000000000" pitchFamily="2" charset="2"/>
              </a:rPr>
              <a:t>…</a:t>
            </a:r>
          </a:p>
          <a:p>
            <a:pPr marL="285750" indent="-285750">
              <a:lnSpc>
                <a:spcPct val="90000"/>
              </a:lnSpc>
              <a:spcBef>
                <a:spcPts val="1000"/>
              </a:spcBef>
              <a:buFontTx/>
              <a:buChar char="-"/>
              <a:defRPr/>
            </a:pPr>
            <a:r>
              <a:rPr lang="fr-FR" sz="1400" dirty="0">
                <a:latin typeface="Arial"/>
                <a:sym typeface="Wingdings" panose="05000000000000000000" pitchFamily="2" charset="2"/>
              </a:rPr>
              <a:t>Pour la DSI: </a:t>
            </a:r>
            <a:r>
              <a:rPr lang="fr-FR" sz="1400" b="1" dirty="0">
                <a:latin typeface="Arial"/>
                <a:sym typeface="Wingdings" panose="05000000000000000000" pitchFamily="2" charset="2"/>
              </a:rPr>
              <a:t>Un accélérateur de reconnaissance du travail fait ! </a:t>
            </a:r>
          </a:p>
          <a:p>
            <a:pPr marL="742950" lvl="1" indent="-285750">
              <a:lnSpc>
                <a:spcPct val="90000"/>
              </a:lnSpc>
              <a:spcBef>
                <a:spcPts val="1000"/>
              </a:spcBef>
              <a:buFontTx/>
              <a:buChar char="-"/>
              <a:defRPr/>
            </a:pPr>
            <a:r>
              <a:rPr lang="fr-FR" sz="1400" dirty="0">
                <a:latin typeface="Arial"/>
                <a:sym typeface="Wingdings" panose="05000000000000000000" pitchFamily="2" charset="2"/>
              </a:rPr>
              <a:t>Verbatim des Directeurs d’entité: </a:t>
            </a:r>
          </a:p>
          <a:p>
            <a:pPr marL="1200150" lvl="2" indent="-285750">
              <a:lnSpc>
                <a:spcPct val="90000"/>
              </a:lnSpc>
              <a:spcBef>
                <a:spcPts val="1000"/>
              </a:spcBef>
              <a:buFontTx/>
              <a:buChar char="-"/>
              <a:defRPr/>
            </a:pPr>
            <a:r>
              <a:rPr lang="fr-FR" sz="1200" i="1" dirty="0">
                <a:latin typeface="Arial"/>
                <a:sym typeface="Wingdings" panose="05000000000000000000" pitchFamily="2" charset="2"/>
              </a:rPr>
              <a:t>« Sans teams, les outils de collaboration et de pilotage des chantiers mise en place, on coulait la boite ! »</a:t>
            </a:r>
          </a:p>
          <a:p>
            <a:pPr marL="1200150" lvl="2" indent="-285750">
              <a:lnSpc>
                <a:spcPct val="90000"/>
              </a:lnSpc>
              <a:spcBef>
                <a:spcPts val="1000"/>
              </a:spcBef>
              <a:buFontTx/>
              <a:buChar char="-"/>
              <a:defRPr/>
            </a:pPr>
            <a:r>
              <a:rPr lang="fr-FR" sz="1200" i="1" dirty="0">
                <a:latin typeface="Arial"/>
                <a:sym typeface="Wingdings" panose="05000000000000000000" pitchFamily="2" charset="2"/>
              </a:rPr>
              <a:t>« J’étais le premier à raller sur vos changements, je viens de comprendre pourquoi vous avez fait tout cela et à quoi cela sert ! »</a:t>
            </a:r>
          </a:p>
          <a:p>
            <a:pPr marL="1200150" lvl="2" indent="-285750">
              <a:lnSpc>
                <a:spcPct val="90000"/>
              </a:lnSpc>
              <a:spcBef>
                <a:spcPts val="1000"/>
              </a:spcBef>
              <a:buFontTx/>
              <a:buChar char="-"/>
              <a:defRPr/>
            </a:pPr>
            <a:r>
              <a:rPr lang="fr-FR" sz="1200" i="1" dirty="0">
                <a:latin typeface="Arial"/>
                <a:sym typeface="Wingdings" panose="05000000000000000000" pitchFamily="2" charset="2"/>
              </a:rPr>
              <a:t>« Merci de nous avoir permis de garder un contact humain avec nos collaborateurs »</a:t>
            </a:r>
          </a:p>
          <a:p>
            <a:pPr marL="742950" lvl="1" indent="-285750">
              <a:lnSpc>
                <a:spcPct val="90000"/>
              </a:lnSpc>
              <a:spcBef>
                <a:spcPts val="1000"/>
              </a:spcBef>
              <a:buFontTx/>
              <a:buChar char="-"/>
              <a:defRPr/>
            </a:pPr>
            <a:r>
              <a:rPr lang="fr-FR" sz="1400" dirty="0">
                <a:latin typeface="Arial"/>
                <a:sym typeface="Wingdings" panose="05000000000000000000" pitchFamily="2" charset="2"/>
              </a:rPr>
              <a:t>Depuis, nous avons installé plus de 20 salles de </a:t>
            </a:r>
            <a:r>
              <a:rPr lang="fr-FR" sz="1400" dirty="0" err="1">
                <a:latin typeface="Arial"/>
                <a:sym typeface="Wingdings" panose="05000000000000000000" pitchFamily="2" charset="2"/>
              </a:rPr>
              <a:t>visio</a:t>
            </a:r>
            <a:r>
              <a:rPr lang="fr-FR" sz="1400" dirty="0">
                <a:latin typeface="Arial"/>
                <a:sym typeface="Wingdings" panose="05000000000000000000" pitchFamily="2" charset="2"/>
              </a:rPr>
              <a:t> Teams dans les entités… Dans le top </a:t>
            </a:r>
            <a:r>
              <a:rPr lang="fr-FR" sz="1400" dirty="0" err="1">
                <a:latin typeface="Arial"/>
                <a:sym typeface="Wingdings" panose="05000000000000000000" pitchFamily="2" charset="2"/>
              </a:rPr>
              <a:t>ten</a:t>
            </a:r>
            <a:r>
              <a:rPr lang="fr-FR" sz="1400" dirty="0">
                <a:latin typeface="Arial"/>
                <a:sym typeface="Wingdings" panose="05000000000000000000" pitchFamily="2" charset="2"/>
              </a:rPr>
              <a:t> français de la progression d’usage pour MS</a:t>
            </a:r>
          </a:p>
          <a:p>
            <a:pPr marL="285750" indent="-285750">
              <a:lnSpc>
                <a:spcPct val="90000"/>
              </a:lnSpc>
              <a:spcBef>
                <a:spcPts val="1000"/>
              </a:spcBef>
              <a:buFontTx/>
              <a:buChar char="-"/>
              <a:defRPr/>
            </a:pPr>
            <a:r>
              <a:rPr lang="fr-FR" sz="1400" dirty="0">
                <a:latin typeface="Arial"/>
                <a:sym typeface="Wingdings" panose="05000000000000000000" pitchFamily="2" charset="2"/>
              </a:rPr>
              <a:t>Pour l’entreprise: </a:t>
            </a:r>
            <a:r>
              <a:rPr lang="fr-FR" sz="1400" b="1" dirty="0">
                <a:latin typeface="Arial"/>
                <a:sym typeface="Wingdings" panose="05000000000000000000" pitchFamily="2" charset="2"/>
              </a:rPr>
              <a:t>Une prise de conscience générale de l’intérêt des outils Digitaux</a:t>
            </a: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Résilient</a:t>
            </a:r>
          </a:p>
        </p:txBody>
      </p:sp>
    </p:spTree>
    <p:extLst>
      <p:ext uri="{BB962C8B-B14F-4D97-AF65-F5344CB8AC3E}">
        <p14:creationId xmlns:p14="http://schemas.microsoft.com/office/powerpoint/2010/main" val="1925877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[2018-2019] Box Internet GCC </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417736" y="1161879"/>
            <a:ext cx="7994060" cy="5339923"/>
          </a:xfrm>
          <a:prstGeom prst="rect">
            <a:avLst/>
          </a:prstGeom>
          <a:noFill/>
          <a:ln>
            <a:noFill/>
          </a:ln>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lang="fr-FR" sz="1600" i="1" dirty="0">
                <a:latin typeface="Arial"/>
              </a:rPr>
              <a:t>Projet pour les chantiers phase installation / Initiative DSI</a:t>
            </a:r>
          </a:p>
          <a:p>
            <a:pPr marR="0" lvl="0" algn="ctr" defTabSz="914400" rtl="0" eaLnBrk="1" fontAlgn="auto" latinLnBrk="0" hangingPunct="1">
              <a:lnSpc>
                <a:spcPct val="90000"/>
              </a:lnSpc>
              <a:spcBef>
                <a:spcPts val="1000"/>
              </a:spcBef>
              <a:spcAft>
                <a:spcPts val="0"/>
              </a:spcAft>
              <a:buClrTx/>
              <a:buSzTx/>
              <a:tabLst/>
              <a:defRPr/>
            </a:pPr>
            <a:endParaRPr lang="fr-FR" sz="1600" i="1"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Suite à observation terrain, nous avons constaté une vrai complexité lors des démarrages de chantier pour la mise en place de l’informatique locale</a:t>
            </a:r>
            <a:endParaRPr lang="fr-FR" sz="1200" dirty="0">
              <a:latin typeface="Arial"/>
            </a:endParaRPr>
          </a:p>
          <a:p>
            <a:pPr marL="742950" lvl="1" indent="-285750">
              <a:lnSpc>
                <a:spcPct val="90000"/>
              </a:lnSpc>
              <a:spcBef>
                <a:spcPts val="1000"/>
              </a:spcBef>
              <a:buFontTx/>
              <a:buChar char="-"/>
              <a:defRPr/>
            </a:pPr>
            <a:r>
              <a:rPr lang="fr-FR" sz="1200" dirty="0">
                <a:latin typeface="Arial"/>
              </a:rPr>
              <a:t>Délai important pour liaison télécom (surtout si pas d’adresse existante)</a:t>
            </a:r>
          </a:p>
          <a:p>
            <a:pPr marL="742950" lvl="1" indent="-285750">
              <a:lnSpc>
                <a:spcPct val="90000"/>
              </a:lnSpc>
              <a:spcBef>
                <a:spcPts val="1000"/>
              </a:spcBef>
              <a:buFontTx/>
              <a:buChar char="-"/>
              <a:defRPr/>
            </a:pPr>
            <a:r>
              <a:rPr lang="fr-FR" sz="1200" dirty="0">
                <a:latin typeface="Arial"/>
              </a:rPr>
              <a:t>Périmètre non sécurisé (problématique de vols)</a:t>
            </a:r>
          </a:p>
          <a:p>
            <a:pPr marL="742950" lvl="1" indent="-285750">
              <a:lnSpc>
                <a:spcPct val="90000"/>
              </a:lnSpc>
              <a:spcBef>
                <a:spcPts val="1000"/>
              </a:spcBef>
              <a:buFontTx/>
              <a:buChar char="-"/>
              <a:defRPr/>
            </a:pPr>
            <a:r>
              <a:rPr lang="fr-FR" sz="1200" dirty="0">
                <a:latin typeface="Arial"/>
              </a:rPr>
              <a:t>Conducteur de chantier pas tous familiarisé avec les branchements informatiques</a:t>
            </a:r>
          </a:p>
          <a:p>
            <a:pPr marL="285750" indent="-285750">
              <a:lnSpc>
                <a:spcPct val="90000"/>
              </a:lnSpc>
              <a:spcBef>
                <a:spcPts val="1000"/>
              </a:spcBef>
              <a:buFontTx/>
              <a:buChar char="-"/>
              <a:defRPr/>
            </a:pPr>
            <a:r>
              <a:rPr lang="fr-FR" sz="1600" dirty="0">
                <a:latin typeface="Arial"/>
              </a:rPr>
              <a:t>Nous avons donc construit une valise transportable à disposition dans les agences </a:t>
            </a:r>
          </a:p>
          <a:p>
            <a:pPr marL="742950" lvl="1" indent="-285750">
              <a:lnSpc>
                <a:spcPct val="90000"/>
              </a:lnSpc>
              <a:spcBef>
                <a:spcPts val="1000"/>
              </a:spcBef>
              <a:buFontTx/>
              <a:buChar char="-"/>
              <a:defRPr/>
            </a:pPr>
            <a:r>
              <a:rPr lang="fr-FR" sz="1200" dirty="0">
                <a:latin typeface="Arial"/>
              </a:rPr>
              <a:t>Une connexion internet (4G) + fibre si nécessaire</a:t>
            </a:r>
          </a:p>
          <a:p>
            <a:pPr marL="742950" lvl="1" indent="-285750">
              <a:lnSpc>
                <a:spcPct val="90000"/>
              </a:lnSpc>
              <a:spcBef>
                <a:spcPts val="1000"/>
              </a:spcBef>
              <a:buFontTx/>
              <a:buChar char="-"/>
              <a:defRPr/>
            </a:pPr>
            <a:r>
              <a:rPr lang="fr-FR" sz="1200" dirty="0">
                <a:latin typeface="Arial"/>
              </a:rPr>
              <a:t>Du stockage sauvegardé dans le cloud</a:t>
            </a:r>
          </a:p>
          <a:p>
            <a:pPr marL="742950" lvl="1" indent="-285750">
              <a:lnSpc>
                <a:spcPct val="90000"/>
              </a:lnSpc>
              <a:spcBef>
                <a:spcPts val="1000"/>
              </a:spcBef>
              <a:buFontTx/>
              <a:buChar char="-"/>
              <a:defRPr/>
            </a:pPr>
            <a:r>
              <a:rPr lang="fr-FR" sz="1200" dirty="0">
                <a:latin typeface="Arial"/>
              </a:rPr>
              <a:t>Un wifi, une connexion traceur et un onduleur…</a:t>
            </a:r>
          </a:p>
          <a:p>
            <a:pPr marL="285750" indent="-285750">
              <a:lnSpc>
                <a:spcPct val="90000"/>
              </a:lnSpc>
              <a:spcBef>
                <a:spcPts val="1000"/>
              </a:spcBef>
              <a:buFontTx/>
              <a:buChar char="-"/>
              <a:defRPr/>
            </a:pPr>
            <a:endParaRPr lang="fr-FR" sz="1600" dirty="0">
              <a:latin typeface="Arial"/>
            </a:endParaRPr>
          </a:p>
          <a:p>
            <a:pPr marL="285750" indent="-285750">
              <a:lnSpc>
                <a:spcPct val="90000"/>
              </a:lnSpc>
              <a:spcBef>
                <a:spcPts val="1000"/>
              </a:spcBef>
              <a:buFontTx/>
              <a:buChar char="-"/>
              <a:defRPr/>
            </a:pPr>
            <a:r>
              <a:rPr lang="fr-FR" sz="1600" dirty="0">
                <a:latin typeface="Arial"/>
              </a:rPr>
              <a:t>Planning:</a:t>
            </a:r>
          </a:p>
          <a:p>
            <a:pPr marL="742950" lvl="1" indent="-285750">
              <a:lnSpc>
                <a:spcPct val="90000"/>
              </a:lnSpc>
              <a:spcBef>
                <a:spcPts val="1000"/>
              </a:spcBef>
              <a:buFontTx/>
              <a:buChar char="-"/>
              <a:defRPr/>
            </a:pPr>
            <a:r>
              <a:rPr lang="fr-FR" sz="1400" dirty="0">
                <a:latin typeface="Arial"/>
              </a:rPr>
              <a:t>2018: 	Étude et test sur chantier + étude modèle économique pour la DSI</a:t>
            </a:r>
          </a:p>
          <a:p>
            <a:pPr marL="742950" lvl="1" indent="-285750">
              <a:lnSpc>
                <a:spcPct val="90000"/>
              </a:lnSpc>
              <a:spcBef>
                <a:spcPts val="1000"/>
              </a:spcBef>
              <a:buFontTx/>
              <a:buChar char="-"/>
              <a:defRPr/>
            </a:pPr>
            <a:r>
              <a:rPr lang="fr-FR" sz="1400" dirty="0">
                <a:latin typeface="Arial"/>
              </a:rPr>
              <a:t>2019:	Mise au catalogue DSI de l’offre… </a:t>
            </a:r>
            <a:r>
              <a:rPr lang="fr-FR" sz="1400" u="sng" dirty="0">
                <a:latin typeface="Arial"/>
              </a:rPr>
              <a:t>le bouche à oreille fonctionne !</a:t>
            </a:r>
            <a:endParaRPr lang="fr-FR" sz="1400" u="sng" dirty="0">
              <a:latin typeface="Arial"/>
              <a:sym typeface="Wingdings" panose="05000000000000000000" pitchFamily="2" charset="2"/>
            </a:endParaRPr>
          </a:p>
          <a:p>
            <a:pPr marL="742950" lvl="1" indent="-285750">
              <a:lnSpc>
                <a:spcPct val="90000"/>
              </a:lnSpc>
              <a:spcBef>
                <a:spcPts val="1000"/>
              </a:spcBef>
              <a:buFontTx/>
              <a:buChar char="-"/>
              <a:defRPr/>
            </a:pPr>
            <a:r>
              <a:rPr lang="fr-FR" sz="1400" dirty="0">
                <a:latin typeface="Arial"/>
              </a:rPr>
              <a:t>2020:	</a:t>
            </a:r>
            <a:r>
              <a:rPr lang="fr-FR" sz="1400" b="1" dirty="0">
                <a:latin typeface="Arial"/>
              </a:rPr>
              <a:t>35</a:t>
            </a:r>
            <a:r>
              <a:rPr lang="fr-FR" sz="1400" dirty="0">
                <a:latin typeface="Arial"/>
              </a:rPr>
              <a:t> chantiers équipés </a:t>
            </a:r>
            <a:endParaRPr lang="fr-FR" sz="1400" dirty="0">
              <a:latin typeface="Arial"/>
              <a:sym typeface="Wingdings" panose="05000000000000000000" pitchFamily="2" charset="2"/>
            </a:endParaRPr>
          </a:p>
          <a:p>
            <a:pPr marL="742950" lvl="1" indent="-285750">
              <a:lnSpc>
                <a:spcPct val="90000"/>
              </a:lnSpc>
              <a:spcBef>
                <a:spcPts val="1000"/>
              </a:spcBef>
              <a:buFontTx/>
              <a:buChar char="-"/>
              <a:defRPr/>
            </a:pPr>
            <a:endParaRPr lang="fr-FR" sz="1400" dirty="0">
              <a:latin typeface="Arial"/>
            </a:endParaRP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Transformateur</a:t>
            </a:r>
          </a:p>
        </p:txBody>
      </p:sp>
      <p:grpSp>
        <p:nvGrpSpPr>
          <p:cNvPr id="31" name="Groupe 30">
            <a:extLst>
              <a:ext uri="{FF2B5EF4-FFF2-40B4-BE49-F238E27FC236}">
                <a16:creationId xmlns:a16="http://schemas.microsoft.com/office/drawing/2014/main" id="{24DA2024-52E4-4EA8-AE3B-01D409A29EDB}"/>
              </a:ext>
            </a:extLst>
          </p:cNvPr>
          <p:cNvGrpSpPr/>
          <p:nvPr/>
        </p:nvGrpSpPr>
        <p:grpSpPr>
          <a:xfrm>
            <a:off x="8846445" y="2448815"/>
            <a:ext cx="2645461" cy="3493533"/>
            <a:chOff x="4829694" y="2606957"/>
            <a:chExt cx="2645461" cy="3493533"/>
          </a:xfrm>
        </p:grpSpPr>
        <p:pic>
          <p:nvPicPr>
            <p:cNvPr id="36" name="Image 35">
              <a:extLst>
                <a:ext uri="{FF2B5EF4-FFF2-40B4-BE49-F238E27FC236}">
                  <a16:creationId xmlns:a16="http://schemas.microsoft.com/office/drawing/2014/main" id="{EBF8B68F-4BAA-48AF-915F-225E1970F57F}"/>
                </a:ext>
              </a:extLst>
            </p:cNvPr>
            <p:cNvPicPr>
              <a:picLocks noChangeAspect="1"/>
            </p:cNvPicPr>
            <p:nvPr/>
          </p:nvPicPr>
          <p:blipFill>
            <a:blip r:embed="rId4"/>
            <a:stretch>
              <a:fillRect/>
            </a:stretch>
          </p:blipFill>
          <p:spPr>
            <a:xfrm>
              <a:off x="5277079" y="2785780"/>
              <a:ext cx="1590928" cy="3070212"/>
            </a:xfrm>
            <a:prstGeom prst="rect">
              <a:avLst/>
            </a:prstGeom>
          </p:spPr>
        </p:pic>
        <p:grpSp>
          <p:nvGrpSpPr>
            <p:cNvPr id="37" name="Groupe 36">
              <a:extLst>
                <a:ext uri="{FF2B5EF4-FFF2-40B4-BE49-F238E27FC236}">
                  <a16:creationId xmlns:a16="http://schemas.microsoft.com/office/drawing/2014/main" id="{870BDD78-A1ED-4A02-B740-438CC6376D15}"/>
                </a:ext>
              </a:extLst>
            </p:cNvPr>
            <p:cNvGrpSpPr/>
            <p:nvPr/>
          </p:nvGrpSpPr>
          <p:grpSpPr>
            <a:xfrm>
              <a:off x="6730099" y="3340091"/>
              <a:ext cx="745056" cy="1318361"/>
              <a:chOff x="4753284" y="199036"/>
              <a:chExt cx="1589292" cy="2936180"/>
            </a:xfrm>
          </p:grpSpPr>
          <p:pic>
            <p:nvPicPr>
              <p:cNvPr id="46" name="Image 45">
                <a:extLst>
                  <a:ext uri="{FF2B5EF4-FFF2-40B4-BE49-F238E27FC236}">
                    <a16:creationId xmlns:a16="http://schemas.microsoft.com/office/drawing/2014/main" id="{E2630D72-B1E5-4184-BA09-AC692ECAFFB7}"/>
                  </a:ext>
                </a:extLst>
              </p:cNvPr>
              <p:cNvPicPr>
                <a:picLocks noChangeAspect="1"/>
              </p:cNvPicPr>
              <p:nvPr/>
            </p:nvPicPr>
            <p:blipFill>
              <a:blip r:embed="rId5"/>
              <a:stretch>
                <a:fillRect/>
              </a:stretch>
            </p:blipFill>
            <p:spPr>
              <a:xfrm>
                <a:off x="4753284" y="798608"/>
                <a:ext cx="1589292" cy="2336608"/>
              </a:xfrm>
              <a:prstGeom prst="rect">
                <a:avLst/>
              </a:prstGeom>
            </p:spPr>
          </p:pic>
          <p:sp>
            <p:nvSpPr>
              <p:cNvPr id="47" name="ZoneTexte 46">
                <a:extLst>
                  <a:ext uri="{FF2B5EF4-FFF2-40B4-BE49-F238E27FC236}">
                    <a16:creationId xmlns:a16="http://schemas.microsoft.com/office/drawing/2014/main" id="{31C98168-43E1-4765-BFAB-325364CA1B09}"/>
                  </a:ext>
                </a:extLst>
              </p:cNvPr>
              <p:cNvSpPr txBox="1"/>
              <p:nvPr/>
            </p:nvSpPr>
            <p:spPr>
              <a:xfrm>
                <a:off x="4904460" y="199036"/>
                <a:ext cx="1184565" cy="7540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chemeClr val="tx1">
                        <a:lumMod val="50000"/>
                        <a:lumOff val="50000"/>
                      </a:schemeClr>
                    </a:solidFill>
                    <a:effectLst/>
                    <a:uLnTx/>
                    <a:uFillTx/>
                    <a:latin typeface="Calibri" panose="020F0502020204030204"/>
                    <a:ea typeface="+mn-ea"/>
                    <a:cs typeface="+mn-cs"/>
                  </a:rPr>
                  <a:t>Wifi</a:t>
                </a:r>
              </a:p>
            </p:txBody>
          </p:sp>
        </p:grpSp>
        <p:pic>
          <p:nvPicPr>
            <p:cNvPr id="38" name="Image 37">
              <a:extLst>
                <a:ext uri="{FF2B5EF4-FFF2-40B4-BE49-F238E27FC236}">
                  <a16:creationId xmlns:a16="http://schemas.microsoft.com/office/drawing/2014/main" id="{62F31ED1-DAE5-4D51-B070-3C86DAA2C6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91202" y="2606957"/>
              <a:ext cx="855390" cy="636815"/>
            </a:xfrm>
            <a:prstGeom prst="rect">
              <a:avLst/>
            </a:prstGeom>
          </p:spPr>
        </p:pic>
        <p:grpSp>
          <p:nvGrpSpPr>
            <p:cNvPr id="39" name="Groupe 38">
              <a:extLst>
                <a:ext uri="{FF2B5EF4-FFF2-40B4-BE49-F238E27FC236}">
                  <a16:creationId xmlns:a16="http://schemas.microsoft.com/office/drawing/2014/main" id="{360EBA48-E6A4-4921-A049-C60FC180FD44}"/>
                </a:ext>
              </a:extLst>
            </p:cNvPr>
            <p:cNvGrpSpPr/>
            <p:nvPr/>
          </p:nvGrpSpPr>
          <p:grpSpPr>
            <a:xfrm>
              <a:off x="4829694" y="5026766"/>
              <a:ext cx="1045624" cy="963139"/>
              <a:chOff x="8524875" y="3290412"/>
              <a:chExt cx="1856551" cy="1684530"/>
            </a:xfrm>
          </p:grpSpPr>
          <p:pic>
            <p:nvPicPr>
              <p:cNvPr id="44" name="Image 43">
                <a:extLst>
                  <a:ext uri="{FF2B5EF4-FFF2-40B4-BE49-F238E27FC236}">
                    <a16:creationId xmlns:a16="http://schemas.microsoft.com/office/drawing/2014/main" id="{3C6ED8D6-E3B1-4B11-80A8-9F944752CD6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80552" y="3290412"/>
                <a:ext cx="884527" cy="884526"/>
              </a:xfrm>
              <a:prstGeom prst="rect">
                <a:avLst/>
              </a:prstGeom>
            </p:spPr>
          </p:pic>
          <p:sp>
            <p:nvSpPr>
              <p:cNvPr id="45" name="ZoneTexte 44">
                <a:extLst>
                  <a:ext uri="{FF2B5EF4-FFF2-40B4-BE49-F238E27FC236}">
                    <a16:creationId xmlns:a16="http://schemas.microsoft.com/office/drawing/2014/main" id="{636148A3-C9D0-4566-8D65-F2BF17B05F04}"/>
                  </a:ext>
                </a:extLst>
              </p:cNvPr>
              <p:cNvSpPr txBox="1"/>
              <p:nvPr/>
            </p:nvSpPr>
            <p:spPr>
              <a:xfrm>
                <a:off x="8524875" y="4382811"/>
                <a:ext cx="1856551" cy="5921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chemeClr val="tx1">
                        <a:lumMod val="50000"/>
                        <a:lumOff val="50000"/>
                      </a:schemeClr>
                    </a:solidFill>
                    <a:effectLst/>
                    <a:uLnTx/>
                    <a:uFillTx/>
                    <a:latin typeface="Calibri" panose="020F0502020204030204"/>
                    <a:ea typeface="+mn-ea"/>
                    <a:cs typeface="+mn-cs"/>
                  </a:rPr>
                  <a:t>Onduleur</a:t>
                </a:r>
                <a:endParaRPr kumimoji="0" lang="fr-FR" sz="1800" b="0" i="0" u="none" strike="noStrike" kern="1200" cap="none" spc="0" normalizeH="0" baseline="0" noProof="0" dirty="0">
                  <a:ln>
                    <a:noFill/>
                  </a:ln>
                  <a:solidFill>
                    <a:schemeClr val="tx1">
                      <a:lumMod val="50000"/>
                      <a:lumOff val="50000"/>
                    </a:schemeClr>
                  </a:solidFill>
                  <a:effectLst/>
                  <a:uLnTx/>
                  <a:uFillTx/>
                  <a:latin typeface="Calibri" panose="020F0502020204030204"/>
                  <a:ea typeface="+mn-ea"/>
                  <a:cs typeface="+mn-cs"/>
                </a:endParaRPr>
              </a:p>
            </p:txBody>
          </p:sp>
        </p:grpSp>
        <p:grpSp>
          <p:nvGrpSpPr>
            <p:cNvPr id="40" name="Groupe 39">
              <a:extLst>
                <a:ext uri="{FF2B5EF4-FFF2-40B4-BE49-F238E27FC236}">
                  <a16:creationId xmlns:a16="http://schemas.microsoft.com/office/drawing/2014/main" id="{900FD6A7-EAA5-42F3-95CA-3D2C92FF849E}"/>
                </a:ext>
              </a:extLst>
            </p:cNvPr>
            <p:cNvGrpSpPr/>
            <p:nvPr/>
          </p:nvGrpSpPr>
          <p:grpSpPr>
            <a:xfrm>
              <a:off x="6053902" y="4917868"/>
              <a:ext cx="936602" cy="1182622"/>
              <a:chOff x="1780059" y="3751260"/>
              <a:chExt cx="2235293" cy="1801233"/>
            </a:xfrm>
          </p:grpSpPr>
          <p:pic>
            <p:nvPicPr>
              <p:cNvPr id="42" name="Image 41">
                <a:extLst>
                  <a:ext uri="{FF2B5EF4-FFF2-40B4-BE49-F238E27FC236}">
                    <a16:creationId xmlns:a16="http://schemas.microsoft.com/office/drawing/2014/main" id="{FD14B007-0EE9-4209-87A3-CDF4D130BB4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43480" y="3751260"/>
                <a:ext cx="1004324" cy="1004324"/>
              </a:xfrm>
              <a:prstGeom prst="rect">
                <a:avLst/>
              </a:prstGeom>
            </p:spPr>
          </p:pic>
          <p:sp>
            <p:nvSpPr>
              <p:cNvPr id="43" name="ZoneTexte 42">
                <a:extLst>
                  <a:ext uri="{FF2B5EF4-FFF2-40B4-BE49-F238E27FC236}">
                    <a16:creationId xmlns:a16="http://schemas.microsoft.com/office/drawing/2014/main" id="{62619C26-5504-420F-B601-BF0815D37368}"/>
                  </a:ext>
                </a:extLst>
              </p:cNvPr>
              <p:cNvSpPr txBox="1"/>
              <p:nvPr/>
            </p:nvSpPr>
            <p:spPr>
              <a:xfrm>
                <a:off x="1780059" y="4755585"/>
                <a:ext cx="2235293" cy="79690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chemeClr val="tx1">
                        <a:lumMod val="50000"/>
                        <a:lumOff val="50000"/>
                      </a:schemeClr>
                    </a:solidFill>
                    <a:effectLst/>
                    <a:uLnTx/>
                    <a:uFillTx/>
                    <a:latin typeface="Calibri" panose="020F0502020204030204"/>
                    <a:ea typeface="+mn-ea"/>
                    <a:cs typeface="+mn-cs"/>
                  </a:rPr>
                  <a:t>Serveur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chemeClr val="tx1">
                        <a:lumMod val="50000"/>
                        <a:lumOff val="50000"/>
                      </a:schemeClr>
                    </a:solidFill>
                    <a:effectLst/>
                    <a:uLnTx/>
                    <a:uFillTx/>
                    <a:latin typeface="Calibri" panose="020F0502020204030204"/>
                    <a:ea typeface="+mn-ea"/>
                    <a:cs typeface="+mn-cs"/>
                  </a:rPr>
                  <a:t>de fichiers</a:t>
                </a:r>
              </a:p>
            </p:txBody>
          </p:sp>
        </p:grpSp>
        <p:pic>
          <p:nvPicPr>
            <p:cNvPr id="41" name="Image 40">
              <a:extLst>
                <a:ext uri="{FF2B5EF4-FFF2-40B4-BE49-F238E27FC236}">
                  <a16:creationId xmlns:a16="http://schemas.microsoft.com/office/drawing/2014/main" id="{1ADF7B64-6BD6-447F-8230-F6DCA44C0584}"/>
                </a:ext>
              </a:extLst>
            </p:cNvPr>
            <p:cNvPicPr>
              <a:picLocks noChangeAspect="1"/>
            </p:cNvPicPr>
            <p:nvPr/>
          </p:nvPicPr>
          <p:blipFill>
            <a:blip r:embed="rId9"/>
            <a:stretch>
              <a:fillRect/>
            </a:stretch>
          </p:blipFill>
          <p:spPr>
            <a:xfrm>
              <a:off x="5059195" y="4169784"/>
              <a:ext cx="552450" cy="552450"/>
            </a:xfrm>
            <a:prstGeom prst="rect">
              <a:avLst/>
            </a:prstGeom>
          </p:spPr>
        </p:pic>
      </p:grpSp>
      <p:sp>
        <p:nvSpPr>
          <p:cNvPr id="48" name="Rectangle : coins arrondis 47">
            <a:extLst>
              <a:ext uri="{FF2B5EF4-FFF2-40B4-BE49-F238E27FC236}">
                <a16:creationId xmlns:a16="http://schemas.microsoft.com/office/drawing/2014/main" id="{B8C797D0-CFB2-47E5-A2DF-3B49B5719358}"/>
              </a:ext>
            </a:extLst>
          </p:cNvPr>
          <p:cNvSpPr/>
          <p:nvPr/>
        </p:nvSpPr>
        <p:spPr>
          <a:xfrm>
            <a:off x="9293830" y="1672099"/>
            <a:ext cx="2422341" cy="6243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BIG</a:t>
            </a:r>
          </a:p>
          <a:p>
            <a:pPr algn="ctr"/>
            <a:r>
              <a:rPr lang="fr-FR" dirty="0"/>
              <a:t>Box Internet GCC</a:t>
            </a:r>
          </a:p>
        </p:txBody>
      </p:sp>
      <p:sp>
        <p:nvSpPr>
          <p:cNvPr id="49" name="Rectangle à coins arrondis 6">
            <a:extLst>
              <a:ext uri="{FF2B5EF4-FFF2-40B4-BE49-F238E27FC236}">
                <a16:creationId xmlns:a16="http://schemas.microsoft.com/office/drawing/2014/main" id="{3D80757A-55CF-44AA-AE99-973DAC523464}"/>
              </a:ext>
            </a:extLst>
          </p:cNvPr>
          <p:cNvSpPr/>
          <p:nvPr/>
        </p:nvSpPr>
        <p:spPr>
          <a:xfrm>
            <a:off x="9347356" y="846536"/>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Augmenté</a:t>
            </a:r>
          </a:p>
        </p:txBody>
      </p:sp>
    </p:spTree>
    <p:extLst>
      <p:ext uri="{BB962C8B-B14F-4D97-AF65-F5344CB8AC3E}">
        <p14:creationId xmlns:p14="http://schemas.microsoft.com/office/powerpoint/2010/main" val="3783570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[2020-2021] La signature électronique et le Blockchain </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400451" y="1147704"/>
            <a:ext cx="9353149" cy="5211683"/>
          </a:xfrm>
          <a:prstGeom prst="rect">
            <a:avLst/>
          </a:prstGeom>
          <a:noFill/>
          <a:ln>
            <a:noFill/>
          </a:ln>
        </p:spPr>
        <p:txBody>
          <a:bodyPr wrap="square">
            <a:spAutoFit/>
          </a:bodyPr>
          <a:lstStyle/>
          <a:p>
            <a:pPr algn="ctr">
              <a:lnSpc>
                <a:spcPct val="90000"/>
              </a:lnSpc>
              <a:spcBef>
                <a:spcPts val="1000"/>
              </a:spcBef>
              <a:defRPr/>
            </a:pPr>
            <a:r>
              <a:rPr lang="fr-FR" sz="1600" i="1" dirty="0">
                <a:latin typeface="Arial"/>
              </a:rPr>
              <a:t>Projet pour contractualisation B2C et B2B / Demande métier</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16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Phase 1 (2020) : Dématérialiser signatures actes de vente pour le Promotion Immobilière (B2C)</a:t>
            </a:r>
          </a:p>
          <a:p>
            <a:pPr marL="742950" lvl="1" indent="-285750">
              <a:lnSpc>
                <a:spcPct val="90000"/>
              </a:lnSpc>
              <a:spcBef>
                <a:spcPts val="1000"/>
              </a:spcBef>
              <a:buFontTx/>
              <a:buChar char="-"/>
              <a:defRPr/>
            </a:pPr>
            <a:r>
              <a:rPr lang="fr-FR" sz="1400" dirty="0">
                <a:latin typeface="Arial"/>
              </a:rPr>
              <a:t>Indispensable / Urgent pour continuer l’activité en période </a:t>
            </a:r>
            <a:r>
              <a:rPr lang="fr-FR" sz="1400" dirty="0" err="1">
                <a:latin typeface="Arial"/>
              </a:rPr>
              <a:t>Covid</a:t>
            </a:r>
            <a:endParaRPr lang="fr-FR" sz="1400" dirty="0">
              <a:latin typeface="Arial"/>
            </a:endParaRPr>
          </a:p>
          <a:p>
            <a:pPr marL="742950" lvl="1" indent="-285750">
              <a:lnSpc>
                <a:spcPct val="90000"/>
              </a:lnSpc>
              <a:spcBef>
                <a:spcPts val="1000"/>
              </a:spcBef>
              <a:buFontTx/>
              <a:buChar char="-"/>
              <a:defRPr/>
            </a:pPr>
            <a:r>
              <a:rPr lang="fr-FR" sz="1400" dirty="0">
                <a:latin typeface="Arial"/>
              </a:rPr>
              <a:t>Mise en place solution signature électronique certifiée : </a:t>
            </a:r>
            <a:r>
              <a:rPr lang="fr-FR" sz="1400" b="1" dirty="0" err="1">
                <a:latin typeface="Arial"/>
              </a:rPr>
              <a:t>YouSign</a:t>
            </a:r>
            <a:endParaRPr lang="fr-FR" sz="1400" b="1"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16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Phase 2 : Diffusion solution </a:t>
            </a:r>
            <a:r>
              <a:rPr lang="fr-FR" sz="1600" dirty="0" err="1">
                <a:latin typeface="Arial"/>
              </a:rPr>
              <a:t>YouSign</a:t>
            </a:r>
            <a:r>
              <a:rPr lang="fr-FR" sz="1600" dirty="0">
                <a:latin typeface="Arial"/>
              </a:rPr>
              <a:t> aux autres pôles du Groupe (B2B)</a:t>
            </a:r>
          </a:p>
          <a:p>
            <a:pPr marL="742950" lvl="1" indent="-285750">
              <a:lnSpc>
                <a:spcPct val="90000"/>
              </a:lnSpc>
              <a:spcBef>
                <a:spcPts val="1000"/>
              </a:spcBef>
              <a:buFontTx/>
              <a:buChar char="-"/>
              <a:defRPr/>
            </a:pPr>
            <a:r>
              <a:rPr lang="fr-FR" sz="1400" dirty="0">
                <a:latin typeface="Arial"/>
              </a:rPr>
              <a:t>Certification contrôle qualité,</a:t>
            </a:r>
          </a:p>
          <a:p>
            <a:pPr marL="742950" lvl="1" indent="-285750">
              <a:lnSpc>
                <a:spcPct val="90000"/>
              </a:lnSpc>
              <a:spcBef>
                <a:spcPts val="1000"/>
              </a:spcBef>
              <a:buFontTx/>
              <a:buChar char="-"/>
              <a:defRPr/>
            </a:pPr>
            <a:r>
              <a:rPr lang="fr-FR" sz="1400" dirty="0">
                <a:latin typeface="Arial"/>
              </a:rPr>
              <a:t>Signature contrats sous-traitance…</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16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Phase 3 (2021):  Dématérialisation Signature des marchés de construction avec maquettes BIM</a:t>
            </a:r>
          </a:p>
          <a:p>
            <a:pPr marL="742950" lvl="1" indent="-285750">
              <a:lnSpc>
                <a:spcPct val="90000"/>
              </a:lnSpc>
              <a:spcBef>
                <a:spcPts val="1000"/>
              </a:spcBef>
              <a:buFontTx/>
              <a:buChar char="-"/>
              <a:defRPr/>
            </a:pPr>
            <a:r>
              <a:rPr lang="fr-FR" sz="1400" dirty="0">
                <a:latin typeface="Arial"/>
              </a:rPr>
              <a:t>Marché très volumineux et des éléments non bureautiques comme les maquettes BIM</a:t>
            </a:r>
          </a:p>
          <a:p>
            <a:pPr marL="742950" lvl="1" indent="-285750">
              <a:lnSpc>
                <a:spcPct val="90000"/>
              </a:lnSpc>
              <a:spcBef>
                <a:spcPts val="1000"/>
              </a:spcBef>
              <a:buFontTx/>
              <a:buChar char="-"/>
              <a:defRPr/>
            </a:pPr>
            <a:r>
              <a:rPr lang="fr-FR" sz="1400" dirty="0">
                <a:latin typeface="Arial"/>
              </a:rPr>
              <a:t>Solution: Ne pas s’échanger les documents pour la signature mais juste certifier que tous les signataires disposent des mêmes éléments à jour.</a:t>
            </a:r>
          </a:p>
          <a:p>
            <a:pPr marL="742950" lvl="1" indent="-285750">
              <a:lnSpc>
                <a:spcPct val="90000"/>
              </a:lnSpc>
              <a:spcBef>
                <a:spcPts val="1000"/>
              </a:spcBef>
              <a:buFontTx/>
              <a:buChar char="-"/>
              <a:defRPr/>
            </a:pPr>
            <a:r>
              <a:rPr lang="fr-FR" sz="1400" dirty="0">
                <a:latin typeface="Arial"/>
                <a:sym typeface="Wingdings" panose="05000000000000000000" pitchFamily="2" charset="2"/>
              </a:rPr>
              <a:t> S</a:t>
            </a:r>
            <a:r>
              <a:rPr lang="fr-FR" sz="1400" dirty="0">
                <a:latin typeface="Arial"/>
              </a:rPr>
              <a:t>tartup </a:t>
            </a:r>
            <a:r>
              <a:rPr lang="fr-FR" sz="1400" b="1" dirty="0" err="1">
                <a:latin typeface="Arial"/>
              </a:rPr>
              <a:t>ContractChain</a:t>
            </a:r>
            <a:r>
              <a:rPr lang="fr-FR" sz="1400" dirty="0">
                <a:latin typeface="Arial"/>
              </a:rPr>
              <a:t> : Solution de certification basée sur la Blockchain.</a:t>
            </a:r>
          </a:p>
          <a:p>
            <a:pPr>
              <a:lnSpc>
                <a:spcPct val="90000"/>
              </a:lnSpc>
              <a:spcBef>
                <a:spcPts val="1000"/>
              </a:spcBef>
              <a:defRPr/>
            </a:pPr>
            <a:endParaRPr lang="fr-FR" sz="1600" dirty="0">
              <a:latin typeface="Arial"/>
            </a:endParaRP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Transformateur</a:t>
            </a:r>
          </a:p>
        </p:txBody>
      </p:sp>
      <p:sp>
        <p:nvSpPr>
          <p:cNvPr id="24" name="Rectangle à coins arrondis 6">
            <a:extLst>
              <a:ext uri="{FF2B5EF4-FFF2-40B4-BE49-F238E27FC236}">
                <a16:creationId xmlns:a16="http://schemas.microsoft.com/office/drawing/2014/main" id="{E2A53539-7A99-41E5-8CBF-25528EDE7ABA}"/>
              </a:ext>
            </a:extLst>
          </p:cNvPr>
          <p:cNvSpPr/>
          <p:nvPr/>
        </p:nvSpPr>
        <p:spPr>
          <a:xfrm>
            <a:off x="9347356" y="846536"/>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Augmenté</a:t>
            </a:r>
          </a:p>
        </p:txBody>
      </p:sp>
      <p:pic>
        <p:nvPicPr>
          <p:cNvPr id="25" name="Picture 4" descr="Yousign : 3 millions pour conquérir de l'Europe">
            <a:extLst>
              <a:ext uri="{FF2B5EF4-FFF2-40B4-BE49-F238E27FC236}">
                <a16:creationId xmlns:a16="http://schemas.microsoft.com/office/drawing/2014/main" id="{157B91B6-3CDA-4246-A1E9-4023E9DE3F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15028" y="2033615"/>
            <a:ext cx="2400351" cy="135091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1590D9A5-FB34-486D-A4D8-30B5230E91FB}"/>
              </a:ext>
            </a:extLst>
          </p:cNvPr>
          <p:cNvPicPr>
            <a:picLocks noChangeAspect="1"/>
          </p:cNvPicPr>
          <p:nvPr/>
        </p:nvPicPr>
        <p:blipFill>
          <a:blip r:embed="rId5"/>
          <a:stretch>
            <a:fillRect/>
          </a:stretch>
        </p:blipFill>
        <p:spPr>
          <a:xfrm>
            <a:off x="9381729" y="4077067"/>
            <a:ext cx="2533650" cy="847725"/>
          </a:xfrm>
          <a:prstGeom prst="rect">
            <a:avLst/>
          </a:prstGeom>
        </p:spPr>
      </p:pic>
    </p:spTree>
    <p:extLst>
      <p:ext uri="{BB962C8B-B14F-4D97-AF65-F5344CB8AC3E}">
        <p14:creationId xmlns:p14="http://schemas.microsoft.com/office/powerpoint/2010/main" val="1633575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[2019-2020] Le Portail Chantier </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449313" y="937837"/>
            <a:ext cx="7664221" cy="5568704"/>
          </a:xfrm>
          <a:prstGeom prst="rect">
            <a:avLst/>
          </a:prstGeom>
          <a:noFill/>
          <a:ln>
            <a:noFill/>
          </a:ln>
        </p:spPr>
        <p:txBody>
          <a:bodyPr wrap="square">
            <a:spAutoFit/>
          </a:bodyPr>
          <a:lstStyle/>
          <a:p>
            <a:pPr algn="ctr">
              <a:lnSpc>
                <a:spcPct val="90000"/>
              </a:lnSpc>
              <a:spcBef>
                <a:spcPts val="1000"/>
              </a:spcBef>
              <a:defRPr/>
            </a:pPr>
            <a:r>
              <a:rPr lang="fr-FR" sz="1600" i="1" dirty="0">
                <a:latin typeface="Arial"/>
              </a:rPr>
              <a:t>Projet pour les chantiers phase construction / Initiative DSI</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2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Objectifs: </a:t>
            </a:r>
          </a:p>
          <a:p>
            <a:pPr marL="742950" lvl="1" indent="-285750">
              <a:lnSpc>
                <a:spcPct val="90000"/>
              </a:lnSpc>
              <a:spcBef>
                <a:spcPts val="1000"/>
              </a:spcBef>
              <a:buFontTx/>
              <a:buChar char="-"/>
              <a:defRPr/>
            </a:pPr>
            <a:r>
              <a:rPr lang="fr-FR" sz="1200" dirty="0">
                <a:latin typeface="Arial"/>
              </a:rPr>
              <a:t>Normer, sécuriser le classement documentaire des Chantiers (le disque dur du patron de chantier)</a:t>
            </a:r>
          </a:p>
          <a:p>
            <a:pPr marL="742950" lvl="1" indent="-285750">
              <a:lnSpc>
                <a:spcPct val="90000"/>
              </a:lnSpc>
              <a:spcBef>
                <a:spcPts val="1000"/>
              </a:spcBef>
              <a:buFontTx/>
              <a:buChar char="-"/>
              <a:defRPr/>
            </a:pPr>
            <a:r>
              <a:rPr lang="fr-FR" sz="1200" dirty="0">
                <a:latin typeface="Arial"/>
              </a:rPr>
              <a:t>Simplifier, partager, sécuriser les échanges du chantier (Clefs </a:t>
            </a:r>
            <a:r>
              <a:rPr lang="fr-FR" sz="1200" dirty="0" err="1">
                <a:latin typeface="Arial"/>
              </a:rPr>
              <a:t>usb</a:t>
            </a:r>
            <a:r>
              <a:rPr lang="fr-FR" sz="1200" dirty="0">
                <a:latin typeface="Arial"/>
              </a:rPr>
              <a:t> et </a:t>
            </a:r>
            <a:r>
              <a:rPr lang="fr-FR" sz="1200" dirty="0" err="1">
                <a:latin typeface="Arial"/>
              </a:rPr>
              <a:t>WeTransfert</a:t>
            </a:r>
            <a:r>
              <a:rPr lang="fr-FR" sz="1200" dirty="0">
                <a:latin typeface="Arial"/>
              </a:rPr>
              <a:t>)</a:t>
            </a:r>
          </a:p>
          <a:p>
            <a:pPr marR="0" lvl="0" algn="l" defTabSz="914400" rtl="0" eaLnBrk="1" fontAlgn="auto" latinLnBrk="0" hangingPunct="1">
              <a:lnSpc>
                <a:spcPct val="90000"/>
              </a:lnSpc>
              <a:spcBef>
                <a:spcPts val="1000"/>
              </a:spcBef>
              <a:spcAft>
                <a:spcPts val="0"/>
              </a:spcAft>
              <a:buClrTx/>
              <a:buSzTx/>
              <a:tabLst/>
              <a:defRPr/>
            </a:pPr>
            <a:r>
              <a:rPr lang="fr-FR" sz="1600" dirty="0">
                <a:latin typeface="Arial"/>
                <a:sym typeface="Wingdings" panose="05000000000000000000" pitchFamily="2" charset="2"/>
              </a:rPr>
              <a:t> Mise en place Solution </a:t>
            </a:r>
            <a:r>
              <a:rPr lang="fr-FR" sz="1600" dirty="0" err="1">
                <a:latin typeface="Arial"/>
                <a:sym typeface="Wingdings" panose="05000000000000000000" pitchFamily="2" charset="2"/>
              </a:rPr>
              <a:t>Sharepoint</a:t>
            </a:r>
            <a:r>
              <a:rPr lang="fr-FR" sz="1600" dirty="0">
                <a:latin typeface="Arial"/>
                <a:sym typeface="Wingdings" panose="05000000000000000000" pitchFamily="2" charset="2"/>
              </a:rPr>
              <a:t> Online customisée: Portail chantier</a:t>
            </a:r>
            <a:endParaRPr lang="fr-FR" sz="1600" dirty="0">
              <a:latin typeface="Arial"/>
            </a:endParaRPr>
          </a:p>
          <a:p>
            <a:pPr marL="742950" lvl="1" indent="-285750">
              <a:lnSpc>
                <a:spcPct val="90000"/>
              </a:lnSpc>
              <a:spcBef>
                <a:spcPts val="1000"/>
              </a:spcBef>
              <a:buFontTx/>
              <a:buChar char="-"/>
              <a:defRPr/>
            </a:pPr>
            <a:r>
              <a:rPr lang="fr-FR" sz="1200" dirty="0">
                <a:latin typeface="Arial"/>
              </a:rPr>
              <a:t>Création automatique à la demande par l’entité</a:t>
            </a:r>
          </a:p>
          <a:p>
            <a:pPr marL="742950" lvl="1" indent="-285750">
              <a:lnSpc>
                <a:spcPct val="90000"/>
              </a:lnSpc>
              <a:spcBef>
                <a:spcPts val="1000"/>
              </a:spcBef>
              <a:buFontTx/>
              <a:buChar char="-"/>
              <a:defRPr/>
            </a:pPr>
            <a:r>
              <a:rPr lang="fr-FR" sz="1200" dirty="0">
                <a:latin typeface="Arial"/>
              </a:rPr>
              <a:t>GED avec plan de classement normalisé et gestion des droits à la main des utilisateurs</a:t>
            </a:r>
          </a:p>
          <a:p>
            <a:pPr marL="742950" lvl="1" indent="-285750">
              <a:lnSpc>
                <a:spcPct val="90000"/>
              </a:lnSpc>
              <a:spcBef>
                <a:spcPts val="1000"/>
              </a:spcBef>
              <a:buFontTx/>
              <a:buChar char="-"/>
              <a:defRPr/>
            </a:pPr>
            <a:r>
              <a:rPr lang="fr-FR" sz="1200" dirty="0">
                <a:latin typeface="Arial"/>
              </a:rPr>
              <a:t>Une boite mail, un calendrier et une équipe teams chantier</a:t>
            </a:r>
          </a:p>
          <a:p>
            <a:pPr marL="742950" lvl="1" indent="-285750">
              <a:lnSpc>
                <a:spcPct val="90000"/>
              </a:lnSpc>
              <a:spcBef>
                <a:spcPts val="1000"/>
              </a:spcBef>
              <a:buFontTx/>
              <a:buChar char="-"/>
              <a:defRPr/>
            </a:pPr>
            <a:r>
              <a:rPr lang="fr-FR" sz="1200" dirty="0">
                <a:latin typeface="Arial"/>
              </a:rPr>
              <a:t>Des espaces de collaboration avec les partenaires du chantiers (sous-traitant, architectes, client)</a:t>
            </a:r>
          </a:p>
          <a:p>
            <a:pPr marL="742950" lvl="1" indent="-285750">
              <a:lnSpc>
                <a:spcPct val="90000"/>
              </a:lnSpc>
              <a:spcBef>
                <a:spcPts val="1000"/>
              </a:spcBef>
              <a:buFontTx/>
              <a:buChar char="-"/>
              <a:defRPr/>
            </a:pPr>
            <a:r>
              <a:rPr lang="fr-FR" sz="1200" dirty="0">
                <a:latin typeface="Arial"/>
              </a:rPr>
              <a:t>Déploiement d’écran tactiles interactifs au sein des chantiers pour partage de l’information (quart d’heure sécurité, modes opératoires, plans…)</a:t>
            </a:r>
          </a:p>
          <a:p>
            <a:pPr marL="285750" indent="-285750">
              <a:lnSpc>
                <a:spcPct val="90000"/>
              </a:lnSpc>
              <a:spcBef>
                <a:spcPts val="1000"/>
              </a:spcBef>
              <a:buFontTx/>
              <a:buChar char="-"/>
              <a:defRPr/>
            </a:pPr>
            <a:r>
              <a:rPr lang="fr-FR" sz="1600" dirty="0">
                <a:latin typeface="Arial"/>
              </a:rPr>
              <a:t>L’ensemble des éléments est sécurisé et sauvegardé pour la décennale…</a:t>
            </a:r>
          </a:p>
          <a:p>
            <a:pPr marL="285750" indent="-285750">
              <a:lnSpc>
                <a:spcPct val="90000"/>
              </a:lnSpc>
              <a:spcBef>
                <a:spcPts val="1000"/>
              </a:spcBef>
              <a:buFontTx/>
              <a:buChar char="-"/>
              <a:defRPr/>
            </a:pPr>
            <a:r>
              <a:rPr lang="fr-FR" sz="1600" dirty="0">
                <a:latin typeface="Arial"/>
              </a:rPr>
              <a:t>Planning:</a:t>
            </a:r>
          </a:p>
          <a:p>
            <a:pPr marL="742950" lvl="1" indent="-285750">
              <a:lnSpc>
                <a:spcPct val="90000"/>
              </a:lnSpc>
              <a:spcBef>
                <a:spcPts val="1000"/>
              </a:spcBef>
              <a:buFontTx/>
              <a:buChar char="-"/>
              <a:defRPr/>
            </a:pPr>
            <a:r>
              <a:rPr lang="fr-FR" sz="1200" dirty="0">
                <a:latin typeface="Arial"/>
              </a:rPr>
              <a:t>Juin 2019: 	Lancement avec </a:t>
            </a:r>
            <a:r>
              <a:rPr lang="fr-FR" sz="1200" b="1" dirty="0">
                <a:latin typeface="Arial"/>
              </a:rPr>
              <a:t>2</a:t>
            </a:r>
            <a:r>
              <a:rPr lang="fr-FR" sz="1200" dirty="0">
                <a:latin typeface="Arial"/>
              </a:rPr>
              <a:t> chantiers « digital compatibles » / </a:t>
            </a:r>
            <a:r>
              <a:rPr lang="fr-FR" sz="1200" u="sng" dirty="0">
                <a:latin typeface="Arial"/>
              </a:rPr>
              <a:t>La DSI avance seule…</a:t>
            </a:r>
          </a:p>
          <a:p>
            <a:pPr marL="742950" lvl="1" indent="-285750">
              <a:lnSpc>
                <a:spcPct val="90000"/>
              </a:lnSpc>
              <a:spcBef>
                <a:spcPts val="1000"/>
              </a:spcBef>
              <a:buFontTx/>
              <a:buChar char="-"/>
              <a:defRPr/>
            </a:pPr>
            <a:r>
              <a:rPr lang="fr-FR" sz="1200" dirty="0">
                <a:latin typeface="Arial"/>
              </a:rPr>
              <a:t>Déc. 2020:	</a:t>
            </a:r>
            <a:r>
              <a:rPr lang="fr-FR" sz="1200" b="1" dirty="0">
                <a:latin typeface="Arial"/>
              </a:rPr>
              <a:t>140</a:t>
            </a:r>
            <a:r>
              <a:rPr lang="fr-FR" sz="1200" dirty="0">
                <a:latin typeface="Arial"/>
              </a:rPr>
              <a:t> chantiers équipés… </a:t>
            </a:r>
            <a:r>
              <a:rPr lang="fr-FR" sz="1200" u="sng" dirty="0">
                <a:latin typeface="Arial"/>
              </a:rPr>
              <a:t>le bouche à oreille fonctionne !</a:t>
            </a:r>
            <a:endParaRPr lang="fr-FR" sz="1200" u="sng" dirty="0">
              <a:latin typeface="Arial"/>
              <a:sym typeface="Wingdings" panose="05000000000000000000" pitchFamily="2" charset="2"/>
            </a:endParaRPr>
          </a:p>
          <a:p>
            <a:pPr marL="742950" lvl="1" indent="-285750">
              <a:lnSpc>
                <a:spcPct val="90000"/>
              </a:lnSpc>
              <a:spcBef>
                <a:spcPts val="1000"/>
              </a:spcBef>
              <a:buFontTx/>
              <a:buChar char="-"/>
              <a:defRPr/>
            </a:pPr>
            <a:r>
              <a:rPr lang="fr-FR" sz="1200" dirty="0">
                <a:latin typeface="Arial"/>
              </a:rPr>
              <a:t>Juin 2021:	</a:t>
            </a:r>
            <a:r>
              <a:rPr lang="fr-FR" sz="1200" b="1" dirty="0">
                <a:latin typeface="Arial"/>
              </a:rPr>
              <a:t>172</a:t>
            </a:r>
            <a:r>
              <a:rPr lang="fr-FR" sz="1200" dirty="0">
                <a:latin typeface="Arial"/>
              </a:rPr>
              <a:t> chantiers équipés  </a:t>
            </a:r>
            <a:r>
              <a:rPr lang="fr-FR" sz="1200" dirty="0">
                <a:latin typeface="Arial"/>
                <a:sym typeface="Wingdings" panose="05000000000000000000" pitchFamily="2" charset="2"/>
              </a:rPr>
              <a:t> </a:t>
            </a:r>
            <a:r>
              <a:rPr lang="fr-FR" sz="1200" u="sng" dirty="0">
                <a:latin typeface="Arial"/>
                <a:sym typeface="Wingdings" panose="05000000000000000000" pitchFamily="2" charset="2"/>
              </a:rPr>
              <a:t>Le management demande de systématiser l’usage</a:t>
            </a:r>
          </a:p>
          <a:p>
            <a:pPr marL="742950" lvl="1" indent="-285750">
              <a:lnSpc>
                <a:spcPct val="90000"/>
              </a:lnSpc>
              <a:spcBef>
                <a:spcPts val="1000"/>
              </a:spcBef>
              <a:buFontTx/>
              <a:buChar char="-"/>
              <a:defRPr/>
            </a:pPr>
            <a:r>
              <a:rPr lang="fr-FR" sz="1200" dirty="0">
                <a:latin typeface="Arial"/>
                <a:sym typeface="Wingdings" panose="05000000000000000000" pitchFamily="2" charset="2"/>
              </a:rPr>
              <a:t>Oct. 2021:	Rajout fonctionnalité de PPSPS automatique (Prévention et risques)</a:t>
            </a:r>
          </a:p>
          <a:p>
            <a:pPr marL="742950" lvl="1" indent="-285750">
              <a:lnSpc>
                <a:spcPct val="90000"/>
              </a:lnSpc>
              <a:spcBef>
                <a:spcPts val="1000"/>
              </a:spcBef>
              <a:buFontTx/>
              <a:buChar char="-"/>
              <a:defRPr/>
            </a:pPr>
            <a:r>
              <a:rPr lang="fr-FR" sz="1200" dirty="0">
                <a:latin typeface="Arial"/>
                <a:sym typeface="Wingdings" panose="05000000000000000000" pitchFamily="2" charset="2"/>
              </a:rPr>
              <a:t>Une nouvelle version est en préparation….</a:t>
            </a: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Transformateur</a:t>
            </a:r>
          </a:p>
        </p:txBody>
      </p:sp>
      <p:grpSp>
        <p:nvGrpSpPr>
          <p:cNvPr id="16" name="Groupe 15">
            <a:extLst>
              <a:ext uri="{FF2B5EF4-FFF2-40B4-BE49-F238E27FC236}">
                <a16:creationId xmlns:a16="http://schemas.microsoft.com/office/drawing/2014/main" id="{ADE02266-6A33-4497-9F24-100431882CEC}"/>
              </a:ext>
            </a:extLst>
          </p:cNvPr>
          <p:cNvGrpSpPr/>
          <p:nvPr/>
        </p:nvGrpSpPr>
        <p:grpSpPr>
          <a:xfrm>
            <a:off x="8023050" y="965541"/>
            <a:ext cx="3750934" cy="2285766"/>
            <a:chOff x="269202" y="1274363"/>
            <a:chExt cx="6350373" cy="4394745"/>
          </a:xfrm>
        </p:grpSpPr>
        <p:pic>
          <p:nvPicPr>
            <p:cNvPr id="17" name="Image 16">
              <a:extLst>
                <a:ext uri="{FF2B5EF4-FFF2-40B4-BE49-F238E27FC236}">
                  <a16:creationId xmlns:a16="http://schemas.microsoft.com/office/drawing/2014/main" id="{69617A72-63FE-4A3E-8D9C-11C44CA33F60}"/>
                </a:ext>
              </a:extLst>
            </p:cNvPr>
            <p:cNvPicPr>
              <a:picLocks noChangeAspect="1"/>
            </p:cNvPicPr>
            <p:nvPr/>
          </p:nvPicPr>
          <p:blipFill>
            <a:blip r:embed="rId4"/>
            <a:stretch>
              <a:fillRect/>
            </a:stretch>
          </p:blipFill>
          <p:spPr>
            <a:xfrm>
              <a:off x="422394" y="1274363"/>
              <a:ext cx="6043084" cy="2776817"/>
            </a:xfrm>
            <a:prstGeom prst="rect">
              <a:avLst/>
            </a:prstGeom>
            <a:ln>
              <a:noFill/>
            </a:ln>
            <a:effectLst>
              <a:outerShdw blurRad="292100" dist="139700" dir="2700000" algn="tl" rotWithShape="0">
                <a:srgbClr val="333333">
                  <a:alpha val="65000"/>
                </a:srgbClr>
              </a:outerShdw>
            </a:effectLst>
          </p:spPr>
        </p:pic>
        <p:pic>
          <p:nvPicPr>
            <p:cNvPr id="18" name="Image 17">
              <a:extLst>
                <a:ext uri="{FF2B5EF4-FFF2-40B4-BE49-F238E27FC236}">
                  <a16:creationId xmlns:a16="http://schemas.microsoft.com/office/drawing/2014/main" id="{363629A7-816C-4E5D-A4C7-709252A221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5123" y="3869332"/>
              <a:ext cx="866921" cy="1424700"/>
            </a:xfrm>
            <a:prstGeom prst="rect">
              <a:avLst/>
            </a:prstGeom>
          </p:spPr>
        </p:pic>
        <p:pic>
          <p:nvPicPr>
            <p:cNvPr id="19" name="Image 18">
              <a:extLst>
                <a:ext uri="{FF2B5EF4-FFF2-40B4-BE49-F238E27FC236}">
                  <a16:creationId xmlns:a16="http://schemas.microsoft.com/office/drawing/2014/main" id="{475B72F9-8361-4004-BBDF-85C41182779C}"/>
                </a:ext>
              </a:extLst>
            </p:cNvPr>
            <p:cNvPicPr>
              <a:picLocks noChangeAspect="1"/>
            </p:cNvPicPr>
            <p:nvPr/>
          </p:nvPicPr>
          <p:blipFill>
            <a:blip r:embed="rId6"/>
            <a:stretch>
              <a:fillRect/>
            </a:stretch>
          </p:blipFill>
          <p:spPr>
            <a:xfrm>
              <a:off x="269202" y="3519678"/>
              <a:ext cx="4362065" cy="2000599"/>
            </a:xfrm>
            <a:prstGeom prst="rect">
              <a:avLst/>
            </a:prstGeom>
            <a:ln>
              <a:noFill/>
            </a:ln>
            <a:effectLst>
              <a:outerShdw blurRad="292100" dist="139700" dir="2700000" algn="tl" rotWithShape="0">
                <a:srgbClr val="333333">
                  <a:alpha val="65000"/>
                </a:srgbClr>
              </a:outerShdw>
            </a:effectLst>
          </p:spPr>
        </p:pic>
        <p:pic>
          <p:nvPicPr>
            <p:cNvPr id="22" name="Graphique 2" descr="Smartphone">
              <a:extLst>
                <a:ext uri="{FF2B5EF4-FFF2-40B4-BE49-F238E27FC236}">
                  <a16:creationId xmlns:a16="http://schemas.microsoft.com/office/drawing/2014/main" id="{C534F392-DFEC-4AD6-9FB1-D696A4B03281}"/>
                </a:ext>
              </a:extLst>
            </p:cNvPr>
            <p:cNvPicPr>
              <a:picLocks noChangeAspect="1"/>
            </p:cNvPicPr>
            <p:nvPr/>
          </p:nvPicPr>
          <p:blipFill>
            <a:blip/>
            <a:stretch>
              <a:fillRect/>
            </a:stretch>
          </p:blipFill>
          <p:spPr>
            <a:xfrm rot="10800000">
              <a:off x="4317591" y="3548078"/>
              <a:ext cx="2301984" cy="2121030"/>
            </a:xfrm>
            <a:prstGeom prst="rect">
              <a:avLst/>
            </a:prstGeom>
          </p:spPr>
        </p:pic>
      </p:grpSp>
      <p:pic>
        <p:nvPicPr>
          <p:cNvPr id="27" name="Image 26">
            <a:extLst>
              <a:ext uri="{FF2B5EF4-FFF2-40B4-BE49-F238E27FC236}">
                <a16:creationId xmlns:a16="http://schemas.microsoft.com/office/drawing/2014/main" id="{3F6DBF8B-4EDF-4F09-A4CF-3A6D1ED1B1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1184" y="4269572"/>
            <a:ext cx="2084547" cy="1563411"/>
          </a:xfrm>
          <a:prstGeom prst="rect">
            <a:avLst/>
          </a:prstGeom>
        </p:spPr>
      </p:pic>
      <p:pic>
        <p:nvPicPr>
          <p:cNvPr id="30" name="Image 29">
            <a:extLst>
              <a:ext uri="{FF2B5EF4-FFF2-40B4-BE49-F238E27FC236}">
                <a16:creationId xmlns:a16="http://schemas.microsoft.com/office/drawing/2014/main" id="{B6FCBC0D-A28E-4D9A-97F7-074EBB14308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89614" y="3445460"/>
            <a:ext cx="1708903" cy="1281677"/>
          </a:xfrm>
          <a:prstGeom prst="rect">
            <a:avLst/>
          </a:prstGeom>
        </p:spPr>
      </p:pic>
    </p:spTree>
    <p:extLst>
      <p:ext uri="{BB962C8B-B14F-4D97-AF65-F5344CB8AC3E}">
        <p14:creationId xmlns:p14="http://schemas.microsoft.com/office/powerpoint/2010/main" val="2122531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[2019-2020] Gestion Financière Chantier / Engagement de dépenses</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167400" y="945019"/>
            <a:ext cx="7945750" cy="5557932"/>
          </a:xfrm>
          <a:prstGeom prst="rect">
            <a:avLst/>
          </a:prstGeom>
          <a:noFill/>
          <a:ln>
            <a:noFill/>
          </a:ln>
        </p:spPr>
        <p:txBody>
          <a:bodyPr wrap="square">
            <a:spAutoFit/>
          </a:bodyPr>
          <a:lstStyle/>
          <a:p>
            <a:pPr algn="ctr">
              <a:lnSpc>
                <a:spcPct val="90000"/>
              </a:lnSpc>
              <a:spcBef>
                <a:spcPts val="1000"/>
              </a:spcBef>
              <a:defRPr/>
            </a:pPr>
            <a:r>
              <a:rPr lang="fr-FR" sz="1600" i="1" dirty="0">
                <a:latin typeface="Arial"/>
              </a:rPr>
              <a:t>Projet Déploiement outils de Gestion de chantiers / Demande de Direction Financière </a:t>
            </a:r>
          </a:p>
          <a:p>
            <a:pPr algn="ctr">
              <a:lnSpc>
                <a:spcPct val="90000"/>
              </a:lnSpc>
              <a:spcBef>
                <a:spcPts val="1000"/>
              </a:spcBef>
              <a:defRPr/>
            </a:pPr>
            <a:endParaRPr lang="fr-FR" sz="9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Pôle construction : Déploiement outils de gestion et processus d’engagement de dépenses et catalogues d’achat pour les chantiers (le royaume d’Excel…)</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Un projet de 18 mois</a:t>
            </a:r>
          </a:p>
          <a:p>
            <a:pPr marL="742950" lvl="1" indent="-285750">
              <a:lnSpc>
                <a:spcPct val="90000"/>
              </a:lnSpc>
              <a:spcBef>
                <a:spcPts val="1000"/>
              </a:spcBef>
              <a:buFontTx/>
              <a:buChar char="-"/>
              <a:defRPr/>
            </a:pPr>
            <a:r>
              <a:rPr lang="fr-FR" sz="1400" dirty="0">
                <a:latin typeface="Arial"/>
              </a:rPr>
              <a:t>Phase 1: Déploiement outil de gestion de chantier (EAF) et consignes pour passer des commandes</a:t>
            </a:r>
          </a:p>
          <a:p>
            <a:pPr marL="742950" lvl="1" indent="-285750">
              <a:lnSpc>
                <a:spcPct val="90000"/>
              </a:lnSpc>
              <a:spcBef>
                <a:spcPts val="1000"/>
              </a:spcBef>
              <a:buFontTx/>
              <a:buChar char="-"/>
              <a:defRPr/>
            </a:pPr>
            <a:r>
              <a:rPr lang="fr-FR" sz="1400" dirty="0">
                <a:latin typeface="Arial"/>
              </a:rPr>
              <a:t>Phase 2: Déploiement d’un outils d’achat intégrant la notion de catalogues en mobilité: Solution de la Startup </a:t>
            </a:r>
            <a:r>
              <a:rPr lang="fr-FR" sz="1400" dirty="0" err="1">
                <a:latin typeface="Arial"/>
              </a:rPr>
              <a:t>Ibat</a:t>
            </a:r>
            <a:r>
              <a:rPr lang="fr-FR" sz="1400" dirty="0">
                <a:latin typeface="Arial"/>
              </a:rPr>
              <a:t>.</a:t>
            </a:r>
          </a:p>
          <a:p>
            <a:pPr marL="742950" lvl="1" indent="-285750">
              <a:lnSpc>
                <a:spcPct val="90000"/>
              </a:lnSpc>
              <a:spcBef>
                <a:spcPts val="1000"/>
              </a:spcBef>
              <a:buFontTx/>
              <a:buChar char="-"/>
              <a:defRPr/>
            </a:pPr>
            <a:r>
              <a:rPr lang="fr-FR" sz="1400" dirty="0">
                <a:latin typeface="Arial"/>
              </a:rPr>
              <a:t>Phase 3 (en cours): Mise en place des statistiques de suivi et vérification des processus</a:t>
            </a:r>
          </a:p>
          <a:p>
            <a:pPr marL="1200150" lvl="2" indent="-285750">
              <a:lnSpc>
                <a:spcPct val="90000"/>
              </a:lnSpc>
              <a:spcBef>
                <a:spcPts val="1000"/>
              </a:spcBef>
              <a:buFontTx/>
              <a:buChar char="-"/>
              <a:defRPr/>
            </a:pPr>
            <a:r>
              <a:rPr lang="fr-FR" sz="1400" dirty="0">
                <a:latin typeface="Arial"/>
                <a:sym typeface="Wingdings" panose="05000000000000000000" pitchFamily="2" charset="2"/>
              </a:rPr>
              <a:t> on exploite nos données</a:t>
            </a:r>
            <a:endParaRPr lang="fr-FR" sz="1400" dirty="0">
              <a:latin typeface="Arial"/>
            </a:endParaRPr>
          </a:p>
          <a:p>
            <a:pPr marL="285750" indent="-285750">
              <a:lnSpc>
                <a:spcPct val="90000"/>
              </a:lnSpc>
              <a:spcBef>
                <a:spcPts val="1000"/>
              </a:spcBef>
              <a:buFontTx/>
              <a:buChar char="-"/>
              <a:defRPr/>
            </a:pPr>
            <a:endParaRPr lang="fr-FR" sz="1600" dirty="0">
              <a:latin typeface="Arial"/>
            </a:endParaRPr>
          </a:p>
          <a:p>
            <a:pPr marL="285750" indent="-285750">
              <a:lnSpc>
                <a:spcPct val="90000"/>
              </a:lnSpc>
              <a:spcBef>
                <a:spcPts val="1000"/>
              </a:spcBef>
              <a:buFontTx/>
              <a:buChar char="-"/>
              <a:defRPr/>
            </a:pPr>
            <a:r>
              <a:rPr lang="fr-FR" sz="1600" dirty="0">
                <a:latin typeface="Arial"/>
              </a:rPr>
              <a:t>Périmètre du déploiement:</a:t>
            </a:r>
          </a:p>
          <a:p>
            <a:pPr marL="742950" lvl="1" indent="-285750">
              <a:lnSpc>
                <a:spcPct val="90000"/>
              </a:lnSpc>
              <a:spcBef>
                <a:spcPts val="1000"/>
              </a:spcBef>
              <a:buFontTx/>
              <a:buChar char="-"/>
              <a:defRPr/>
            </a:pPr>
            <a:r>
              <a:rPr lang="fr-FR" sz="1400" dirty="0">
                <a:latin typeface="Arial"/>
              </a:rPr>
              <a:t>EAF: 900 Utilisateurs répartis en France</a:t>
            </a:r>
          </a:p>
          <a:p>
            <a:pPr marL="742950" lvl="1" indent="-285750">
              <a:lnSpc>
                <a:spcPct val="90000"/>
              </a:lnSpc>
              <a:spcBef>
                <a:spcPts val="1000"/>
              </a:spcBef>
              <a:buFontTx/>
              <a:buChar char="-"/>
              <a:defRPr/>
            </a:pPr>
            <a:r>
              <a:rPr lang="fr-FR" sz="1400" dirty="0" err="1">
                <a:latin typeface="Arial"/>
              </a:rPr>
              <a:t>Ibat</a:t>
            </a:r>
            <a:r>
              <a:rPr lang="fr-FR" sz="1400" dirty="0">
                <a:latin typeface="Arial"/>
              </a:rPr>
              <a:t>: 600 utilisateurs répartis sur nos chantiers en France</a:t>
            </a:r>
          </a:p>
          <a:p>
            <a:pPr marL="285750" indent="-285750">
              <a:lnSpc>
                <a:spcPct val="90000"/>
              </a:lnSpc>
              <a:spcBef>
                <a:spcPts val="1000"/>
              </a:spcBef>
              <a:buFontTx/>
              <a:buChar char="-"/>
              <a:defRPr/>
            </a:pPr>
            <a:endParaRPr lang="fr-FR" sz="1600" dirty="0">
              <a:latin typeface="Arial"/>
            </a:endParaRPr>
          </a:p>
          <a:p>
            <a:pPr marL="285750" indent="-285750">
              <a:lnSpc>
                <a:spcPct val="90000"/>
              </a:lnSpc>
              <a:spcBef>
                <a:spcPts val="1000"/>
              </a:spcBef>
              <a:buFontTx/>
              <a:buChar char="-"/>
              <a:defRPr/>
            </a:pPr>
            <a:r>
              <a:rPr lang="fr-FR" sz="1600" dirty="0">
                <a:latin typeface="Arial"/>
              </a:rPr>
              <a:t>Effectifs: 2 personnes temps plein pendant 18 mois</a:t>
            </a:r>
          </a:p>
          <a:p>
            <a:pPr marL="742950" lvl="1" indent="-285750">
              <a:lnSpc>
                <a:spcPct val="90000"/>
              </a:lnSpc>
              <a:spcBef>
                <a:spcPts val="1000"/>
              </a:spcBef>
              <a:buFontTx/>
              <a:buChar char="-"/>
              <a:defRPr/>
            </a:pPr>
            <a:endParaRPr lang="fr-FR" sz="1600" dirty="0">
              <a:latin typeface="Arial"/>
            </a:endParaRP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Transformateur</a:t>
            </a:r>
          </a:p>
        </p:txBody>
      </p:sp>
      <p:pic>
        <p:nvPicPr>
          <p:cNvPr id="24" name="Image 23">
            <a:extLst>
              <a:ext uri="{FF2B5EF4-FFF2-40B4-BE49-F238E27FC236}">
                <a16:creationId xmlns:a16="http://schemas.microsoft.com/office/drawing/2014/main" id="{05D8647E-9E11-4549-96FE-34BBA95FE1FB}"/>
              </a:ext>
            </a:extLst>
          </p:cNvPr>
          <p:cNvPicPr>
            <a:picLocks noChangeAspect="1"/>
          </p:cNvPicPr>
          <p:nvPr/>
        </p:nvPicPr>
        <p:blipFill>
          <a:blip r:embed="rId4"/>
          <a:stretch>
            <a:fillRect/>
          </a:stretch>
        </p:blipFill>
        <p:spPr>
          <a:xfrm>
            <a:off x="8142842" y="859397"/>
            <a:ext cx="3895117" cy="1941484"/>
          </a:xfrm>
          <a:prstGeom prst="rect">
            <a:avLst/>
          </a:prstGeom>
        </p:spPr>
      </p:pic>
      <p:pic>
        <p:nvPicPr>
          <p:cNvPr id="25" name="Image 4">
            <a:extLst>
              <a:ext uri="{FF2B5EF4-FFF2-40B4-BE49-F238E27FC236}">
                <a16:creationId xmlns:a16="http://schemas.microsoft.com/office/drawing/2014/main" id="{1BEA26FA-ED27-4516-8E31-DD447BEE7DB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03090" y="2765389"/>
            <a:ext cx="3174620" cy="165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Image 5">
            <a:extLst>
              <a:ext uri="{FF2B5EF4-FFF2-40B4-BE49-F238E27FC236}">
                <a16:creationId xmlns:a16="http://schemas.microsoft.com/office/drawing/2014/main" id="{4FA654D3-5C29-44F7-9618-B2068F7CE19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79694" y="4116797"/>
            <a:ext cx="2544906" cy="181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3881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E0484A3-165A-4490-89CD-62809B4F28EE}"/>
              </a:ext>
            </a:extLst>
          </p:cNvPr>
          <p:cNvPicPr>
            <a:picLocks noChangeAspect="1"/>
          </p:cNvPicPr>
          <p:nvPr/>
        </p:nvPicPr>
        <p:blipFill rotWithShape="1">
          <a:blip r:embed="rId2"/>
          <a:srcRect l="44636" t="33398" r="39247" b="21035"/>
          <a:stretch/>
        </p:blipFill>
        <p:spPr>
          <a:xfrm>
            <a:off x="0" y="0"/>
            <a:ext cx="12192000" cy="6858000"/>
          </a:xfrm>
          <a:prstGeom prst="rect">
            <a:avLst/>
          </a:prstGeom>
        </p:spPr>
      </p:pic>
      <p:pic>
        <p:nvPicPr>
          <p:cNvPr id="2" name="Image 1">
            <a:extLst>
              <a:ext uri="{FF2B5EF4-FFF2-40B4-BE49-F238E27FC236}">
                <a16:creationId xmlns:a16="http://schemas.microsoft.com/office/drawing/2014/main" id="{1940B8E9-F6C4-4E46-8201-717B63296CDA}"/>
              </a:ext>
            </a:extLst>
          </p:cNvPr>
          <p:cNvPicPr>
            <a:picLocks noChangeAspect="1"/>
          </p:cNvPicPr>
          <p:nvPr/>
        </p:nvPicPr>
        <p:blipFill rotWithShape="1">
          <a:blip r:embed="rId2"/>
          <a:srcRect l="45439" t="33398" r="6942" b="21035"/>
          <a:stretch/>
        </p:blipFill>
        <p:spPr>
          <a:xfrm>
            <a:off x="109228" y="1497874"/>
            <a:ext cx="10456935" cy="5387051"/>
          </a:xfrm>
          <a:prstGeom prst="rect">
            <a:avLst/>
          </a:prstGeom>
        </p:spPr>
      </p:pic>
      <p:sp>
        <p:nvSpPr>
          <p:cNvPr id="5" name="Rectangle 4">
            <a:extLst>
              <a:ext uri="{FF2B5EF4-FFF2-40B4-BE49-F238E27FC236}">
                <a16:creationId xmlns:a16="http://schemas.microsoft.com/office/drawing/2014/main" id="{E9106948-F257-453D-B5C2-F6C9B4FA1965}"/>
              </a:ext>
            </a:extLst>
          </p:cNvPr>
          <p:cNvSpPr/>
          <p:nvPr/>
        </p:nvSpPr>
        <p:spPr>
          <a:xfrm>
            <a:off x="109229" y="81667"/>
            <a:ext cx="11973543"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all" spc="0" normalizeH="0" baseline="0" noProof="0" dirty="0">
                <a:ln>
                  <a:noFill/>
                </a:ln>
                <a:effectLst/>
                <a:uLnTx/>
                <a:uFillTx/>
                <a:latin typeface="Arial" panose="020B0604020202020204" pitchFamily="34" charset="0"/>
                <a:ea typeface="+mn-ea"/>
                <a:cs typeface="Arial" panose="020B0604020202020204" pitchFamily="34" charset="0"/>
              </a:rPr>
              <a:t>Réalisations en cours pour 2022</a:t>
            </a:r>
            <a:endParaRPr kumimoji="0" lang="fr-FR" sz="3600" b="0" i="0" u="none" strike="noStrike" kern="1200" cap="all"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6" name="Rectangle 5">
            <a:extLst>
              <a:ext uri="{FF2B5EF4-FFF2-40B4-BE49-F238E27FC236}">
                <a16:creationId xmlns:a16="http://schemas.microsoft.com/office/drawing/2014/main" id="{1CEC1B3F-D061-4F2E-A24A-859ADB6ABC67}"/>
              </a:ext>
            </a:extLst>
          </p:cNvPr>
          <p:cNvSpPr/>
          <p:nvPr/>
        </p:nvSpPr>
        <p:spPr>
          <a:xfrm>
            <a:off x="109227" y="1140525"/>
            <a:ext cx="7023091" cy="44627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Construction </a:t>
            </a:r>
            <a:r>
              <a:rPr kumimoji="0" lang="fr-FR" sz="2300" b="0" i="0" u="none" strike="noStrike" kern="1200" cap="none" spc="0" normalizeH="0" baseline="0" noProof="0" dirty="0">
                <a:ln>
                  <a:noFill/>
                </a:ln>
                <a:solidFill>
                  <a:prstClr val="white"/>
                </a:solidFill>
                <a:effectLst/>
                <a:uLnTx/>
                <a:uFillTx/>
                <a:latin typeface="YAEO7jer6hM 0"/>
                <a:ea typeface="+mn-ea"/>
                <a:cs typeface="+mn-cs"/>
              </a:rPr>
              <a:t>-</a:t>
            </a: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 Energie </a:t>
            </a:r>
            <a:r>
              <a:rPr kumimoji="0" lang="fr-FR" sz="2300" b="0" i="0" u="none" strike="noStrike" kern="1200" cap="none" spc="0" normalizeH="0" baseline="0" noProof="0" dirty="0">
                <a:ln>
                  <a:noFill/>
                </a:ln>
                <a:solidFill>
                  <a:prstClr val="white"/>
                </a:solidFill>
                <a:effectLst/>
                <a:uLnTx/>
                <a:uFillTx/>
                <a:latin typeface="YAEO7jer6hM 0"/>
                <a:ea typeface="+mn-ea"/>
                <a:cs typeface="+mn-cs"/>
              </a:rPr>
              <a:t>- </a:t>
            </a:r>
            <a:r>
              <a:rPr kumimoji="0" lang="fr-FR" sz="2300" b="0" i="0" u="none" strike="noStrike" kern="1200" cap="none" spc="0" normalizeH="0" baseline="0" noProof="0" dirty="0">
                <a:ln>
                  <a:noFill/>
                </a:ln>
                <a:solidFill>
                  <a:prstClr val="white">
                    <a:lumMod val="75000"/>
                  </a:prstClr>
                </a:solidFill>
                <a:effectLst/>
                <a:uLnTx/>
                <a:uFillTx/>
                <a:latin typeface="YAEO7jer6hM 0"/>
                <a:ea typeface="+mn-ea"/>
                <a:cs typeface="+mn-cs"/>
              </a:rPr>
              <a:t>Promotion Immobilière</a:t>
            </a:r>
          </a:p>
        </p:txBody>
      </p:sp>
      <p:sp>
        <p:nvSpPr>
          <p:cNvPr id="8" name="Rectangle 7">
            <a:extLst>
              <a:ext uri="{FF2B5EF4-FFF2-40B4-BE49-F238E27FC236}">
                <a16:creationId xmlns:a16="http://schemas.microsoft.com/office/drawing/2014/main" id="{F0E27863-574C-4B27-A0C0-C8BCE7C8B88D}"/>
              </a:ext>
            </a:extLst>
          </p:cNvPr>
          <p:cNvSpPr/>
          <p:nvPr/>
        </p:nvSpPr>
        <p:spPr>
          <a:xfrm>
            <a:off x="10256457" y="6253113"/>
            <a:ext cx="2277418" cy="4154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100" b="0" i="0" u="none" strike="noStrike" kern="1200" cap="none" spc="0" normalizeH="0" baseline="0" noProof="0" dirty="0">
                <a:ln>
                  <a:noFill/>
                </a:ln>
                <a:solidFill>
                  <a:prstClr val="white">
                    <a:lumMod val="75000"/>
                  </a:prstClr>
                </a:solidFill>
                <a:effectLst/>
                <a:uLnTx/>
                <a:uFillTx/>
                <a:latin typeface="Calibri" panose="020F0502020204030204"/>
                <a:ea typeface="+mn-ea"/>
                <a:cs typeface="+mn-cs"/>
              </a:rPr>
              <a:t>#reseaugcc</a:t>
            </a:r>
          </a:p>
        </p:txBody>
      </p:sp>
    </p:spTree>
    <p:extLst>
      <p:ext uri="{BB962C8B-B14F-4D97-AF65-F5344CB8AC3E}">
        <p14:creationId xmlns:p14="http://schemas.microsoft.com/office/powerpoint/2010/main" val="3647558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[2022] </a:t>
            </a:r>
            <a:r>
              <a:rPr lang="fr-FR" sz="2400" dirty="0" err="1"/>
              <a:t>BuilDots</a:t>
            </a:r>
            <a:r>
              <a:rPr lang="fr-FR" sz="2400" dirty="0"/>
              <a:t>… Le </a:t>
            </a:r>
            <a:r>
              <a:rPr lang="fr-FR" sz="2400" dirty="0" err="1"/>
              <a:t>streetview</a:t>
            </a:r>
            <a:r>
              <a:rPr lang="fr-FR" sz="2400" dirty="0"/>
              <a:t> du chantier </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366191" y="917002"/>
            <a:ext cx="9067019" cy="5464573"/>
          </a:xfrm>
          <a:prstGeom prst="rect">
            <a:avLst/>
          </a:prstGeom>
          <a:noFill/>
          <a:ln>
            <a:noFill/>
          </a:ln>
        </p:spPr>
        <p:txBody>
          <a:bodyPr wrap="square">
            <a:spAutoFit/>
          </a:bodyPr>
          <a:lstStyle/>
          <a:p>
            <a:pPr algn="ctr">
              <a:lnSpc>
                <a:spcPct val="90000"/>
              </a:lnSpc>
              <a:spcBef>
                <a:spcPts val="1000"/>
              </a:spcBef>
              <a:defRPr/>
            </a:pPr>
            <a:r>
              <a:rPr lang="fr-FR" sz="1600" i="1" dirty="0">
                <a:latin typeface="Arial"/>
              </a:rPr>
              <a:t>Projet d’optimisation processus chantier / Initiative issue de la veille DSI </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endParaRPr lang="fr-FR" sz="900"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Problématiques adressées: Sur un chantier</a:t>
            </a:r>
          </a:p>
          <a:p>
            <a:pPr marL="742950" lvl="1" indent="-285750">
              <a:lnSpc>
                <a:spcPct val="90000"/>
              </a:lnSpc>
              <a:spcBef>
                <a:spcPts val="1000"/>
              </a:spcBef>
              <a:buFontTx/>
              <a:buChar char="-"/>
              <a:defRPr/>
            </a:pPr>
            <a:r>
              <a:rPr lang="fr-FR" sz="1200" dirty="0">
                <a:latin typeface="Arial"/>
              </a:rPr>
              <a:t>Contrôle des malfaçons complexe, chronophage et souvent source de conflit (Ex: positionnement exacte d’une prise électrique sur un mur quand vous avez 800 logements à contrôler). </a:t>
            </a:r>
          </a:p>
          <a:p>
            <a:pPr marL="742950" lvl="1" indent="-285750">
              <a:lnSpc>
                <a:spcPct val="90000"/>
              </a:lnSpc>
              <a:spcBef>
                <a:spcPts val="1000"/>
              </a:spcBef>
              <a:buFontTx/>
              <a:buChar char="-"/>
              <a:defRPr/>
            </a:pPr>
            <a:r>
              <a:rPr lang="fr-FR" sz="1200" dirty="0">
                <a:latin typeface="Arial"/>
              </a:rPr>
              <a:t>Fiabilisation, </a:t>
            </a:r>
            <a:r>
              <a:rPr lang="fr-FR" sz="1200" dirty="0" err="1">
                <a:latin typeface="Arial"/>
              </a:rPr>
              <a:t>factualisation</a:t>
            </a:r>
            <a:r>
              <a:rPr lang="fr-FR" sz="1200" dirty="0">
                <a:latin typeface="Arial"/>
              </a:rPr>
              <a:t> avancement du chantier pour piloter correctement ses équipes ou sous-traitants.</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Solution trouvée : Startup </a:t>
            </a:r>
            <a:r>
              <a:rPr lang="fr-FR" sz="1600" u="sng" dirty="0" err="1">
                <a:latin typeface="Arial"/>
              </a:rPr>
              <a:t>BuilDots</a:t>
            </a:r>
            <a:r>
              <a:rPr lang="fr-FR" sz="1600" dirty="0">
                <a:latin typeface="Arial"/>
              </a:rPr>
              <a:t> arrivant en France:</a:t>
            </a:r>
          </a:p>
          <a:p>
            <a:pPr marL="742950" lvl="1" indent="-285750">
              <a:lnSpc>
                <a:spcPct val="90000"/>
              </a:lnSpc>
              <a:spcBef>
                <a:spcPts val="1000"/>
              </a:spcBef>
              <a:buFontTx/>
              <a:buChar char="-"/>
              <a:defRPr/>
            </a:pPr>
            <a:r>
              <a:rPr lang="fr-FR" sz="1200" dirty="0">
                <a:latin typeface="Arial"/>
              </a:rPr>
              <a:t>Une visite du chantier est faite avec une </a:t>
            </a:r>
            <a:r>
              <a:rPr lang="fr-FR" sz="1200" u="sng" dirty="0">
                <a:latin typeface="Arial"/>
              </a:rPr>
              <a:t>caméra à 360° </a:t>
            </a:r>
            <a:r>
              <a:rPr lang="fr-FR" sz="1200" dirty="0">
                <a:latin typeface="Arial"/>
              </a:rPr>
              <a:t>qui capture les images</a:t>
            </a:r>
          </a:p>
          <a:p>
            <a:pPr marL="742950" lvl="1" indent="-285750">
              <a:lnSpc>
                <a:spcPct val="90000"/>
              </a:lnSpc>
              <a:spcBef>
                <a:spcPts val="1000"/>
              </a:spcBef>
              <a:buFontTx/>
              <a:buChar char="-"/>
              <a:defRPr/>
            </a:pPr>
            <a:r>
              <a:rPr lang="fr-FR" sz="1200" dirty="0">
                <a:latin typeface="Arial"/>
              </a:rPr>
              <a:t>La vidéo est envoyée sur le serveur de </a:t>
            </a:r>
            <a:r>
              <a:rPr lang="fr-FR" sz="1200" dirty="0" err="1">
                <a:latin typeface="Arial"/>
              </a:rPr>
              <a:t>BuilDots</a:t>
            </a:r>
            <a:r>
              <a:rPr lang="fr-FR" sz="1200" dirty="0">
                <a:latin typeface="Arial"/>
              </a:rPr>
              <a:t> où une </a:t>
            </a:r>
            <a:r>
              <a:rPr lang="fr-FR" sz="1200" u="sng" dirty="0">
                <a:latin typeface="Arial"/>
              </a:rPr>
              <a:t>Intelligence Artificielle</a:t>
            </a:r>
            <a:r>
              <a:rPr lang="fr-FR" sz="1200" dirty="0">
                <a:latin typeface="Arial"/>
              </a:rPr>
              <a:t> analyse les images, les comparent avec les maquettes numériques et le planning chantier pour en déduire les erreurs et l’avancement du chantier.</a:t>
            </a:r>
          </a:p>
          <a:p>
            <a:pPr marL="742950" lvl="1" indent="-285750">
              <a:lnSpc>
                <a:spcPct val="90000"/>
              </a:lnSpc>
              <a:spcBef>
                <a:spcPts val="1000"/>
              </a:spcBef>
              <a:buFontTx/>
              <a:buChar char="-"/>
              <a:defRPr/>
            </a:pPr>
            <a:r>
              <a:rPr lang="fr-FR" sz="1200" dirty="0">
                <a:latin typeface="Arial"/>
              </a:rPr>
              <a:t>L’application fourni ensuite le détails des conclusions de l’IA ainsi que les images horodatées avec le positionnement des malfaçons.</a:t>
            </a:r>
            <a:endParaRPr lang="fr-FR" sz="700" dirty="0">
              <a:latin typeface="Arial"/>
            </a:endParaRPr>
          </a:p>
          <a:p>
            <a:pPr marL="285750" indent="-285750">
              <a:lnSpc>
                <a:spcPct val="90000"/>
              </a:lnSpc>
              <a:spcBef>
                <a:spcPts val="1000"/>
              </a:spcBef>
              <a:buFontTx/>
              <a:buChar char="-"/>
              <a:defRPr/>
            </a:pPr>
            <a:r>
              <a:rPr lang="fr-FR" sz="1600" dirty="0">
                <a:latin typeface="Arial"/>
              </a:rPr>
              <a:t>Gains attendus:</a:t>
            </a:r>
          </a:p>
          <a:p>
            <a:pPr marL="742950" lvl="1" indent="-285750">
              <a:lnSpc>
                <a:spcPct val="90000"/>
              </a:lnSpc>
              <a:spcBef>
                <a:spcPts val="1000"/>
              </a:spcBef>
              <a:buFontTx/>
              <a:buChar char="-"/>
              <a:defRPr/>
            </a:pPr>
            <a:r>
              <a:rPr lang="fr-FR" sz="1200" dirty="0">
                <a:latin typeface="Arial"/>
              </a:rPr>
              <a:t>Rendre possible une revue chantier régulière (2x /semaine)</a:t>
            </a:r>
          </a:p>
          <a:p>
            <a:pPr marL="742950" lvl="1" indent="-285750">
              <a:lnSpc>
                <a:spcPct val="90000"/>
              </a:lnSpc>
              <a:spcBef>
                <a:spcPts val="1000"/>
              </a:spcBef>
              <a:buFontTx/>
              <a:buChar char="-"/>
              <a:defRPr/>
            </a:pPr>
            <a:r>
              <a:rPr lang="fr-FR" sz="1200" dirty="0">
                <a:latin typeface="Arial"/>
              </a:rPr>
              <a:t>Détection plus rapide des soucis et les corriger au fil de l’eau (sous-traitant encore sur site)</a:t>
            </a:r>
          </a:p>
          <a:p>
            <a:pPr marL="742950" lvl="1" indent="-285750">
              <a:lnSpc>
                <a:spcPct val="90000"/>
              </a:lnSpc>
              <a:spcBef>
                <a:spcPts val="1000"/>
              </a:spcBef>
              <a:buFontTx/>
              <a:buChar char="-"/>
              <a:defRPr/>
            </a:pPr>
            <a:r>
              <a:rPr lang="fr-FR" sz="1200" dirty="0">
                <a:latin typeface="Arial"/>
              </a:rPr>
              <a:t>Anticiper les dérapages de planning (planning chantier soumis à pénalités)</a:t>
            </a:r>
          </a:p>
          <a:p>
            <a:pPr marL="285750" indent="-285750">
              <a:lnSpc>
                <a:spcPct val="90000"/>
              </a:lnSpc>
              <a:spcBef>
                <a:spcPts val="1000"/>
              </a:spcBef>
              <a:buFontTx/>
              <a:buChar char="-"/>
              <a:defRPr/>
            </a:pPr>
            <a:endParaRPr lang="fr-FR" sz="1200" dirty="0">
              <a:latin typeface="Arial"/>
            </a:endParaRPr>
          </a:p>
          <a:p>
            <a:pPr marL="285750" indent="-285750">
              <a:lnSpc>
                <a:spcPct val="90000"/>
              </a:lnSpc>
              <a:spcBef>
                <a:spcPts val="1000"/>
              </a:spcBef>
              <a:buFontTx/>
              <a:buChar char="-"/>
              <a:defRPr/>
            </a:pPr>
            <a:r>
              <a:rPr lang="fr-FR" sz="1600" dirty="0">
                <a:latin typeface="Arial"/>
              </a:rPr>
              <a:t>Déploiement pour test en février 2022 : Chantier de Mantes la Jolie (100 logements)</a:t>
            </a:r>
          </a:p>
          <a:p>
            <a:pPr marL="285750" indent="-285750">
              <a:lnSpc>
                <a:spcPct val="90000"/>
              </a:lnSpc>
              <a:spcBef>
                <a:spcPts val="1000"/>
              </a:spcBef>
              <a:buFontTx/>
              <a:buChar char="-"/>
              <a:defRPr/>
            </a:pPr>
            <a:r>
              <a:rPr lang="fr-FR" sz="1600" dirty="0">
                <a:latin typeface="Arial"/>
              </a:rPr>
              <a:t>Chantier ciblé post test: Le Village des Athlètes des JO de Paris </a:t>
            </a: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Transformateur</a:t>
            </a:r>
          </a:p>
        </p:txBody>
      </p:sp>
      <p:sp>
        <p:nvSpPr>
          <p:cNvPr id="24" name="Rectangle à coins arrondis 6">
            <a:extLst>
              <a:ext uri="{FF2B5EF4-FFF2-40B4-BE49-F238E27FC236}">
                <a16:creationId xmlns:a16="http://schemas.microsoft.com/office/drawing/2014/main" id="{E2A53539-7A99-41E5-8CBF-25528EDE7ABA}"/>
              </a:ext>
            </a:extLst>
          </p:cNvPr>
          <p:cNvSpPr/>
          <p:nvPr/>
        </p:nvSpPr>
        <p:spPr>
          <a:xfrm>
            <a:off x="9347356" y="846536"/>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Augmenté</a:t>
            </a:r>
          </a:p>
        </p:txBody>
      </p:sp>
      <p:pic>
        <p:nvPicPr>
          <p:cNvPr id="3" name="Image 2">
            <a:extLst>
              <a:ext uri="{FF2B5EF4-FFF2-40B4-BE49-F238E27FC236}">
                <a16:creationId xmlns:a16="http://schemas.microsoft.com/office/drawing/2014/main" id="{F81344AD-5931-40AD-AF4D-A26215FB2749}"/>
              </a:ext>
            </a:extLst>
          </p:cNvPr>
          <p:cNvPicPr>
            <a:picLocks noChangeAspect="1"/>
          </p:cNvPicPr>
          <p:nvPr/>
        </p:nvPicPr>
        <p:blipFill>
          <a:blip r:embed="rId4"/>
          <a:stretch>
            <a:fillRect/>
          </a:stretch>
        </p:blipFill>
        <p:spPr>
          <a:xfrm>
            <a:off x="9544356" y="2045158"/>
            <a:ext cx="2526942" cy="1435473"/>
          </a:xfrm>
          <a:prstGeom prst="rect">
            <a:avLst/>
          </a:prstGeom>
        </p:spPr>
      </p:pic>
      <p:pic>
        <p:nvPicPr>
          <p:cNvPr id="22" name="Image 21">
            <a:extLst>
              <a:ext uri="{FF2B5EF4-FFF2-40B4-BE49-F238E27FC236}">
                <a16:creationId xmlns:a16="http://schemas.microsoft.com/office/drawing/2014/main" id="{FD16F73E-9B33-421E-ACFE-9152DCDD1E2B}"/>
              </a:ext>
            </a:extLst>
          </p:cNvPr>
          <p:cNvPicPr>
            <a:picLocks noChangeAspect="1"/>
          </p:cNvPicPr>
          <p:nvPr/>
        </p:nvPicPr>
        <p:blipFill>
          <a:blip r:embed="rId5"/>
          <a:stretch>
            <a:fillRect/>
          </a:stretch>
        </p:blipFill>
        <p:spPr>
          <a:xfrm>
            <a:off x="9609056" y="4049031"/>
            <a:ext cx="2579618" cy="1465692"/>
          </a:xfrm>
          <a:prstGeom prst="rect">
            <a:avLst/>
          </a:prstGeom>
        </p:spPr>
      </p:pic>
    </p:spTree>
    <p:extLst>
      <p:ext uri="{BB962C8B-B14F-4D97-AF65-F5344CB8AC3E}">
        <p14:creationId xmlns:p14="http://schemas.microsoft.com/office/powerpoint/2010/main" val="364731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49313" y="334900"/>
            <a:ext cx="11649279" cy="461665"/>
          </a:xfrm>
          <a:prstGeom prst="rect">
            <a:avLst/>
          </a:prstGeom>
          <a:noFill/>
        </p:spPr>
        <p:txBody>
          <a:bodyPr wrap="square" rtlCol="0">
            <a:spAutoFit/>
          </a:bodyPr>
          <a:lstStyle/>
          <a:p>
            <a:pPr lvl="0">
              <a:spcBef>
                <a:spcPts val="50"/>
              </a:spcBef>
              <a:defRPr/>
            </a:pPr>
            <a:r>
              <a:rPr lang="fr-FR" sz="2400" dirty="0"/>
              <a:t>Pascal BIGARD – DSI Groupe GCC</a:t>
            </a:r>
            <a:endParaRPr kumimoji="0" lang="fr-FR" sz="2400"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Image 14" descr="Une image contenant personne, homme, complet, mur&#10;&#10;Description générée automatiquement">
            <a:extLst>
              <a:ext uri="{FF2B5EF4-FFF2-40B4-BE49-F238E27FC236}">
                <a16:creationId xmlns:a16="http://schemas.microsoft.com/office/drawing/2014/main" id="{70676CCD-BDB8-4692-B19D-34623C4F2A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267" y="1444136"/>
            <a:ext cx="3657600" cy="4572000"/>
          </a:xfrm>
          <a:prstGeom prst="rect">
            <a:avLst/>
          </a:prstGeom>
        </p:spPr>
      </p:pic>
      <p:sp>
        <p:nvSpPr>
          <p:cNvPr id="16" name="Espace réservé du texte 2">
            <a:extLst>
              <a:ext uri="{FF2B5EF4-FFF2-40B4-BE49-F238E27FC236}">
                <a16:creationId xmlns:a16="http://schemas.microsoft.com/office/drawing/2014/main" id="{D3DB12B2-6507-1E43-9692-6D1A6FE0B22C}"/>
              </a:ext>
            </a:extLst>
          </p:cNvPr>
          <p:cNvSpPr>
            <a:spLocks noGrp="1"/>
          </p:cNvSpPr>
          <p:nvPr/>
        </p:nvSpPr>
        <p:spPr>
          <a:xfrm>
            <a:off x="4254867" y="1153209"/>
            <a:ext cx="7937133" cy="50636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8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fr-FR" sz="2000" dirty="0">
                <a:solidFill>
                  <a:schemeClr val="tx1"/>
                </a:solidFill>
              </a:rPr>
              <a:t>Mastère HEC et Mines ParisTech, </a:t>
            </a:r>
          </a:p>
          <a:p>
            <a:pPr marL="0" indent="0" algn="ctr">
              <a:lnSpc>
                <a:spcPct val="100000"/>
              </a:lnSpc>
              <a:buNone/>
            </a:pPr>
            <a:r>
              <a:rPr lang="fr-FR" sz="2000" dirty="0">
                <a:solidFill>
                  <a:schemeClr val="tx1"/>
                </a:solidFill>
              </a:rPr>
              <a:t>Management Stratégique des SI (2016)</a:t>
            </a:r>
            <a:br>
              <a:rPr lang="fr-FR" sz="2000" dirty="0">
                <a:solidFill>
                  <a:schemeClr val="tx1"/>
                </a:solidFill>
              </a:rPr>
            </a:br>
            <a:br>
              <a:rPr lang="fr-FR" sz="2000" dirty="0">
                <a:solidFill>
                  <a:schemeClr val="tx1"/>
                </a:solidFill>
              </a:rPr>
            </a:br>
            <a:br>
              <a:rPr lang="fr-FR" sz="2000" dirty="0">
                <a:solidFill>
                  <a:schemeClr val="tx1"/>
                </a:solidFill>
              </a:rPr>
            </a:br>
            <a:r>
              <a:rPr lang="fr-FR" sz="2000" dirty="0">
                <a:solidFill>
                  <a:schemeClr val="tx1"/>
                </a:solidFill>
              </a:rPr>
              <a:t>Depuis décembre 2017 : GCC - DSI Groupe</a:t>
            </a:r>
          </a:p>
          <a:p>
            <a:pPr marL="0" indent="0" algn="ctr">
              <a:lnSpc>
                <a:spcPct val="100000"/>
              </a:lnSpc>
              <a:buNone/>
            </a:pPr>
            <a:r>
              <a:rPr lang="fr-FR" sz="2000" dirty="0">
                <a:solidFill>
                  <a:schemeClr val="tx1"/>
                </a:solidFill>
              </a:rPr>
              <a:t>2015-2017 : BCD-IT - Conseil en organisation</a:t>
            </a:r>
          </a:p>
          <a:p>
            <a:pPr marL="0" indent="0" algn="ctr">
              <a:lnSpc>
                <a:spcPct val="100000"/>
              </a:lnSpc>
              <a:buNone/>
            </a:pPr>
            <a:r>
              <a:rPr lang="fr-FR" sz="2000" dirty="0">
                <a:solidFill>
                  <a:schemeClr val="tx1"/>
                </a:solidFill>
              </a:rPr>
              <a:t>2008-2015: C2S (ESN Bouygues) - Directeur Business Unit</a:t>
            </a:r>
          </a:p>
          <a:p>
            <a:pPr marL="0" indent="0" algn="ctr">
              <a:lnSpc>
                <a:spcPct val="100000"/>
              </a:lnSpc>
              <a:buNone/>
            </a:pPr>
            <a:r>
              <a:rPr lang="fr-FR" sz="2000" dirty="0">
                <a:solidFill>
                  <a:schemeClr val="tx1"/>
                </a:solidFill>
              </a:rPr>
              <a:t>2001-2008 : Saur - Directeur projets métiers et production SI </a:t>
            </a:r>
          </a:p>
          <a:p>
            <a:pPr marL="0" indent="0" algn="ctr">
              <a:lnSpc>
                <a:spcPct val="100000"/>
              </a:lnSpc>
              <a:buNone/>
            </a:pPr>
            <a:r>
              <a:rPr lang="fr-FR" sz="2000" dirty="0">
                <a:solidFill>
                  <a:schemeClr val="tx1"/>
                </a:solidFill>
              </a:rPr>
              <a:t>1996-2001 : TF1 - Responsable informatique audiovisuelle</a:t>
            </a:r>
          </a:p>
          <a:p>
            <a:pPr marL="0" indent="0" algn="ctr">
              <a:lnSpc>
                <a:spcPct val="100000"/>
              </a:lnSpc>
              <a:buNone/>
            </a:pPr>
            <a:r>
              <a:rPr lang="fr-FR" sz="2000" dirty="0">
                <a:solidFill>
                  <a:schemeClr val="tx1"/>
                </a:solidFill>
              </a:rPr>
              <a:t>1991-1995 : APSIDE (ESN) Chef de projet</a:t>
            </a:r>
          </a:p>
          <a:p>
            <a:pPr marL="0" indent="0" algn="ctr">
              <a:lnSpc>
                <a:spcPct val="100000"/>
              </a:lnSpc>
              <a:buNone/>
            </a:pPr>
            <a:endParaRPr lang="fr-FR" sz="2000" dirty="0">
              <a:solidFill>
                <a:schemeClr val="tx1"/>
              </a:solidFill>
            </a:endParaRPr>
          </a:p>
          <a:p>
            <a:pPr marL="0" indent="0" algn="ctr">
              <a:lnSpc>
                <a:spcPct val="100000"/>
              </a:lnSpc>
              <a:buNone/>
            </a:pPr>
            <a:r>
              <a:rPr lang="fr-FR" sz="2000" dirty="0">
                <a:solidFill>
                  <a:schemeClr val="tx1"/>
                </a:solidFill>
              </a:rPr>
              <a:t>Membre actif association MSIT: Organisation des évènements 2016-2018</a:t>
            </a:r>
            <a:br>
              <a:rPr lang="fr-FR" sz="2000" dirty="0">
                <a:solidFill>
                  <a:schemeClr val="tx1"/>
                </a:solidFill>
              </a:rPr>
            </a:br>
            <a:r>
              <a:rPr lang="fr-FR" sz="2000" dirty="0">
                <a:solidFill>
                  <a:schemeClr val="tx1"/>
                </a:solidFill>
              </a:rPr>
              <a:t>Membre Club Décision DSI, Mines digital, Commission digitale du Meti IDF </a:t>
            </a:r>
          </a:p>
          <a:p>
            <a:pPr marL="0" indent="0" algn="ctr">
              <a:lnSpc>
                <a:spcPct val="100000"/>
              </a:lnSpc>
              <a:buNone/>
            </a:pPr>
            <a:endParaRPr lang="fr-FR" sz="2000" dirty="0">
              <a:solidFill>
                <a:schemeClr val="tx1"/>
              </a:solidFill>
            </a:endParaRPr>
          </a:p>
        </p:txBody>
      </p:sp>
    </p:spTree>
    <p:extLst>
      <p:ext uri="{BB962C8B-B14F-4D97-AF65-F5344CB8AC3E}">
        <p14:creationId xmlns:p14="http://schemas.microsoft.com/office/powerpoint/2010/main" val="10115515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[2021-2022] BAOCA… Boite à Outils du Chargé d’Affaire</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334453" y="1003494"/>
            <a:ext cx="11117318" cy="5606663"/>
          </a:xfrm>
          <a:prstGeom prst="rect">
            <a:avLst/>
          </a:prstGeom>
          <a:noFill/>
          <a:ln>
            <a:noFill/>
          </a:ln>
        </p:spPr>
        <p:txBody>
          <a:bodyPr wrap="square">
            <a:spAutoFit/>
          </a:bodyPr>
          <a:lstStyle/>
          <a:p>
            <a:pPr algn="ctr">
              <a:lnSpc>
                <a:spcPct val="90000"/>
              </a:lnSpc>
              <a:spcBef>
                <a:spcPts val="1000"/>
              </a:spcBef>
              <a:defRPr/>
            </a:pPr>
            <a:r>
              <a:rPr lang="fr-FR" sz="1600" i="1" dirty="0">
                <a:latin typeface="Arial"/>
              </a:rPr>
              <a:t>Projet d’optimisation activité chargés d’affaires Pôle Energie / </a:t>
            </a:r>
          </a:p>
          <a:p>
            <a:pPr algn="ctr">
              <a:lnSpc>
                <a:spcPct val="90000"/>
              </a:lnSpc>
              <a:spcBef>
                <a:spcPts val="1000"/>
              </a:spcBef>
              <a:defRPr/>
            </a:pPr>
            <a:r>
              <a:rPr lang="fr-FR" sz="1600" i="1" dirty="0">
                <a:latin typeface="Arial"/>
              </a:rPr>
              <a:t>Démarche Open Innovation Région IDF (DG pôle Energie - DSI)</a:t>
            </a:r>
          </a:p>
          <a:p>
            <a:pPr algn="ctr">
              <a:lnSpc>
                <a:spcPct val="90000"/>
              </a:lnSpc>
              <a:spcBef>
                <a:spcPts val="1000"/>
              </a:spcBef>
              <a:defRPr/>
            </a:pPr>
            <a:endParaRPr lang="fr-FR" sz="1600" i="1" dirty="0">
              <a:latin typeface="Arial"/>
            </a:endParaRP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Problématique adressée: Marché de maintenance ou à bon de commande</a:t>
            </a:r>
          </a:p>
          <a:p>
            <a:pPr marL="742950" lvl="1" indent="-285750">
              <a:lnSpc>
                <a:spcPct val="90000"/>
              </a:lnSpc>
              <a:spcBef>
                <a:spcPts val="1000"/>
              </a:spcBef>
              <a:buFontTx/>
              <a:buChar char="-"/>
              <a:defRPr/>
            </a:pPr>
            <a:r>
              <a:rPr lang="fr-FR" sz="1400" dirty="0">
                <a:latin typeface="Arial"/>
              </a:rPr>
              <a:t>Charge et complexité de l’activité des </a:t>
            </a:r>
            <a:r>
              <a:rPr lang="fr-FR" sz="1400">
                <a:latin typeface="Arial"/>
              </a:rPr>
              <a:t>chargés d’affaires </a:t>
            </a:r>
            <a:r>
              <a:rPr lang="fr-FR" sz="1400" dirty="0">
                <a:latin typeface="Arial"/>
              </a:rPr>
              <a:t>(entre les clients et les techniciens) </a:t>
            </a:r>
          </a:p>
          <a:p>
            <a:pPr marL="742950" lvl="1" indent="-285750">
              <a:lnSpc>
                <a:spcPct val="90000"/>
              </a:lnSpc>
              <a:spcBef>
                <a:spcPts val="1000"/>
              </a:spcBef>
              <a:buFontTx/>
              <a:buChar char="-"/>
              <a:defRPr/>
            </a:pPr>
            <a:r>
              <a:rPr lang="fr-FR" sz="1400" dirty="0">
                <a:latin typeface="Arial"/>
              </a:rPr>
              <a:t>Améliorer la relation client en leur donnant des outils et la visibilité sur les activités</a:t>
            </a:r>
          </a:p>
          <a:p>
            <a:pPr marL="742950" lvl="1" indent="-285750">
              <a:lnSpc>
                <a:spcPct val="90000"/>
              </a:lnSpc>
              <a:spcBef>
                <a:spcPts val="1000"/>
              </a:spcBef>
              <a:buFontTx/>
              <a:buChar char="-"/>
              <a:defRPr/>
            </a:pPr>
            <a:r>
              <a:rPr lang="fr-FR" sz="1400" dirty="0">
                <a:latin typeface="Arial"/>
              </a:rPr>
              <a:t>Améliorer l’interaction avec les techniciens en mobilité</a:t>
            </a:r>
          </a:p>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sz="1600" dirty="0">
                <a:latin typeface="Arial"/>
              </a:rPr>
              <a:t>2019 : Démarche d’Open Innovation lancée avec la région Ile de France et le METI</a:t>
            </a:r>
          </a:p>
          <a:p>
            <a:pPr marL="742950" lvl="1" indent="-285750">
              <a:lnSpc>
                <a:spcPct val="90000"/>
              </a:lnSpc>
              <a:spcBef>
                <a:spcPts val="1000"/>
              </a:spcBef>
              <a:buFontTx/>
              <a:buChar char="-"/>
              <a:defRPr/>
            </a:pPr>
            <a:r>
              <a:rPr lang="fr-FR" sz="1400" dirty="0">
                <a:latin typeface="Arial"/>
              </a:rPr>
              <a:t>Identification de la problématique par DG Pôle Energie - Expression de besoin macro DG-DSI</a:t>
            </a:r>
          </a:p>
          <a:p>
            <a:pPr marL="742950" lvl="1" indent="-285750">
              <a:lnSpc>
                <a:spcPct val="90000"/>
              </a:lnSpc>
              <a:spcBef>
                <a:spcPts val="1000"/>
              </a:spcBef>
              <a:buFontTx/>
              <a:buChar char="-"/>
              <a:defRPr/>
            </a:pPr>
            <a:r>
              <a:rPr lang="fr-FR" sz="1400" dirty="0">
                <a:latin typeface="Arial"/>
              </a:rPr>
              <a:t>Recherche de startup pour partenariat infructueuse</a:t>
            </a:r>
          </a:p>
          <a:p>
            <a:pPr marL="285750" indent="-285750">
              <a:lnSpc>
                <a:spcPct val="90000"/>
              </a:lnSpc>
              <a:spcBef>
                <a:spcPts val="1000"/>
              </a:spcBef>
              <a:buFontTx/>
              <a:buChar char="-"/>
              <a:defRPr/>
            </a:pPr>
            <a:r>
              <a:rPr lang="fr-FR" sz="1600" dirty="0">
                <a:latin typeface="Arial"/>
              </a:rPr>
              <a:t>2021: Lancement développement par partenaire classique: </a:t>
            </a:r>
          </a:p>
          <a:p>
            <a:pPr marL="742950" lvl="1" indent="-285750">
              <a:lnSpc>
                <a:spcPct val="90000"/>
              </a:lnSpc>
              <a:spcBef>
                <a:spcPts val="1000"/>
              </a:spcBef>
              <a:buFontTx/>
              <a:buChar char="-"/>
              <a:defRPr/>
            </a:pPr>
            <a:r>
              <a:rPr lang="fr-FR" sz="1400" dirty="0">
                <a:latin typeface="Arial"/>
              </a:rPr>
              <a:t>Délai 6 mois / Coût: 71k€</a:t>
            </a:r>
          </a:p>
          <a:p>
            <a:pPr marL="742950" lvl="1" indent="-285750">
              <a:lnSpc>
                <a:spcPct val="90000"/>
              </a:lnSpc>
              <a:spcBef>
                <a:spcPts val="1000"/>
              </a:spcBef>
              <a:buFontTx/>
              <a:buChar char="-"/>
              <a:defRPr/>
            </a:pPr>
            <a:r>
              <a:rPr lang="fr-FR" sz="1400" dirty="0">
                <a:latin typeface="Arial"/>
              </a:rPr>
              <a:t>Développement en mode presque « Agile »: 4 lots avec Go/</a:t>
            </a:r>
            <a:r>
              <a:rPr lang="fr-FR" sz="1400" dirty="0" err="1">
                <a:latin typeface="Arial"/>
              </a:rPr>
              <a:t>NoGo</a:t>
            </a:r>
            <a:endParaRPr lang="fr-FR" sz="1400" dirty="0">
              <a:latin typeface="Arial"/>
            </a:endParaRPr>
          </a:p>
          <a:p>
            <a:pPr marL="742950" lvl="1" indent="-285750">
              <a:lnSpc>
                <a:spcPct val="90000"/>
              </a:lnSpc>
              <a:spcBef>
                <a:spcPts val="1000"/>
              </a:spcBef>
              <a:buFontTx/>
              <a:buChar char="-"/>
              <a:defRPr/>
            </a:pPr>
            <a:r>
              <a:rPr lang="fr-FR" sz="1400" dirty="0">
                <a:latin typeface="Arial"/>
              </a:rPr>
              <a:t>Planning: </a:t>
            </a:r>
          </a:p>
          <a:p>
            <a:pPr marL="1200150" lvl="2" indent="-285750">
              <a:lnSpc>
                <a:spcPct val="90000"/>
              </a:lnSpc>
              <a:spcBef>
                <a:spcPts val="1000"/>
              </a:spcBef>
              <a:buFontTx/>
              <a:buChar char="-"/>
              <a:defRPr/>
            </a:pPr>
            <a:r>
              <a:rPr lang="fr-FR" sz="1400" dirty="0">
                <a:latin typeface="Arial"/>
              </a:rPr>
              <a:t>Livraison finale: décembre 21</a:t>
            </a:r>
          </a:p>
          <a:p>
            <a:pPr marL="1200150" lvl="2" indent="-285750">
              <a:lnSpc>
                <a:spcPct val="90000"/>
              </a:lnSpc>
              <a:spcBef>
                <a:spcPts val="1000"/>
              </a:spcBef>
              <a:buFontTx/>
              <a:buChar char="-"/>
              <a:defRPr/>
            </a:pPr>
            <a:r>
              <a:rPr lang="fr-FR" sz="1400" dirty="0">
                <a:latin typeface="Arial"/>
              </a:rPr>
              <a:t>Recette: janvier 22</a:t>
            </a:r>
          </a:p>
          <a:p>
            <a:pPr marL="1200150" lvl="2" indent="-285750">
              <a:lnSpc>
                <a:spcPct val="90000"/>
              </a:lnSpc>
              <a:spcBef>
                <a:spcPts val="1000"/>
              </a:spcBef>
              <a:buFontTx/>
              <a:buChar char="-"/>
              <a:defRPr/>
            </a:pPr>
            <a:r>
              <a:rPr lang="fr-FR" sz="1400" dirty="0">
                <a:latin typeface="Arial"/>
              </a:rPr>
              <a:t>Déploiement contrôlé: Février 22</a:t>
            </a:r>
          </a:p>
        </p:txBody>
      </p:sp>
      <p:sp>
        <p:nvSpPr>
          <p:cNvPr id="15" name="Rectangle à coins arrondis 6">
            <a:extLst>
              <a:ext uri="{FF2B5EF4-FFF2-40B4-BE49-F238E27FC236}">
                <a16:creationId xmlns:a16="http://schemas.microsoft.com/office/drawing/2014/main" id="{54CE5B73-F01E-844D-B819-6A0BED40EF60}"/>
              </a:ext>
            </a:extLst>
          </p:cNvPr>
          <p:cNvSpPr/>
          <p:nvPr/>
        </p:nvSpPr>
        <p:spPr>
          <a:xfrm>
            <a:off x="9347357" y="347233"/>
            <a:ext cx="2507673" cy="346364"/>
          </a:xfrm>
          <a:prstGeom prst="roundRect">
            <a:avLst>
              <a:gd name="adj" fmla="val 5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dirty="0">
                <a:solidFill>
                  <a:srgbClr val="002060"/>
                </a:solidFill>
              </a:rPr>
              <a:t>DSI Transformateur</a:t>
            </a:r>
          </a:p>
        </p:txBody>
      </p:sp>
      <p:pic>
        <p:nvPicPr>
          <p:cNvPr id="18" name="Image 17">
            <a:extLst>
              <a:ext uri="{FF2B5EF4-FFF2-40B4-BE49-F238E27FC236}">
                <a16:creationId xmlns:a16="http://schemas.microsoft.com/office/drawing/2014/main" id="{1D847C4B-4066-4A78-8631-306DA01621DD}"/>
              </a:ext>
            </a:extLst>
          </p:cNvPr>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381893" y="4239946"/>
            <a:ext cx="3473137" cy="1941192"/>
          </a:xfrm>
          <a:prstGeom prst="rect">
            <a:avLst/>
          </a:prstGeom>
          <a:noFill/>
          <a:ln>
            <a:noFill/>
          </a:ln>
        </p:spPr>
      </p:pic>
    </p:spTree>
    <p:extLst>
      <p:ext uri="{BB962C8B-B14F-4D97-AF65-F5344CB8AC3E}">
        <p14:creationId xmlns:p14="http://schemas.microsoft.com/office/powerpoint/2010/main" val="2388494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2278081-59CF-42DD-9434-663189E19342}"/>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1CFCFC7E-99A6-4790-99F5-7485B72FDAF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riangle rectangle 17">
            <a:extLst>
              <a:ext uri="{FF2B5EF4-FFF2-40B4-BE49-F238E27FC236}">
                <a16:creationId xmlns:a16="http://schemas.microsoft.com/office/drawing/2014/main" id="{67AA23D2-F3BA-4EAC-AC21-A342F073BA4F}"/>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riangle rectangle 18">
            <a:extLst>
              <a:ext uri="{FF2B5EF4-FFF2-40B4-BE49-F238E27FC236}">
                <a16:creationId xmlns:a16="http://schemas.microsoft.com/office/drawing/2014/main" id="{C60141DD-6CA4-4480-903E-1F47F1AF2AC2}"/>
              </a:ext>
            </a:extLst>
          </p:cNvPr>
          <p:cNvSpPr/>
          <p:nvPr/>
        </p:nvSpPr>
        <p:spPr>
          <a:xfrm rot="5400000">
            <a:off x="11976082" y="2143570"/>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Image 19">
            <a:extLst>
              <a:ext uri="{FF2B5EF4-FFF2-40B4-BE49-F238E27FC236}">
                <a16:creationId xmlns:a16="http://schemas.microsoft.com/office/drawing/2014/main" id="{34E8E7BA-7D6C-4566-9432-931B080FC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sp>
        <p:nvSpPr>
          <p:cNvPr id="24" name="Rectangle 23">
            <a:extLst>
              <a:ext uri="{FF2B5EF4-FFF2-40B4-BE49-F238E27FC236}">
                <a16:creationId xmlns:a16="http://schemas.microsoft.com/office/drawing/2014/main" id="{BD965310-84DA-47FE-AE78-20553F61F081}"/>
              </a:ext>
            </a:extLst>
          </p:cNvPr>
          <p:cNvSpPr/>
          <p:nvPr/>
        </p:nvSpPr>
        <p:spPr>
          <a:xfrm>
            <a:off x="-4008" y="14363"/>
            <a:ext cx="219575" cy="1642444"/>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riangle rectangle 24">
            <a:extLst>
              <a:ext uri="{FF2B5EF4-FFF2-40B4-BE49-F238E27FC236}">
                <a16:creationId xmlns:a16="http://schemas.microsoft.com/office/drawing/2014/main" id="{AF4995B0-B261-49BC-A924-7CB2D9BA41ED}"/>
              </a:ext>
            </a:extLst>
          </p:cNvPr>
          <p:cNvSpPr/>
          <p:nvPr/>
        </p:nvSpPr>
        <p:spPr>
          <a:xfrm rot="10800000">
            <a:off x="-29454" y="1656807"/>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744CA474-6564-4633-9E2D-48D97E6EDD2E}"/>
              </a:ext>
            </a:extLst>
          </p:cNvPr>
          <p:cNvSpPr/>
          <p:nvPr/>
        </p:nvSpPr>
        <p:spPr>
          <a:xfrm>
            <a:off x="8745964" y="0"/>
            <a:ext cx="3475490" cy="7027817"/>
          </a:xfrm>
          <a:prstGeom prst="rect">
            <a:avLst/>
          </a:prstGeom>
          <a:solidFill>
            <a:srgbClr val="FFE231"/>
          </a:solidFill>
          <a:ln>
            <a:solidFill>
              <a:srgbClr val="FFE2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D3F8164-E2F2-4030-9367-25826EB84D78}"/>
              </a:ext>
            </a:extLst>
          </p:cNvPr>
          <p:cNvSpPr/>
          <p:nvPr/>
        </p:nvSpPr>
        <p:spPr>
          <a:xfrm rot="5400000">
            <a:off x="4352850" y="-4211163"/>
            <a:ext cx="167588" cy="8618643"/>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riangle rectangle 30">
            <a:extLst>
              <a:ext uri="{FF2B5EF4-FFF2-40B4-BE49-F238E27FC236}">
                <a16:creationId xmlns:a16="http://schemas.microsoft.com/office/drawing/2014/main" id="{BDA57D1C-E78D-41B9-860C-CA30025F8286}"/>
              </a:ext>
            </a:extLst>
          </p:cNvPr>
          <p:cNvSpPr/>
          <p:nvPr/>
        </p:nvSpPr>
        <p:spPr>
          <a:xfrm>
            <a:off x="5157421" y="-241715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4" name="Image 33" descr="Une image contenant texte&#10;&#10;Description générée automatiquement">
            <a:extLst>
              <a:ext uri="{FF2B5EF4-FFF2-40B4-BE49-F238E27FC236}">
                <a16:creationId xmlns:a16="http://schemas.microsoft.com/office/drawing/2014/main" id="{D708EABA-7F2D-45DE-9DEA-33BEA162AF12}"/>
              </a:ext>
            </a:extLst>
          </p:cNvPr>
          <p:cNvPicPr>
            <a:picLocks noChangeAspect="1"/>
          </p:cNvPicPr>
          <p:nvPr/>
        </p:nvPicPr>
        <p:blipFill rotWithShape="1">
          <a:blip r:embed="rId3">
            <a:extLst>
              <a:ext uri="{28A0092B-C50C-407E-A947-70E740481C1C}">
                <a14:useLocalDpi xmlns:a14="http://schemas.microsoft.com/office/drawing/2010/main" val="0"/>
              </a:ext>
            </a:extLst>
          </a:blip>
          <a:srcRect l="18683" t="36432" r="19072" b="37174"/>
          <a:stretch/>
        </p:blipFill>
        <p:spPr>
          <a:xfrm>
            <a:off x="9448454" y="6220677"/>
            <a:ext cx="2722468" cy="589816"/>
          </a:xfrm>
          <a:prstGeom prst="rect">
            <a:avLst/>
          </a:prstGeom>
        </p:spPr>
      </p:pic>
      <p:grpSp>
        <p:nvGrpSpPr>
          <p:cNvPr id="43" name="Groupe 42">
            <a:extLst>
              <a:ext uri="{FF2B5EF4-FFF2-40B4-BE49-F238E27FC236}">
                <a16:creationId xmlns:a16="http://schemas.microsoft.com/office/drawing/2014/main" id="{450C5428-2D71-43E1-9738-CD063A7C2197}"/>
              </a:ext>
            </a:extLst>
          </p:cNvPr>
          <p:cNvGrpSpPr/>
          <p:nvPr/>
        </p:nvGrpSpPr>
        <p:grpSpPr>
          <a:xfrm>
            <a:off x="1756312" y="1582211"/>
            <a:ext cx="6607193" cy="3693577"/>
            <a:chOff x="3320986" y="794759"/>
            <a:chExt cx="6607193" cy="3693577"/>
          </a:xfrm>
        </p:grpSpPr>
        <p:pic>
          <p:nvPicPr>
            <p:cNvPr id="44" name="Image 43">
              <a:extLst>
                <a:ext uri="{FF2B5EF4-FFF2-40B4-BE49-F238E27FC236}">
                  <a16:creationId xmlns:a16="http://schemas.microsoft.com/office/drawing/2014/main" id="{283CED3D-FABB-45EF-B730-E44B5B7648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246" t="34065" r="5151" b="38010"/>
            <a:stretch/>
          </p:blipFill>
          <p:spPr>
            <a:xfrm>
              <a:off x="3731119" y="794759"/>
              <a:ext cx="6197060" cy="1242865"/>
            </a:xfrm>
            <a:prstGeom prst="rect">
              <a:avLst/>
            </a:prstGeom>
          </p:spPr>
        </p:pic>
        <p:grpSp>
          <p:nvGrpSpPr>
            <p:cNvPr id="45" name="Groupe 44">
              <a:extLst>
                <a:ext uri="{FF2B5EF4-FFF2-40B4-BE49-F238E27FC236}">
                  <a16:creationId xmlns:a16="http://schemas.microsoft.com/office/drawing/2014/main" id="{495D5DC3-F884-4B0D-A654-BB0E7679F4E0}"/>
                </a:ext>
              </a:extLst>
            </p:cNvPr>
            <p:cNvGrpSpPr/>
            <p:nvPr/>
          </p:nvGrpSpPr>
          <p:grpSpPr>
            <a:xfrm>
              <a:off x="3320986" y="1444492"/>
              <a:ext cx="5147811" cy="3043844"/>
              <a:chOff x="3320986" y="1444492"/>
              <a:chExt cx="5147811" cy="3043844"/>
            </a:xfrm>
          </p:grpSpPr>
          <p:pic>
            <p:nvPicPr>
              <p:cNvPr id="46" name="Image 45">
                <a:extLst>
                  <a:ext uri="{FF2B5EF4-FFF2-40B4-BE49-F238E27FC236}">
                    <a16:creationId xmlns:a16="http://schemas.microsoft.com/office/drawing/2014/main" id="{9B1C4D5F-2962-4C25-8A8E-7F9FD388607B}"/>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4280312" y="4000517"/>
                <a:ext cx="299518" cy="299518"/>
              </a:xfrm>
              <a:prstGeom prst="rect">
                <a:avLst/>
              </a:prstGeom>
            </p:spPr>
          </p:pic>
          <p:pic>
            <p:nvPicPr>
              <p:cNvPr id="47" name="Image 46">
                <a:extLst>
                  <a:ext uri="{FF2B5EF4-FFF2-40B4-BE49-F238E27FC236}">
                    <a16:creationId xmlns:a16="http://schemas.microsoft.com/office/drawing/2014/main" id="{82416CF5-23AE-40E3-AC0E-E6D9E5C024E5}"/>
                  </a:ext>
                </a:extLst>
              </p:cNvPr>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4283055" y="3334825"/>
                <a:ext cx="272644" cy="269134"/>
              </a:xfrm>
              <a:prstGeom prst="rect">
                <a:avLst/>
              </a:prstGeom>
            </p:spPr>
          </p:pic>
          <p:pic>
            <p:nvPicPr>
              <p:cNvPr id="48" name="Image 47">
                <a:extLst>
                  <a:ext uri="{FF2B5EF4-FFF2-40B4-BE49-F238E27FC236}">
                    <a16:creationId xmlns:a16="http://schemas.microsoft.com/office/drawing/2014/main" id="{1213B744-E35D-4FF8-AD82-061E5289FC93}"/>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4280312" y="2986542"/>
                <a:ext cx="275387" cy="275387"/>
              </a:xfrm>
              <a:prstGeom prst="rect">
                <a:avLst/>
              </a:prstGeom>
            </p:spPr>
          </p:pic>
          <p:pic>
            <p:nvPicPr>
              <p:cNvPr id="49" name="Image 48">
                <a:extLst>
                  <a:ext uri="{FF2B5EF4-FFF2-40B4-BE49-F238E27FC236}">
                    <a16:creationId xmlns:a16="http://schemas.microsoft.com/office/drawing/2014/main" id="{771D57FE-6EBE-4F63-B0C6-02945A5680C5}"/>
                  </a:ext>
                </a:extLst>
              </p:cNvPr>
              <p:cNvPicPr>
                <a:picLocks noChangeAspect="1"/>
              </p:cNvPicPr>
              <p:nvPr/>
            </p:nvPicPr>
            <p:blipFill>
              <a:blip r:embed="rId11" cstate="print">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tretch>
                <a:fillRect/>
              </a:stretch>
            </p:blipFill>
            <p:spPr>
              <a:xfrm>
                <a:off x="4288758" y="3670682"/>
                <a:ext cx="291072" cy="289771"/>
              </a:xfrm>
              <a:prstGeom prst="rect">
                <a:avLst/>
              </a:prstGeom>
            </p:spPr>
          </p:pic>
          <p:sp>
            <p:nvSpPr>
              <p:cNvPr id="50" name="Rectangle 49">
                <a:extLst>
                  <a:ext uri="{FF2B5EF4-FFF2-40B4-BE49-F238E27FC236}">
                    <a16:creationId xmlns:a16="http://schemas.microsoft.com/office/drawing/2014/main" id="{D696649F-007F-40EE-8DC6-DF83B6285B82}"/>
                  </a:ext>
                </a:extLst>
              </p:cNvPr>
              <p:cNvSpPr/>
              <p:nvPr/>
            </p:nvSpPr>
            <p:spPr>
              <a:xfrm>
                <a:off x="4518884" y="3629867"/>
                <a:ext cx="1226874"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E7E6E6">
                        <a:lumMod val="75000"/>
                      </a:srgbClr>
                    </a:solidFill>
                    <a:effectLst/>
                    <a:uLnTx/>
                    <a:uFillTx/>
                    <a:latin typeface="Calibri" panose="020F0502020204030204"/>
                    <a:ea typeface="+mn-ea"/>
                    <a:cs typeface="Museo Slab 500"/>
                  </a:rPr>
                  <a:t>@groupegcc</a:t>
                </a:r>
              </a:p>
            </p:txBody>
          </p:sp>
          <p:sp>
            <p:nvSpPr>
              <p:cNvPr id="51" name="Parenthèse ouvrante 50">
                <a:extLst>
                  <a:ext uri="{FF2B5EF4-FFF2-40B4-BE49-F238E27FC236}">
                    <a16:creationId xmlns:a16="http://schemas.microsoft.com/office/drawing/2014/main" id="{47721D5A-E2C8-4B90-9665-E6A6BEEEAE62}"/>
                  </a:ext>
                </a:extLst>
              </p:cNvPr>
              <p:cNvSpPr/>
              <p:nvPr/>
            </p:nvSpPr>
            <p:spPr>
              <a:xfrm>
                <a:off x="3320986" y="1444492"/>
                <a:ext cx="486334" cy="2037817"/>
              </a:xfrm>
              <a:prstGeom prst="leftBracket">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6562867D-8BFA-4726-9E3A-B3B24ADEB179}"/>
                  </a:ext>
                </a:extLst>
              </p:cNvPr>
              <p:cNvSpPr/>
              <p:nvPr/>
            </p:nvSpPr>
            <p:spPr>
              <a:xfrm>
                <a:off x="3807321" y="2773500"/>
                <a:ext cx="4661476" cy="1714836"/>
              </a:xfrm>
              <a:prstGeom prst="rect">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53" name="Rectangle 52">
            <a:extLst>
              <a:ext uri="{FF2B5EF4-FFF2-40B4-BE49-F238E27FC236}">
                <a16:creationId xmlns:a16="http://schemas.microsoft.com/office/drawing/2014/main" id="{4B2BDB88-8390-41A2-B42A-60A740CE706D}"/>
              </a:ext>
            </a:extLst>
          </p:cNvPr>
          <p:cNvSpPr/>
          <p:nvPr/>
        </p:nvSpPr>
        <p:spPr>
          <a:xfrm>
            <a:off x="2956699" y="3703813"/>
            <a:ext cx="1289392" cy="338554"/>
          </a:xfrm>
          <a:prstGeom prst="rect">
            <a:avLst/>
          </a:prstGeom>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E7E6E6">
                    <a:lumMod val="75000"/>
                  </a:srgbClr>
                </a:solidFill>
                <a:effectLst/>
                <a:uLnTx/>
                <a:uFillTx/>
                <a:latin typeface="Calibri" panose="020F0502020204030204"/>
                <a:ea typeface="+mn-ea"/>
                <a:cs typeface="Museo Slab 500"/>
              </a:rPr>
              <a:t>@groupe-</a:t>
            </a:r>
            <a:r>
              <a:rPr kumimoji="0" lang="fr-FR" sz="1600" b="0" i="0" u="none" strike="noStrike" kern="1200" cap="none" spc="0" normalizeH="0" baseline="0" noProof="0" dirty="0" err="1">
                <a:ln>
                  <a:noFill/>
                </a:ln>
                <a:solidFill>
                  <a:srgbClr val="E7E6E6">
                    <a:lumMod val="75000"/>
                  </a:srgbClr>
                </a:solidFill>
                <a:effectLst/>
                <a:uLnTx/>
                <a:uFillTx/>
                <a:latin typeface="Calibri" panose="020F0502020204030204"/>
                <a:ea typeface="+mn-ea"/>
                <a:cs typeface="Museo Slab 500"/>
              </a:rPr>
              <a:t>gcc</a:t>
            </a:r>
            <a:endParaRPr kumimoji="0" lang="fr-FR" sz="1600" b="0" i="0" u="none" strike="noStrike" kern="1200" cap="none" spc="0" normalizeH="0" baseline="0" noProof="0" dirty="0">
              <a:ln>
                <a:noFill/>
              </a:ln>
              <a:solidFill>
                <a:srgbClr val="E7E6E6">
                  <a:lumMod val="75000"/>
                </a:srgbClr>
              </a:solidFill>
              <a:effectLst/>
              <a:uLnTx/>
              <a:uFillTx/>
              <a:latin typeface="Calibri" panose="020F0502020204030204"/>
              <a:ea typeface="+mn-ea"/>
              <a:cs typeface="Museo Slab 500"/>
            </a:endParaRPr>
          </a:p>
        </p:txBody>
      </p:sp>
      <p:sp>
        <p:nvSpPr>
          <p:cNvPr id="54" name="Rectangle 53">
            <a:extLst>
              <a:ext uri="{FF2B5EF4-FFF2-40B4-BE49-F238E27FC236}">
                <a16:creationId xmlns:a16="http://schemas.microsoft.com/office/drawing/2014/main" id="{5226589D-388E-4300-A2DF-5551C36B3403}"/>
              </a:ext>
            </a:extLst>
          </p:cNvPr>
          <p:cNvSpPr/>
          <p:nvPr/>
        </p:nvSpPr>
        <p:spPr>
          <a:xfrm>
            <a:off x="2961425" y="4048441"/>
            <a:ext cx="1195455" cy="338554"/>
          </a:xfrm>
          <a:prstGeom prst="rect">
            <a:avLst/>
          </a:prstGeom>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E7E6E6">
                    <a:lumMod val="75000"/>
                  </a:srgbClr>
                </a:solidFill>
                <a:effectLst/>
                <a:uLnTx/>
                <a:uFillTx/>
                <a:latin typeface="Calibri" panose="020F0502020204030204"/>
                <a:ea typeface="+mn-ea"/>
                <a:cs typeface="Museo Slab 500"/>
              </a:rPr>
              <a:t>@reseaugcc</a:t>
            </a:r>
          </a:p>
        </p:txBody>
      </p:sp>
      <p:sp>
        <p:nvSpPr>
          <p:cNvPr id="55" name="Rectangle 54">
            <a:extLst>
              <a:ext uri="{FF2B5EF4-FFF2-40B4-BE49-F238E27FC236}">
                <a16:creationId xmlns:a16="http://schemas.microsoft.com/office/drawing/2014/main" id="{DC7E0F1F-B9D1-4F1E-8496-FEC65E7F2B5F}"/>
              </a:ext>
            </a:extLst>
          </p:cNvPr>
          <p:cNvSpPr/>
          <p:nvPr/>
        </p:nvSpPr>
        <p:spPr>
          <a:xfrm>
            <a:off x="2958211" y="4801319"/>
            <a:ext cx="1226874"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E7E6E6">
                    <a:lumMod val="75000"/>
                  </a:srgbClr>
                </a:solidFill>
                <a:effectLst/>
                <a:uLnTx/>
                <a:uFillTx/>
                <a:latin typeface="Calibri" panose="020F0502020204030204"/>
                <a:ea typeface="+mn-ea"/>
                <a:cs typeface="Museo Slab 500"/>
              </a:rPr>
              <a:t>@groupegcc</a:t>
            </a:r>
          </a:p>
        </p:txBody>
      </p:sp>
      <p:grpSp>
        <p:nvGrpSpPr>
          <p:cNvPr id="57" name="Groupe 56">
            <a:extLst>
              <a:ext uri="{FF2B5EF4-FFF2-40B4-BE49-F238E27FC236}">
                <a16:creationId xmlns:a16="http://schemas.microsoft.com/office/drawing/2014/main" id="{16F55BA4-DCFC-4CC2-B07B-7104934DE18A}"/>
              </a:ext>
            </a:extLst>
          </p:cNvPr>
          <p:cNvGrpSpPr/>
          <p:nvPr/>
        </p:nvGrpSpPr>
        <p:grpSpPr>
          <a:xfrm>
            <a:off x="3123630" y="5898825"/>
            <a:ext cx="3603913" cy="452207"/>
            <a:chOff x="5137677" y="5530082"/>
            <a:chExt cx="3603913" cy="452207"/>
          </a:xfrm>
        </p:grpSpPr>
        <p:sp>
          <p:nvSpPr>
            <p:cNvPr id="58" name="Rectangle 57">
              <a:extLst>
                <a:ext uri="{FF2B5EF4-FFF2-40B4-BE49-F238E27FC236}">
                  <a16:creationId xmlns:a16="http://schemas.microsoft.com/office/drawing/2014/main" id="{1D4A2712-9C34-4617-865A-16D7636C25FE}"/>
                </a:ext>
              </a:extLst>
            </p:cNvPr>
            <p:cNvSpPr/>
            <p:nvPr/>
          </p:nvSpPr>
          <p:spPr>
            <a:xfrm>
              <a:off x="5389423" y="5612957"/>
              <a:ext cx="335216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Museo Slab 900"/>
                  <a:ea typeface="+mn-ea"/>
                  <a:cs typeface="Museo Slab 900"/>
                </a:rPr>
                <a:t>WWW.GCC-GROUPE.COM</a:t>
              </a:r>
            </a:p>
          </p:txBody>
        </p:sp>
        <p:pic>
          <p:nvPicPr>
            <p:cNvPr id="59" name="Image 58">
              <a:extLst>
                <a:ext uri="{FF2B5EF4-FFF2-40B4-BE49-F238E27FC236}">
                  <a16:creationId xmlns:a16="http://schemas.microsoft.com/office/drawing/2014/main" id="{0EE3684D-54CB-4A33-8926-E49BC41F4ED2}"/>
                </a:ext>
              </a:extLst>
            </p:cNvPr>
            <p:cNvPicPr>
              <a:picLocks noChangeAspect="1"/>
            </p:cNvPicPr>
            <p:nvPr/>
          </p:nvPicPr>
          <p:blipFill>
            <a:blip r:embed="rId13"/>
            <a:stretch>
              <a:fillRect/>
            </a:stretch>
          </p:blipFill>
          <p:spPr>
            <a:xfrm rot="21033864">
              <a:off x="5137677" y="5530082"/>
              <a:ext cx="503492" cy="398110"/>
            </a:xfrm>
            <a:prstGeom prst="rect">
              <a:avLst/>
            </a:prstGeom>
          </p:spPr>
        </p:pic>
      </p:grpSp>
      <p:sp>
        <p:nvSpPr>
          <p:cNvPr id="29" name="Rectangle 28">
            <a:extLst>
              <a:ext uri="{FF2B5EF4-FFF2-40B4-BE49-F238E27FC236}">
                <a16:creationId xmlns:a16="http://schemas.microsoft.com/office/drawing/2014/main" id="{A85A3933-6C85-49A6-B5DA-F1562FCAC8A1}"/>
              </a:ext>
            </a:extLst>
          </p:cNvPr>
          <p:cNvSpPr/>
          <p:nvPr/>
        </p:nvSpPr>
        <p:spPr>
          <a:xfrm>
            <a:off x="313509" y="372393"/>
            <a:ext cx="840300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all" spc="0" normalizeH="0" baseline="0" noProof="0" dirty="0">
                <a:ln>
                  <a:noFill/>
                </a:ln>
                <a:effectLst/>
                <a:uLnTx/>
                <a:uFillTx/>
                <a:latin typeface="Arial" panose="020B0604020202020204" pitchFamily="34" charset="0"/>
                <a:ea typeface="+mn-ea"/>
                <a:cs typeface="Arial" panose="020B0604020202020204" pitchFamily="34" charset="0"/>
              </a:rPr>
              <a:t>MERCI DE VOTRE lecture</a:t>
            </a:r>
            <a:endParaRPr kumimoji="0" lang="fr-FR" sz="3600" b="0" i="0" u="none" strike="noStrike" kern="1200" cap="all" spc="0" normalizeH="0" baseline="0" noProof="0" dirty="0">
              <a:ln>
                <a:noFill/>
              </a:ln>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05219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49313" y="334900"/>
            <a:ext cx="11649279" cy="461665"/>
          </a:xfrm>
          <a:prstGeom prst="rect">
            <a:avLst/>
          </a:prstGeom>
          <a:noFill/>
        </p:spPr>
        <p:txBody>
          <a:bodyPr wrap="square" rtlCol="0">
            <a:spAutoFit/>
          </a:bodyPr>
          <a:lstStyle/>
          <a:p>
            <a:pPr lvl="0">
              <a:spcBef>
                <a:spcPts val="50"/>
              </a:spcBef>
              <a:defRPr/>
            </a:pPr>
            <a:r>
              <a:rPr lang="fr-FR" sz="2400" dirty="0"/>
              <a:t>DISCLAIMER</a:t>
            </a:r>
            <a:endParaRPr kumimoji="0" lang="fr-FR" sz="2400"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Espace réservé du texte 2">
            <a:extLst>
              <a:ext uri="{FF2B5EF4-FFF2-40B4-BE49-F238E27FC236}">
                <a16:creationId xmlns:a16="http://schemas.microsoft.com/office/drawing/2014/main" id="{43D0E5C3-9DA9-4D47-99F1-4285FAA3B18A}"/>
              </a:ext>
            </a:extLst>
          </p:cNvPr>
          <p:cNvSpPr>
            <a:spLocks noGrp="1"/>
          </p:cNvSpPr>
          <p:nvPr/>
        </p:nvSpPr>
        <p:spPr>
          <a:xfrm>
            <a:off x="449313" y="1085985"/>
            <a:ext cx="11208620" cy="54076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8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dirty="0">
                <a:solidFill>
                  <a:srgbClr val="FF0000"/>
                </a:solidFill>
              </a:rPr>
              <a:t>Les informations suivantes sont considérées confidentielles</a:t>
            </a:r>
            <a:br>
              <a:rPr lang="fr-FR" dirty="0">
                <a:solidFill>
                  <a:srgbClr val="FF0000"/>
                </a:solidFill>
              </a:rPr>
            </a:br>
            <a:r>
              <a:rPr lang="fr-FR" dirty="0">
                <a:solidFill>
                  <a:srgbClr val="FF0000"/>
                </a:solidFill>
              </a:rPr>
              <a:t>et sont la propriété du Groupe GCC. </a:t>
            </a:r>
          </a:p>
          <a:p>
            <a:pPr marL="0" indent="0" algn="ctr">
              <a:buNone/>
            </a:pPr>
            <a:r>
              <a:rPr lang="fr-FR" dirty="0">
                <a:solidFill>
                  <a:srgbClr val="FF0000"/>
                </a:solidFill>
              </a:rPr>
              <a:t>Il vous est interdit de communiquer ces informations à un tiers</a:t>
            </a:r>
            <a:br>
              <a:rPr lang="fr-FR" dirty="0">
                <a:solidFill>
                  <a:srgbClr val="FF0000"/>
                </a:solidFill>
              </a:rPr>
            </a:br>
            <a:r>
              <a:rPr lang="fr-FR" dirty="0">
                <a:solidFill>
                  <a:srgbClr val="FF0000"/>
                </a:solidFill>
              </a:rPr>
              <a:t>sans l’accord express de son rédacteur, et ce, sous quel que format que ce soit (print, email, photo) et quelle qu’en soit la destination.</a:t>
            </a:r>
          </a:p>
          <a:p>
            <a:pPr marL="0" indent="0" algn="ctr">
              <a:buNone/>
            </a:pPr>
            <a:r>
              <a:rPr lang="fr-FR" dirty="0">
                <a:solidFill>
                  <a:srgbClr val="FF0000"/>
                </a:solidFill>
              </a:rPr>
              <a:t>Les informations ci-après sont à l’unique destination</a:t>
            </a:r>
            <a:br>
              <a:rPr lang="fr-FR" dirty="0">
                <a:solidFill>
                  <a:srgbClr val="FF0000"/>
                </a:solidFill>
              </a:rPr>
            </a:br>
            <a:r>
              <a:rPr lang="fr-FR" dirty="0">
                <a:solidFill>
                  <a:srgbClr val="FF0000"/>
                </a:solidFill>
              </a:rPr>
              <a:t>des membres du jury de IT for Business de l’année 2022.</a:t>
            </a:r>
          </a:p>
          <a:p>
            <a:pPr marL="0" indent="0" algn="ctr">
              <a:buNone/>
            </a:pPr>
            <a:endParaRPr lang="fr-FR" dirty="0">
              <a:solidFill>
                <a:srgbClr val="FF0000"/>
              </a:solidFill>
            </a:endParaRPr>
          </a:p>
          <a:p>
            <a:pPr marL="0" indent="0" algn="ctr">
              <a:buNone/>
            </a:pPr>
            <a:r>
              <a:rPr lang="fr-FR" dirty="0">
                <a:solidFill>
                  <a:srgbClr val="FF0000"/>
                </a:solidFill>
              </a:rPr>
              <a:t>Après lecture et prise de connaissance,</a:t>
            </a:r>
            <a:br>
              <a:rPr lang="fr-FR" dirty="0">
                <a:solidFill>
                  <a:srgbClr val="FF0000"/>
                </a:solidFill>
              </a:rPr>
            </a:br>
            <a:r>
              <a:rPr lang="fr-FR" dirty="0">
                <a:solidFill>
                  <a:srgbClr val="FF0000"/>
                </a:solidFill>
              </a:rPr>
              <a:t>il vous est demandé de supprimer ce document</a:t>
            </a:r>
            <a:br>
              <a:rPr lang="fr-FR" dirty="0">
                <a:solidFill>
                  <a:srgbClr val="FF0000"/>
                </a:solidFill>
              </a:rPr>
            </a:br>
            <a:r>
              <a:rPr lang="fr-FR" dirty="0">
                <a:solidFill>
                  <a:srgbClr val="FF0000"/>
                </a:solidFill>
              </a:rPr>
              <a:t>par les moyens appropriés.</a:t>
            </a:r>
          </a:p>
        </p:txBody>
      </p:sp>
    </p:spTree>
    <p:extLst>
      <p:ext uri="{BB962C8B-B14F-4D97-AF65-F5344CB8AC3E}">
        <p14:creationId xmlns:p14="http://schemas.microsoft.com/office/powerpoint/2010/main" val="3956861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49313" y="334900"/>
            <a:ext cx="11649279" cy="461665"/>
          </a:xfrm>
          <a:prstGeom prst="rect">
            <a:avLst/>
          </a:prstGeom>
          <a:noFill/>
        </p:spPr>
        <p:txBody>
          <a:bodyPr wrap="square" rtlCol="0">
            <a:spAutoFit/>
          </a:bodyPr>
          <a:lstStyle/>
          <a:p>
            <a:pPr lvl="0">
              <a:spcBef>
                <a:spcPts val="50"/>
              </a:spcBef>
              <a:defRPr/>
            </a:pPr>
            <a:r>
              <a:rPr lang="fr-FR" sz="2400" dirty="0"/>
              <a:t>A l’attention du Jury</a:t>
            </a:r>
            <a:endParaRPr kumimoji="0" lang="fr-FR" sz="2400"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ZoneTexte 14">
            <a:extLst>
              <a:ext uri="{FF2B5EF4-FFF2-40B4-BE49-F238E27FC236}">
                <a16:creationId xmlns:a16="http://schemas.microsoft.com/office/drawing/2014/main" id="{D625A023-678E-4E04-93F2-B543E436D125}"/>
              </a:ext>
            </a:extLst>
          </p:cNvPr>
          <p:cNvSpPr txBox="1"/>
          <p:nvPr/>
        </p:nvSpPr>
        <p:spPr>
          <a:xfrm>
            <a:off x="429497" y="967788"/>
            <a:ext cx="11206065" cy="5576398"/>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fr-FR" b="0" i="0" u="none" strike="noStrike" kern="1200" cap="none" spc="0" normalizeH="0" baseline="0" noProof="0" dirty="0">
                <a:ln>
                  <a:noFill/>
                </a:ln>
                <a:effectLst/>
                <a:uLnTx/>
                <a:uFillTx/>
                <a:latin typeface="Arial"/>
                <a:ea typeface="+mn-ea"/>
                <a:cs typeface="+mn-cs"/>
              </a:rPr>
              <a:t>Cette présentation complémentaire vous permettra de mieux cerner le contexte de la DSI du groupe GCC et pourquoi c’est l’équipe toute entière qui concoure au trophée de DSI de l’année 2022. En effet les réalisations faites et futures sont le travail d’une équipe sans laquelle le manager n’est rien.</a:t>
            </a: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fr-FR" b="0" i="0" u="none" strike="noStrike" kern="1200" cap="none" spc="0" normalizeH="0" baseline="0" noProof="0" dirty="0">
                <a:ln>
                  <a:noFill/>
                </a:ln>
                <a:effectLst/>
                <a:uLnTx/>
                <a:uFillTx/>
                <a:latin typeface="Arial"/>
                <a:ea typeface="+mn-ea"/>
                <a:cs typeface="+mn-cs"/>
              </a:rPr>
              <a:t>Au vue des résultats de ces dernières années</a:t>
            </a:r>
            <a:r>
              <a:rPr lang="fr-FR" dirty="0">
                <a:latin typeface="Arial"/>
              </a:rPr>
              <a:t> et de la stratégie mise en œuvre, </a:t>
            </a:r>
            <a:r>
              <a:rPr kumimoji="0" lang="fr-FR" b="0" i="0" u="none" strike="noStrike" kern="1200" cap="none" spc="0" normalizeH="0" baseline="0" noProof="0" dirty="0">
                <a:ln>
                  <a:noFill/>
                </a:ln>
                <a:effectLst/>
                <a:uLnTx/>
                <a:uFillTx/>
                <a:latin typeface="Arial"/>
                <a:ea typeface="+mn-ea"/>
                <a:cs typeface="+mn-cs"/>
              </a:rPr>
              <a:t>il nous a semblé pertinent de concourir aux catégories suivantes</a:t>
            </a: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0" lang="fr-FR" b="0" i="0" u="none" strike="noStrike" kern="1200" cap="none" spc="0" normalizeH="0" baseline="0" noProof="0" dirty="0">
              <a:ln>
                <a:noFill/>
              </a:ln>
              <a:effectLst/>
              <a:uLnTx/>
              <a:uFillTx/>
              <a:latin typeface="Arial"/>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fr-FR" b="1" i="0" u="none" strike="noStrike" kern="1200" cap="none" spc="0" normalizeH="0" baseline="0" noProof="0" dirty="0">
                <a:ln>
                  <a:noFill/>
                </a:ln>
                <a:effectLst/>
                <a:uLnTx/>
                <a:uFillTx/>
                <a:latin typeface="Arial"/>
                <a:ea typeface="+mn-ea"/>
                <a:cs typeface="+mn-cs"/>
              </a:rPr>
              <a:t>« DSI Résilient » </a:t>
            </a:r>
            <a:r>
              <a:rPr kumimoji="0" lang="fr-FR" b="0" i="0" u="none" strike="noStrike" kern="1200" cap="none" spc="0" normalizeH="0" baseline="0" noProof="0" dirty="0">
                <a:ln>
                  <a:noFill/>
                </a:ln>
                <a:effectLst/>
                <a:uLnTx/>
                <a:uFillTx/>
                <a:latin typeface="Arial"/>
                <a:ea typeface="+mn-ea"/>
                <a:cs typeface="+mn-cs"/>
              </a:rPr>
              <a:t>&amp; </a:t>
            </a:r>
            <a:r>
              <a:rPr kumimoji="0" lang="fr-FR" b="1" i="0" u="none" strike="noStrike" kern="1200" cap="none" spc="0" normalizeH="0" baseline="0" noProof="0" dirty="0">
                <a:ln>
                  <a:noFill/>
                </a:ln>
                <a:effectLst/>
                <a:uLnTx/>
                <a:uFillTx/>
                <a:latin typeface="Arial"/>
                <a:ea typeface="+mn-ea"/>
                <a:cs typeface="+mn-cs"/>
              </a:rPr>
              <a:t>« DSI Orchestrateur »</a:t>
            </a:r>
            <a:r>
              <a:rPr kumimoji="0" lang="fr-FR" i="0" u="none" strike="noStrike" kern="1200" cap="none" spc="0" normalizeH="0" baseline="0" noProof="0" dirty="0">
                <a:ln>
                  <a:noFill/>
                </a:ln>
                <a:effectLst/>
                <a:uLnTx/>
                <a:uFillTx/>
                <a:latin typeface="Arial"/>
                <a:ea typeface="+mn-ea"/>
                <a:cs typeface="+mn-cs"/>
              </a:rPr>
              <a:t>: au vu du chemin parcouru depuis 2017</a:t>
            </a:r>
          </a:p>
          <a:p>
            <a:pPr algn="ctr">
              <a:lnSpc>
                <a:spcPct val="90000"/>
              </a:lnSpc>
              <a:spcBef>
                <a:spcPts val="1000"/>
              </a:spcBef>
              <a:defRPr/>
            </a:pPr>
            <a:r>
              <a:rPr kumimoji="0" lang="fr-FR" b="1" i="0" u="none" strike="noStrike" kern="1200" cap="none" spc="0" normalizeH="0" baseline="0" noProof="0" dirty="0">
                <a:ln>
                  <a:noFill/>
                </a:ln>
                <a:effectLst/>
                <a:uLnTx/>
                <a:uFillTx/>
                <a:latin typeface="Arial"/>
                <a:ea typeface="+mn-ea"/>
                <a:cs typeface="+mn-cs"/>
              </a:rPr>
              <a:t>« DSI Augmentée » </a:t>
            </a:r>
            <a:r>
              <a:rPr kumimoji="0" lang="fr-FR" b="0" i="0" u="none" strike="noStrike" kern="1200" cap="none" spc="0" normalizeH="0" baseline="0" noProof="0" dirty="0">
                <a:ln>
                  <a:noFill/>
                </a:ln>
                <a:effectLst/>
                <a:uLnTx/>
                <a:uFillTx/>
                <a:latin typeface="Arial"/>
                <a:ea typeface="+mn-ea"/>
                <a:cs typeface="+mn-cs"/>
              </a:rPr>
              <a:t>&amp; </a:t>
            </a:r>
            <a:r>
              <a:rPr kumimoji="0" lang="fr-FR" b="1" i="0" u="none" strike="noStrike" kern="1200" cap="none" spc="0" normalizeH="0" baseline="0" noProof="0" dirty="0">
                <a:ln>
                  <a:noFill/>
                </a:ln>
                <a:effectLst/>
                <a:uLnTx/>
                <a:uFillTx/>
                <a:latin typeface="Arial"/>
                <a:ea typeface="+mn-ea"/>
                <a:cs typeface="+mn-cs"/>
              </a:rPr>
              <a:t>« DSI Transformateur »</a:t>
            </a:r>
            <a:r>
              <a:rPr kumimoji="0" lang="fr-FR" i="0" u="none" strike="noStrike" kern="1200" cap="none" spc="0" normalizeH="0" baseline="0" noProof="0" dirty="0">
                <a:ln>
                  <a:noFill/>
                </a:ln>
                <a:effectLst/>
                <a:uLnTx/>
                <a:uFillTx/>
                <a:latin typeface="Arial"/>
                <a:ea typeface="+mn-ea"/>
                <a:cs typeface="+mn-cs"/>
              </a:rPr>
              <a:t>: du fait des projets en cours et du positionnement de la DSI au sein du Groupe GCC</a:t>
            </a:r>
          </a:p>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0" lang="fr-FR" i="0" u="none" strike="noStrike" kern="1200" cap="none" spc="0" normalizeH="0" baseline="0" noProof="0" dirty="0">
              <a:ln>
                <a:noFill/>
              </a:ln>
              <a:effectLst/>
              <a:uLnTx/>
              <a:uFillTx/>
              <a:latin typeface="Arial"/>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fr-FR" b="0" i="0" u="none" strike="noStrike" kern="1200" cap="none" spc="0" normalizeH="0" baseline="0" noProof="0" dirty="0">
                <a:ln>
                  <a:noFill/>
                </a:ln>
                <a:effectLst/>
                <a:uLnTx/>
                <a:uFillTx/>
                <a:latin typeface="Arial"/>
                <a:ea typeface="+mn-ea"/>
                <a:cs typeface="+mn-cs"/>
              </a:rPr>
              <a:t>Vous trouverez dans cette annexe</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fr-FR" b="0" i="0" u="none" strike="noStrike" kern="1200" cap="none" spc="0" normalizeH="0" baseline="0" noProof="0" dirty="0">
                <a:ln>
                  <a:noFill/>
                </a:ln>
                <a:effectLst/>
                <a:uLnTx/>
                <a:uFillTx/>
                <a:latin typeface="Arial"/>
                <a:ea typeface="+mn-ea"/>
                <a:cs typeface="+mn-cs"/>
              </a:rPr>
              <a:t>Le contexte de GCC</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fr-FR" b="0" i="0" u="none" strike="noStrike" kern="1200" cap="none" spc="0" normalizeH="0" baseline="0" noProof="0" dirty="0">
                <a:ln>
                  <a:noFill/>
                </a:ln>
                <a:effectLst/>
                <a:uLnTx/>
                <a:uFillTx/>
                <a:latin typeface="Arial"/>
                <a:ea typeface="+mn-ea"/>
                <a:cs typeface="+mn-cs"/>
              </a:rPr>
              <a:t>La stratégie DSI depuis ces 4 dernières années</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fr-FR" b="0" i="0" u="none" strike="noStrike" kern="1200" cap="none" spc="0" normalizeH="0" baseline="0" noProof="0" dirty="0">
                <a:ln>
                  <a:noFill/>
                </a:ln>
                <a:effectLst/>
                <a:uLnTx/>
                <a:uFillTx/>
                <a:latin typeface="Arial"/>
                <a:ea typeface="+mn-ea"/>
                <a:cs typeface="+mn-cs"/>
              </a:rPr>
              <a:t>Les exemples de réalisations</a:t>
            </a:r>
          </a:p>
          <a:p>
            <a:pPr lvl="1">
              <a:lnSpc>
                <a:spcPct val="90000"/>
              </a:lnSpc>
              <a:spcBef>
                <a:spcPts val="500"/>
              </a:spcBef>
              <a:defRPr/>
            </a:pPr>
            <a:endParaRPr lang="fr-FR" dirty="0">
              <a:latin typeface="Arial"/>
            </a:endParaRPr>
          </a:p>
          <a:p>
            <a:pPr marL="0" lvl="1">
              <a:lnSpc>
                <a:spcPct val="90000"/>
              </a:lnSpc>
              <a:spcBef>
                <a:spcPts val="500"/>
              </a:spcBef>
              <a:defRPr/>
            </a:pPr>
            <a:r>
              <a:rPr lang="fr-FR" dirty="0">
                <a:latin typeface="Arial"/>
              </a:rPr>
              <a:t>Vous pourrez aussi visionner une vidéo faite en interne pour notre dernier séminaire DSI</a:t>
            </a:r>
            <a:endParaRPr kumimoji="0" lang="fr-FR" sz="2000" b="0" i="0" u="none" strike="noStrike" kern="1200" cap="none" spc="0" normalizeH="0" baseline="0" noProof="0" dirty="0">
              <a:ln>
                <a:noFill/>
              </a:ln>
              <a:effectLst/>
              <a:uLnTx/>
              <a:uFillTx/>
              <a:latin typeface="Arial"/>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fr-FR" b="0" i="0" u="none" strike="noStrike" kern="1200" cap="none" spc="0" normalizeH="0" baseline="0" noProof="0" dirty="0">
                <a:ln>
                  <a:noFill/>
                </a:ln>
                <a:effectLst/>
                <a:uLnTx/>
                <a:uFillTx/>
                <a:latin typeface="Arial"/>
                <a:ea typeface="+mn-ea"/>
                <a:cs typeface="+mn-cs"/>
              </a:rPr>
              <a:t>Mes équipes &amp; moi vous souhaitons une bonne lecture</a:t>
            </a:r>
            <a:r>
              <a:rPr kumimoji="0" lang="fr-FR" sz="2000" b="0" i="0" u="none" strike="noStrike" kern="1200" cap="none" spc="0" normalizeH="0" baseline="0" noProof="0" dirty="0">
                <a:ln>
                  <a:noFill/>
                </a:ln>
                <a:effectLst/>
                <a:uLnTx/>
                <a:uFillTx/>
                <a:latin typeface="Arial"/>
                <a:ea typeface="+mn-ea"/>
                <a:cs typeface="+mn-cs"/>
              </a:rPr>
              <a:t>.</a:t>
            </a:r>
          </a:p>
        </p:txBody>
      </p:sp>
      <p:pic>
        <p:nvPicPr>
          <p:cNvPr id="6" name="Image 5" descr="Une image contenant antenne&#10;&#10;Description générée automatiquement">
            <a:extLst>
              <a:ext uri="{FF2B5EF4-FFF2-40B4-BE49-F238E27FC236}">
                <a16:creationId xmlns:a16="http://schemas.microsoft.com/office/drawing/2014/main" id="{296B0A1C-3FAC-466E-9710-E6F60ADC0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9912" y="3886296"/>
            <a:ext cx="2958084" cy="1883664"/>
          </a:xfrm>
          <a:prstGeom prst="rect">
            <a:avLst/>
          </a:prstGeom>
        </p:spPr>
      </p:pic>
      <p:sp>
        <p:nvSpPr>
          <p:cNvPr id="7" name="ZoneTexte 6">
            <a:extLst>
              <a:ext uri="{FF2B5EF4-FFF2-40B4-BE49-F238E27FC236}">
                <a16:creationId xmlns:a16="http://schemas.microsoft.com/office/drawing/2014/main" id="{A251D6A5-24DD-46B5-B76E-09323E1882BB}"/>
              </a:ext>
            </a:extLst>
          </p:cNvPr>
          <p:cNvSpPr txBox="1"/>
          <p:nvPr/>
        </p:nvSpPr>
        <p:spPr>
          <a:xfrm>
            <a:off x="9908046" y="5131494"/>
            <a:ext cx="1945384" cy="707886"/>
          </a:xfrm>
          <a:prstGeom prst="rect">
            <a:avLst/>
          </a:prstGeom>
          <a:noFill/>
        </p:spPr>
        <p:txBody>
          <a:bodyPr wrap="square" rtlCol="0">
            <a:spAutoFit/>
          </a:bodyPr>
          <a:lstStyle/>
          <a:p>
            <a:pPr algn="ctr"/>
            <a:r>
              <a:rPr lang="fr-FR" sz="2000" b="1" dirty="0"/>
              <a:t>Pascal Bigard</a:t>
            </a:r>
          </a:p>
          <a:p>
            <a:pPr algn="ctr"/>
            <a:r>
              <a:rPr lang="fr-FR" sz="2000" dirty="0"/>
              <a:t>DSI Groupe GCC</a:t>
            </a:r>
          </a:p>
        </p:txBody>
      </p:sp>
    </p:spTree>
    <p:extLst>
      <p:ext uri="{BB962C8B-B14F-4D97-AF65-F5344CB8AC3E}">
        <p14:creationId xmlns:p14="http://schemas.microsoft.com/office/powerpoint/2010/main" val="396174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843821"/>
          </a:xfrm>
          <a:prstGeom prst="rect">
            <a:avLst/>
          </a:prstGeom>
          <a:noFill/>
        </p:spPr>
        <p:txBody>
          <a:bodyPr wrap="square" rtlCol="0">
            <a:spAutoFit/>
          </a:bodyPr>
          <a:lstStyle/>
          <a:p>
            <a:pPr lvl="0">
              <a:spcBef>
                <a:spcPts val="50"/>
              </a:spcBef>
              <a:defRPr/>
            </a:pPr>
            <a:r>
              <a:rPr lang="fr-FR" sz="2400" dirty="0"/>
              <a:t>Le Groupe GCC : </a:t>
            </a:r>
          </a:p>
          <a:p>
            <a:pPr lvl="0">
              <a:spcBef>
                <a:spcPts val="50"/>
              </a:spcBef>
              <a:defRPr/>
            </a:pPr>
            <a:r>
              <a:rPr lang="fr-FR" sz="2400" dirty="0"/>
              <a:t>Créé en 1906, indépendant depuis 2000 (détenu à 78% par ses collaborateurs et managers)</a:t>
            </a:r>
            <a:endParaRPr kumimoji="0" lang="fr-FR" sz="2400"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Image 17">
            <a:extLst>
              <a:ext uri="{FF2B5EF4-FFF2-40B4-BE49-F238E27FC236}">
                <a16:creationId xmlns:a16="http://schemas.microsoft.com/office/drawing/2014/main" id="{EAF9B2DF-5AAE-419C-A233-DF03C429C710}"/>
              </a:ext>
            </a:extLst>
          </p:cNvPr>
          <p:cNvPicPr>
            <a:picLocks noChangeAspect="1"/>
          </p:cNvPicPr>
          <p:nvPr/>
        </p:nvPicPr>
        <p:blipFill rotWithShape="1">
          <a:blip r:embed="rId4"/>
          <a:srcRect l="2843" t="16854" r="78705" b="76919"/>
          <a:stretch/>
        </p:blipFill>
        <p:spPr>
          <a:xfrm>
            <a:off x="2883663" y="1198373"/>
            <a:ext cx="2288072" cy="420707"/>
          </a:xfrm>
          <a:prstGeom prst="rect">
            <a:avLst/>
          </a:prstGeom>
        </p:spPr>
      </p:pic>
      <p:pic>
        <p:nvPicPr>
          <p:cNvPr id="19" name="Image 18">
            <a:extLst>
              <a:ext uri="{FF2B5EF4-FFF2-40B4-BE49-F238E27FC236}">
                <a16:creationId xmlns:a16="http://schemas.microsoft.com/office/drawing/2014/main" id="{74BE06EC-43BA-4566-A953-02FCC4810A8F}"/>
              </a:ext>
            </a:extLst>
          </p:cNvPr>
          <p:cNvPicPr>
            <a:picLocks noChangeAspect="1"/>
          </p:cNvPicPr>
          <p:nvPr/>
        </p:nvPicPr>
        <p:blipFill rotWithShape="1">
          <a:blip r:embed="rId4"/>
          <a:srcRect l="72451" t="16822" r="3061" b="10484"/>
          <a:stretch/>
        </p:blipFill>
        <p:spPr>
          <a:xfrm>
            <a:off x="8268535" y="1101105"/>
            <a:ext cx="3110849" cy="5194442"/>
          </a:xfrm>
          <a:prstGeom prst="rect">
            <a:avLst/>
          </a:prstGeom>
        </p:spPr>
      </p:pic>
      <p:pic>
        <p:nvPicPr>
          <p:cNvPr id="22" name="Image 21">
            <a:extLst>
              <a:ext uri="{FF2B5EF4-FFF2-40B4-BE49-F238E27FC236}">
                <a16:creationId xmlns:a16="http://schemas.microsoft.com/office/drawing/2014/main" id="{DC8B2F4B-3259-4E86-B11A-DCD3D7EEA28A}"/>
              </a:ext>
            </a:extLst>
          </p:cNvPr>
          <p:cNvPicPr>
            <a:picLocks noChangeAspect="1"/>
          </p:cNvPicPr>
          <p:nvPr/>
        </p:nvPicPr>
        <p:blipFill>
          <a:blip r:embed="rId5"/>
          <a:stretch>
            <a:fillRect/>
          </a:stretch>
        </p:blipFill>
        <p:spPr>
          <a:xfrm>
            <a:off x="989657" y="4557839"/>
            <a:ext cx="6076084" cy="1457794"/>
          </a:xfrm>
          <a:prstGeom prst="rect">
            <a:avLst/>
          </a:prstGeom>
        </p:spPr>
      </p:pic>
      <p:pic>
        <p:nvPicPr>
          <p:cNvPr id="23" name="Image 22">
            <a:extLst>
              <a:ext uri="{FF2B5EF4-FFF2-40B4-BE49-F238E27FC236}">
                <a16:creationId xmlns:a16="http://schemas.microsoft.com/office/drawing/2014/main" id="{6C305677-08B4-40B5-82B8-5E74245C2900}"/>
              </a:ext>
            </a:extLst>
          </p:cNvPr>
          <p:cNvPicPr>
            <a:picLocks noChangeAspect="1"/>
          </p:cNvPicPr>
          <p:nvPr/>
        </p:nvPicPr>
        <p:blipFill>
          <a:blip r:embed="rId6"/>
          <a:stretch>
            <a:fillRect/>
          </a:stretch>
        </p:blipFill>
        <p:spPr>
          <a:xfrm>
            <a:off x="2072065" y="1902789"/>
            <a:ext cx="3911269" cy="1787368"/>
          </a:xfrm>
          <a:prstGeom prst="rect">
            <a:avLst/>
          </a:prstGeom>
        </p:spPr>
      </p:pic>
      <p:pic>
        <p:nvPicPr>
          <p:cNvPr id="25" name="Image 24">
            <a:extLst>
              <a:ext uri="{FF2B5EF4-FFF2-40B4-BE49-F238E27FC236}">
                <a16:creationId xmlns:a16="http://schemas.microsoft.com/office/drawing/2014/main" id="{46C6095A-9E1E-416B-94F4-80BE630289C9}"/>
              </a:ext>
            </a:extLst>
          </p:cNvPr>
          <p:cNvPicPr>
            <a:picLocks noChangeAspect="1"/>
          </p:cNvPicPr>
          <p:nvPr/>
        </p:nvPicPr>
        <p:blipFill rotWithShape="1">
          <a:blip r:embed="rId4"/>
          <a:srcRect l="3116" t="56463" r="85192" b="37820"/>
          <a:stretch/>
        </p:blipFill>
        <p:spPr>
          <a:xfrm>
            <a:off x="3316394" y="4006044"/>
            <a:ext cx="1422611" cy="373933"/>
          </a:xfrm>
          <a:prstGeom prst="rect">
            <a:avLst/>
          </a:prstGeom>
        </p:spPr>
      </p:pic>
      <p:pic>
        <p:nvPicPr>
          <p:cNvPr id="26" name="Image 25">
            <a:extLst>
              <a:ext uri="{FF2B5EF4-FFF2-40B4-BE49-F238E27FC236}">
                <a16:creationId xmlns:a16="http://schemas.microsoft.com/office/drawing/2014/main" id="{AF0371CC-9C1A-41F3-A391-66EE6D1E5DBE}"/>
              </a:ext>
            </a:extLst>
          </p:cNvPr>
          <p:cNvPicPr>
            <a:picLocks noChangeAspect="1"/>
          </p:cNvPicPr>
          <p:nvPr/>
        </p:nvPicPr>
        <p:blipFill rotWithShape="1">
          <a:blip r:embed="rId4"/>
          <a:srcRect l="59819" t="47850" r="31010" b="41117"/>
          <a:stretch/>
        </p:blipFill>
        <p:spPr>
          <a:xfrm>
            <a:off x="10066774" y="1561234"/>
            <a:ext cx="1118180" cy="756669"/>
          </a:xfrm>
          <a:prstGeom prst="rect">
            <a:avLst/>
          </a:prstGeom>
        </p:spPr>
      </p:pic>
      <p:pic>
        <p:nvPicPr>
          <p:cNvPr id="27" name="Image 26">
            <a:extLst>
              <a:ext uri="{FF2B5EF4-FFF2-40B4-BE49-F238E27FC236}">
                <a16:creationId xmlns:a16="http://schemas.microsoft.com/office/drawing/2014/main" id="{14CE18D2-EEBF-45BF-AD8A-30EA00644F9D}"/>
              </a:ext>
            </a:extLst>
          </p:cNvPr>
          <p:cNvPicPr>
            <a:picLocks noChangeAspect="1"/>
          </p:cNvPicPr>
          <p:nvPr/>
        </p:nvPicPr>
        <p:blipFill rotWithShape="1">
          <a:blip r:embed="rId4"/>
          <a:srcRect l="61402" t="61535" r="31519" b="25891"/>
          <a:stretch/>
        </p:blipFill>
        <p:spPr>
          <a:xfrm>
            <a:off x="8481131" y="3219486"/>
            <a:ext cx="863125" cy="862337"/>
          </a:xfrm>
          <a:prstGeom prst="rect">
            <a:avLst/>
          </a:prstGeom>
        </p:spPr>
      </p:pic>
      <p:pic>
        <p:nvPicPr>
          <p:cNvPr id="30" name="Image 29">
            <a:extLst>
              <a:ext uri="{FF2B5EF4-FFF2-40B4-BE49-F238E27FC236}">
                <a16:creationId xmlns:a16="http://schemas.microsoft.com/office/drawing/2014/main" id="{A52C464E-4516-4524-BF36-F457478299D8}"/>
              </a:ext>
            </a:extLst>
          </p:cNvPr>
          <p:cNvPicPr>
            <a:picLocks noChangeAspect="1"/>
          </p:cNvPicPr>
          <p:nvPr/>
        </p:nvPicPr>
        <p:blipFill rotWithShape="1">
          <a:blip r:embed="rId4"/>
          <a:srcRect l="61402" t="83653" r="31519" b="2833"/>
          <a:stretch/>
        </p:blipFill>
        <p:spPr>
          <a:xfrm>
            <a:off x="10282094" y="4941848"/>
            <a:ext cx="863125" cy="926800"/>
          </a:xfrm>
          <a:prstGeom prst="rect">
            <a:avLst/>
          </a:prstGeom>
        </p:spPr>
      </p:pic>
      <p:sp>
        <p:nvSpPr>
          <p:cNvPr id="31" name="ZoneTexte 30">
            <a:extLst>
              <a:ext uri="{FF2B5EF4-FFF2-40B4-BE49-F238E27FC236}">
                <a16:creationId xmlns:a16="http://schemas.microsoft.com/office/drawing/2014/main" id="{C7828FBF-0C96-4059-A014-4BCF9C92B5EE}"/>
              </a:ext>
            </a:extLst>
          </p:cNvPr>
          <p:cNvSpPr txBox="1"/>
          <p:nvPr/>
        </p:nvSpPr>
        <p:spPr>
          <a:xfrm>
            <a:off x="8133074" y="1534356"/>
            <a:ext cx="2193136" cy="830997"/>
          </a:xfrm>
          <a:prstGeom prst="rect">
            <a:avLst/>
          </a:prstGeom>
          <a:noFill/>
        </p:spPr>
        <p:txBody>
          <a:bodyPr wrap="square" rtlCol="0">
            <a:spAutoFit/>
          </a:bodyPr>
          <a:lstStyle/>
          <a:p>
            <a:pPr algn="ctr"/>
            <a:r>
              <a:rPr lang="fr-FR" sz="2400" b="1" dirty="0">
                <a:solidFill>
                  <a:srgbClr val="FFE231"/>
                </a:solidFill>
              </a:rPr>
              <a:t>48</a:t>
            </a:r>
            <a:r>
              <a:rPr lang="fr-FR" sz="2400" dirty="0"/>
              <a:t> </a:t>
            </a:r>
          </a:p>
          <a:p>
            <a:pPr algn="ctr"/>
            <a:r>
              <a:rPr lang="fr-FR" sz="2400" dirty="0"/>
              <a:t>entités GCC</a:t>
            </a:r>
          </a:p>
        </p:txBody>
      </p:sp>
      <p:sp>
        <p:nvSpPr>
          <p:cNvPr id="36" name="ZoneTexte 35">
            <a:extLst>
              <a:ext uri="{FF2B5EF4-FFF2-40B4-BE49-F238E27FC236}">
                <a16:creationId xmlns:a16="http://schemas.microsoft.com/office/drawing/2014/main" id="{A45BCDDC-BB04-4B5A-A555-0885A1207790}"/>
              </a:ext>
            </a:extLst>
          </p:cNvPr>
          <p:cNvSpPr txBox="1"/>
          <p:nvPr/>
        </p:nvSpPr>
        <p:spPr>
          <a:xfrm>
            <a:off x="9223246" y="3318055"/>
            <a:ext cx="2117697" cy="830997"/>
          </a:xfrm>
          <a:prstGeom prst="rect">
            <a:avLst/>
          </a:prstGeom>
          <a:noFill/>
        </p:spPr>
        <p:txBody>
          <a:bodyPr wrap="square" rtlCol="0">
            <a:spAutoFit/>
          </a:bodyPr>
          <a:lstStyle/>
          <a:p>
            <a:pPr algn="ctr"/>
            <a:r>
              <a:rPr lang="fr-FR" sz="2400" b="1" dirty="0">
                <a:solidFill>
                  <a:srgbClr val="FFE231"/>
                </a:solidFill>
              </a:rPr>
              <a:t>2647</a:t>
            </a:r>
            <a:r>
              <a:rPr lang="fr-FR" sz="2400" dirty="0"/>
              <a:t> collaborateurs</a:t>
            </a:r>
          </a:p>
        </p:txBody>
      </p:sp>
      <p:sp>
        <p:nvSpPr>
          <p:cNvPr id="37" name="ZoneTexte 36">
            <a:extLst>
              <a:ext uri="{FF2B5EF4-FFF2-40B4-BE49-F238E27FC236}">
                <a16:creationId xmlns:a16="http://schemas.microsoft.com/office/drawing/2014/main" id="{00ED7C93-958F-4354-9D72-60254A8F4AED}"/>
              </a:ext>
            </a:extLst>
          </p:cNvPr>
          <p:cNvSpPr txBox="1"/>
          <p:nvPr/>
        </p:nvSpPr>
        <p:spPr>
          <a:xfrm>
            <a:off x="8206158" y="5101754"/>
            <a:ext cx="2251794" cy="830997"/>
          </a:xfrm>
          <a:prstGeom prst="rect">
            <a:avLst/>
          </a:prstGeom>
          <a:noFill/>
        </p:spPr>
        <p:txBody>
          <a:bodyPr wrap="square" rtlCol="0">
            <a:spAutoFit/>
          </a:bodyPr>
          <a:lstStyle/>
          <a:p>
            <a:pPr algn="ctr"/>
            <a:r>
              <a:rPr lang="fr-FR" sz="2400" b="1" dirty="0">
                <a:solidFill>
                  <a:srgbClr val="FFE231"/>
                </a:solidFill>
              </a:rPr>
              <a:t>213M€ </a:t>
            </a:r>
          </a:p>
          <a:p>
            <a:pPr algn="ctr"/>
            <a:r>
              <a:rPr lang="fr-FR" sz="2400" dirty="0"/>
              <a:t>de trésorerie</a:t>
            </a:r>
          </a:p>
        </p:txBody>
      </p:sp>
      <p:sp>
        <p:nvSpPr>
          <p:cNvPr id="38" name="ZoneTexte 37">
            <a:extLst>
              <a:ext uri="{FF2B5EF4-FFF2-40B4-BE49-F238E27FC236}">
                <a16:creationId xmlns:a16="http://schemas.microsoft.com/office/drawing/2014/main" id="{B92E21F1-FC5C-4066-B4E5-38294B1A72A1}"/>
              </a:ext>
            </a:extLst>
          </p:cNvPr>
          <p:cNvSpPr txBox="1"/>
          <p:nvPr/>
        </p:nvSpPr>
        <p:spPr>
          <a:xfrm>
            <a:off x="3316394" y="4102978"/>
            <a:ext cx="1422611" cy="276999"/>
          </a:xfrm>
          <a:prstGeom prst="rect">
            <a:avLst/>
          </a:prstGeom>
          <a:noFill/>
        </p:spPr>
        <p:txBody>
          <a:bodyPr wrap="square" rtlCol="0">
            <a:spAutoFit/>
          </a:bodyPr>
          <a:lstStyle/>
          <a:p>
            <a:r>
              <a:rPr lang="fr-FR" sz="1200" dirty="0">
                <a:latin typeface="Abadi" panose="020B0604020104020204" pitchFamily="34" charset="0"/>
              </a:rPr>
              <a:t>Les collaborateurs</a:t>
            </a:r>
          </a:p>
        </p:txBody>
      </p:sp>
      <p:sp>
        <p:nvSpPr>
          <p:cNvPr id="39" name="ZoneTexte 38">
            <a:extLst>
              <a:ext uri="{FF2B5EF4-FFF2-40B4-BE49-F238E27FC236}">
                <a16:creationId xmlns:a16="http://schemas.microsoft.com/office/drawing/2014/main" id="{76D28502-E035-4B8D-B3F2-6D00FE8846D2}"/>
              </a:ext>
            </a:extLst>
          </p:cNvPr>
          <p:cNvSpPr txBox="1"/>
          <p:nvPr/>
        </p:nvSpPr>
        <p:spPr>
          <a:xfrm>
            <a:off x="2898390" y="1330449"/>
            <a:ext cx="2288072" cy="276999"/>
          </a:xfrm>
          <a:prstGeom prst="rect">
            <a:avLst/>
          </a:prstGeom>
          <a:noFill/>
        </p:spPr>
        <p:txBody>
          <a:bodyPr wrap="square" rtlCol="0">
            <a:spAutoFit/>
          </a:bodyPr>
          <a:lstStyle/>
          <a:p>
            <a:r>
              <a:rPr lang="fr-FR" sz="1200" dirty="0">
                <a:latin typeface="Abadi" panose="020B0604020104020204" pitchFamily="34" charset="0"/>
              </a:rPr>
              <a:t>Chiffre d’affaires (Impact COVID)</a:t>
            </a:r>
          </a:p>
        </p:txBody>
      </p:sp>
    </p:spTree>
    <p:extLst>
      <p:ext uri="{BB962C8B-B14F-4D97-AF65-F5344CB8AC3E}">
        <p14:creationId xmlns:p14="http://schemas.microsoft.com/office/powerpoint/2010/main" val="2022987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Le Groupe GCC : Ventilation par activité</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Image 39">
            <a:extLst>
              <a:ext uri="{FF2B5EF4-FFF2-40B4-BE49-F238E27FC236}">
                <a16:creationId xmlns:a16="http://schemas.microsoft.com/office/drawing/2014/main" id="{84C85324-DCFF-4BF4-92AD-BBA0383C9BB5}"/>
              </a:ext>
            </a:extLst>
          </p:cNvPr>
          <p:cNvPicPr>
            <a:picLocks noChangeAspect="1"/>
          </p:cNvPicPr>
          <p:nvPr/>
        </p:nvPicPr>
        <p:blipFill>
          <a:blip r:embed="rId4"/>
          <a:stretch>
            <a:fillRect/>
          </a:stretch>
        </p:blipFill>
        <p:spPr>
          <a:xfrm>
            <a:off x="6102408" y="1842410"/>
            <a:ext cx="108423" cy="3173180"/>
          </a:xfrm>
          <a:prstGeom prst="rect">
            <a:avLst/>
          </a:prstGeom>
        </p:spPr>
      </p:pic>
      <p:pic>
        <p:nvPicPr>
          <p:cNvPr id="41" name="Image 40">
            <a:extLst>
              <a:ext uri="{FF2B5EF4-FFF2-40B4-BE49-F238E27FC236}">
                <a16:creationId xmlns:a16="http://schemas.microsoft.com/office/drawing/2014/main" id="{638B664B-3D7D-485E-AFE7-0E98E8D24BD3}"/>
              </a:ext>
            </a:extLst>
          </p:cNvPr>
          <p:cNvPicPr>
            <a:picLocks noChangeAspect="1"/>
          </p:cNvPicPr>
          <p:nvPr/>
        </p:nvPicPr>
        <p:blipFill>
          <a:blip r:embed="rId5"/>
          <a:stretch>
            <a:fillRect/>
          </a:stretch>
        </p:blipFill>
        <p:spPr>
          <a:xfrm>
            <a:off x="2428537" y="1984767"/>
            <a:ext cx="3022456" cy="3033348"/>
          </a:xfrm>
          <a:prstGeom prst="rect">
            <a:avLst/>
          </a:prstGeom>
        </p:spPr>
      </p:pic>
      <p:pic>
        <p:nvPicPr>
          <p:cNvPr id="42" name="Image 41">
            <a:extLst>
              <a:ext uri="{FF2B5EF4-FFF2-40B4-BE49-F238E27FC236}">
                <a16:creationId xmlns:a16="http://schemas.microsoft.com/office/drawing/2014/main" id="{2F11F894-53F3-481B-821B-F9E86781AF6F}"/>
              </a:ext>
            </a:extLst>
          </p:cNvPr>
          <p:cNvPicPr>
            <a:picLocks noChangeAspect="1"/>
          </p:cNvPicPr>
          <p:nvPr/>
        </p:nvPicPr>
        <p:blipFill>
          <a:blip r:embed="rId6"/>
          <a:stretch>
            <a:fillRect/>
          </a:stretch>
        </p:blipFill>
        <p:spPr>
          <a:xfrm>
            <a:off x="6862246" y="2228474"/>
            <a:ext cx="3022456" cy="2595298"/>
          </a:xfrm>
          <a:prstGeom prst="rect">
            <a:avLst/>
          </a:prstGeom>
        </p:spPr>
      </p:pic>
      <p:pic>
        <p:nvPicPr>
          <p:cNvPr id="43" name="Image 42">
            <a:extLst>
              <a:ext uri="{FF2B5EF4-FFF2-40B4-BE49-F238E27FC236}">
                <a16:creationId xmlns:a16="http://schemas.microsoft.com/office/drawing/2014/main" id="{BBCD583B-7DD1-448C-A315-0803858FC66D}"/>
              </a:ext>
            </a:extLst>
          </p:cNvPr>
          <p:cNvPicPr>
            <a:picLocks noChangeAspect="1"/>
          </p:cNvPicPr>
          <p:nvPr/>
        </p:nvPicPr>
        <p:blipFill>
          <a:blip r:embed="rId7"/>
          <a:stretch>
            <a:fillRect/>
          </a:stretch>
        </p:blipFill>
        <p:spPr>
          <a:xfrm>
            <a:off x="4851940" y="5619562"/>
            <a:ext cx="2971076" cy="886982"/>
          </a:xfrm>
          <a:prstGeom prst="rect">
            <a:avLst/>
          </a:prstGeom>
        </p:spPr>
      </p:pic>
      <p:pic>
        <p:nvPicPr>
          <p:cNvPr id="44" name="Image 43">
            <a:extLst>
              <a:ext uri="{FF2B5EF4-FFF2-40B4-BE49-F238E27FC236}">
                <a16:creationId xmlns:a16="http://schemas.microsoft.com/office/drawing/2014/main" id="{B08F7B26-73AE-40DA-B122-253062F8D381}"/>
              </a:ext>
            </a:extLst>
          </p:cNvPr>
          <p:cNvPicPr>
            <a:picLocks noChangeAspect="1"/>
          </p:cNvPicPr>
          <p:nvPr/>
        </p:nvPicPr>
        <p:blipFill rotWithShape="1">
          <a:blip r:embed="rId8"/>
          <a:srcRect l="17522" t="28191" r="13348" b="58424"/>
          <a:stretch/>
        </p:blipFill>
        <p:spPr>
          <a:xfrm>
            <a:off x="4734778" y="5200006"/>
            <a:ext cx="3160787" cy="344240"/>
          </a:xfrm>
          <a:prstGeom prst="rect">
            <a:avLst/>
          </a:prstGeom>
        </p:spPr>
      </p:pic>
      <p:pic>
        <p:nvPicPr>
          <p:cNvPr id="45" name="Image 44">
            <a:extLst>
              <a:ext uri="{FF2B5EF4-FFF2-40B4-BE49-F238E27FC236}">
                <a16:creationId xmlns:a16="http://schemas.microsoft.com/office/drawing/2014/main" id="{506D461E-D15B-46B2-A3BE-30CF6E631DA8}"/>
              </a:ext>
            </a:extLst>
          </p:cNvPr>
          <p:cNvPicPr>
            <a:picLocks noChangeAspect="1"/>
          </p:cNvPicPr>
          <p:nvPr/>
        </p:nvPicPr>
        <p:blipFill rotWithShape="1">
          <a:blip r:embed="rId8"/>
          <a:srcRect l="23910" t="61935" r="21987" b="24742"/>
          <a:stretch/>
        </p:blipFill>
        <p:spPr>
          <a:xfrm>
            <a:off x="2428537" y="1438165"/>
            <a:ext cx="2484011" cy="344080"/>
          </a:xfrm>
          <a:prstGeom prst="rect">
            <a:avLst/>
          </a:prstGeom>
        </p:spPr>
      </p:pic>
      <p:pic>
        <p:nvPicPr>
          <p:cNvPr id="46" name="Image 45">
            <a:extLst>
              <a:ext uri="{FF2B5EF4-FFF2-40B4-BE49-F238E27FC236}">
                <a16:creationId xmlns:a16="http://schemas.microsoft.com/office/drawing/2014/main" id="{7F2AA98A-E56F-413C-9697-11EE30B117FB}"/>
              </a:ext>
            </a:extLst>
          </p:cNvPr>
          <p:cNvPicPr>
            <a:picLocks noChangeAspect="1"/>
          </p:cNvPicPr>
          <p:nvPr/>
        </p:nvPicPr>
        <p:blipFill rotWithShape="1">
          <a:blip r:embed="rId8"/>
          <a:srcRect l="27812" t="44314" r="21984" b="43399"/>
          <a:stretch/>
        </p:blipFill>
        <p:spPr>
          <a:xfrm>
            <a:off x="7296099" y="1438166"/>
            <a:ext cx="2526256" cy="347801"/>
          </a:xfrm>
          <a:prstGeom prst="rect">
            <a:avLst/>
          </a:prstGeom>
        </p:spPr>
      </p:pic>
      <p:sp>
        <p:nvSpPr>
          <p:cNvPr id="47" name="ZoneTexte 46">
            <a:extLst>
              <a:ext uri="{FF2B5EF4-FFF2-40B4-BE49-F238E27FC236}">
                <a16:creationId xmlns:a16="http://schemas.microsoft.com/office/drawing/2014/main" id="{D7BE978C-3FE5-443E-8D38-78A71F620F65}"/>
              </a:ext>
            </a:extLst>
          </p:cNvPr>
          <p:cNvSpPr txBox="1"/>
          <p:nvPr/>
        </p:nvSpPr>
        <p:spPr>
          <a:xfrm>
            <a:off x="2542101" y="1384806"/>
            <a:ext cx="2649520" cy="461665"/>
          </a:xfrm>
          <a:prstGeom prst="rect">
            <a:avLst/>
          </a:prstGeom>
          <a:noFill/>
        </p:spPr>
        <p:txBody>
          <a:bodyPr wrap="square" rtlCol="0">
            <a:spAutoFit/>
          </a:bodyPr>
          <a:lstStyle/>
          <a:p>
            <a:r>
              <a:rPr lang="fr-FR" sz="2400" dirty="0">
                <a:solidFill>
                  <a:schemeClr val="bg1"/>
                </a:solidFill>
              </a:rPr>
              <a:t>CONSTRUCTION</a:t>
            </a:r>
          </a:p>
        </p:txBody>
      </p:sp>
      <p:sp>
        <p:nvSpPr>
          <p:cNvPr id="48" name="ZoneTexte 47">
            <a:extLst>
              <a:ext uri="{FF2B5EF4-FFF2-40B4-BE49-F238E27FC236}">
                <a16:creationId xmlns:a16="http://schemas.microsoft.com/office/drawing/2014/main" id="{CA7AE35C-AC09-4860-BD9E-56C016065FEB}"/>
              </a:ext>
            </a:extLst>
          </p:cNvPr>
          <p:cNvSpPr txBox="1"/>
          <p:nvPr/>
        </p:nvSpPr>
        <p:spPr>
          <a:xfrm>
            <a:off x="7353280" y="1384806"/>
            <a:ext cx="2411894" cy="461665"/>
          </a:xfrm>
          <a:prstGeom prst="rect">
            <a:avLst/>
          </a:prstGeom>
          <a:noFill/>
        </p:spPr>
        <p:txBody>
          <a:bodyPr wrap="square" rtlCol="0">
            <a:spAutoFit/>
          </a:bodyPr>
          <a:lstStyle/>
          <a:p>
            <a:pPr algn="ctr"/>
            <a:r>
              <a:rPr lang="fr-FR" sz="2400" dirty="0">
                <a:solidFill>
                  <a:schemeClr val="bg1"/>
                </a:solidFill>
              </a:rPr>
              <a:t>ENERGIE</a:t>
            </a:r>
          </a:p>
        </p:txBody>
      </p:sp>
      <p:sp>
        <p:nvSpPr>
          <p:cNvPr id="49" name="ZoneTexte 48">
            <a:extLst>
              <a:ext uri="{FF2B5EF4-FFF2-40B4-BE49-F238E27FC236}">
                <a16:creationId xmlns:a16="http://schemas.microsoft.com/office/drawing/2014/main" id="{B0E8231C-DB50-4B6C-B16C-8A51E4B0B37A}"/>
              </a:ext>
            </a:extLst>
          </p:cNvPr>
          <p:cNvSpPr txBox="1"/>
          <p:nvPr/>
        </p:nvSpPr>
        <p:spPr>
          <a:xfrm>
            <a:off x="4731030" y="5172957"/>
            <a:ext cx="4242105" cy="430887"/>
          </a:xfrm>
          <a:prstGeom prst="rect">
            <a:avLst/>
          </a:prstGeom>
          <a:noFill/>
        </p:spPr>
        <p:txBody>
          <a:bodyPr wrap="square" rtlCol="0">
            <a:spAutoFit/>
          </a:bodyPr>
          <a:lstStyle/>
          <a:p>
            <a:r>
              <a:rPr lang="fr-FR" sz="2100" dirty="0">
                <a:solidFill>
                  <a:schemeClr val="bg1"/>
                </a:solidFill>
              </a:rPr>
              <a:t>PROMOTION IMMOBILIERE</a:t>
            </a:r>
          </a:p>
        </p:txBody>
      </p:sp>
    </p:spTree>
    <p:extLst>
      <p:ext uri="{BB962C8B-B14F-4D97-AF65-F5344CB8AC3E}">
        <p14:creationId xmlns:p14="http://schemas.microsoft.com/office/powerpoint/2010/main" val="332138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22019" y="194294"/>
            <a:ext cx="11649279" cy="461665"/>
          </a:xfrm>
          <a:prstGeom prst="rect">
            <a:avLst/>
          </a:prstGeom>
          <a:noFill/>
        </p:spPr>
        <p:txBody>
          <a:bodyPr wrap="square" rtlCol="0">
            <a:spAutoFit/>
          </a:bodyPr>
          <a:lstStyle/>
          <a:p>
            <a:pPr lvl="0">
              <a:spcBef>
                <a:spcPts val="50"/>
              </a:spcBef>
              <a:defRPr/>
            </a:pPr>
            <a:r>
              <a:rPr lang="fr-FR" sz="2400" dirty="0"/>
              <a:t>Stratégie de la DSI 2017 – Aujourd’hui</a:t>
            </a: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0BF879E1-F8B6-4C87-94FD-9FC17DF95D65}"/>
              </a:ext>
            </a:extLst>
          </p:cNvPr>
          <p:cNvSpPr txBox="1"/>
          <p:nvPr/>
        </p:nvSpPr>
        <p:spPr>
          <a:xfrm>
            <a:off x="219595" y="1054879"/>
            <a:ext cx="11851704" cy="5152693"/>
          </a:xfrm>
          <a:prstGeom prst="rect">
            <a:avLst/>
          </a:prstGeom>
          <a:noFill/>
        </p:spPr>
        <p:txBody>
          <a:bodyPr wrap="square">
            <a:spAutoFit/>
          </a:bodyPr>
          <a:lstStyle/>
          <a:p>
            <a:pPr marL="285750" marR="0" lvl="0" indent="-285750" algn="l" defTabSz="914400" rtl="0" eaLnBrk="1" fontAlgn="auto" latinLnBrk="0" hangingPunct="1">
              <a:lnSpc>
                <a:spcPct val="90000"/>
              </a:lnSpc>
              <a:spcBef>
                <a:spcPts val="1000"/>
              </a:spcBef>
              <a:spcAft>
                <a:spcPts val="0"/>
              </a:spcAft>
              <a:buClrTx/>
              <a:buSzTx/>
              <a:buFontTx/>
              <a:buChar char="-"/>
              <a:tabLst/>
              <a:defRPr/>
            </a:pPr>
            <a:r>
              <a:rPr lang="fr-FR" dirty="0">
                <a:latin typeface="Arial"/>
              </a:rPr>
              <a:t>2016: Création par la DG GCC d’une DSI regroupant le service informatique rattaché à la trésorerie et des chefs de projets informatique au sein des métiers </a:t>
            </a:r>
          </a:p>
          <a:p>
            <a:pPr marL="742950" lvl="1" indent="-285750">
              <a:lnSpc>
                <a:spcPct val="90000"/>
              </a:lnSpc>
              <a:spcBef>
                <a:spcPts val="1000"/>
              </a:spcBef>
              <a:buFont typeface="Wingdings" panose="05000000000000000000" pitchFamily="2" charset="2"/>
              <a:buChar char="è"/>
              <a:defRPr/>
            </a:pPr>
            <a:r>
              <a:rPr lang="fr-FR" dirty="0">
                <a:latin typeface="Arial"/>
                <a:sym typeface="Wingdings" panose="05000000000000000000" pitchFamily="2" charset="2"/>
              </a:rPr>
              <a:t>Mon arrivée en décembre 2017 avec plan stratégique et positionnement DSI validé avec la DG</a:t>
            </a:r>
          </a:p>
          <a:p>
            <a:pPr lvl="1" algn="ctr">
              <a:lnSpc>
                <a:spcPct val="90000"/>
              </a:lnSpc>
              <a:spcBef>
                <a:spcPts val="1000"/>
              </a:spcBef>
              <a:defRPr/>
            </a:pPr>
            <a:r>
              <a:rPr lang="fr-FR" b="1" dirty="0">
                <a:latin typeface="Arial"/>
                <a:sym typeface="Wingdings" panose="05000000000000000000" pitchFamily="2" charset="2"/>
              </a:rPr>
              <a:t>Objectif: </a:t>
            </a:r>
            <a:r>
              <a:rPr lang="fr-FR" dirty="0">
                <a:latin typeface="Arial"/>
                <a:sym typeface="Wingdings" panose="05000000000000000000" pitchFamily="2" charset="2"/>
              </a:rPr>
              <a:t>Créer une DSI Groupe performante et business </a:t>
            </a:r>
            <a:r>
              <a:rPr lang="fr-FR" dirty="0" err="1">
                <a:latin typeface="Arial"/>
                <a:sym typeface="Wingdings" panose="05000000000000000000" pitchFamily="2" charset="2"/>
              </a:rPr>
              <a:t>partner</a:t>
            </a:r>
            <a:r>
              <a:rPr lang="fr-FR" dirty="0">
                <a:latin typeface="Arial"/>
                <a:sym typeface="Wingdings" panose="05000000000000000000" pitchFamily="2" charset="2"/>
              </a:rPr>
              <a:t> des métiers du Groupe</a:t>
            </a:r>
          </a:p>
          <a:p>
            <a:pPr marL="0" lvl="1">
              <a:lnSpc>
                <a:spcPct val="90000"/>
              </a:lnSpc>
              <a:spcBef>
                <a:spcPts val="1000"/>
              </a:spcBef>
              <a:defRPr/>
            </a:pPr>
            <a:endParaRPr lang="fr-FR" sz="1100" dirty="0">
              <a:latin typeface="Arial"/>
              <a:sym typeface="Wingdings" panose="05000000000000000000" pitchFamily="2" charset="2"/>
            </a:endParaRPr>
          </a:p>
          <a:p>
            <a:pPr marL="285750" lvl="1" indent="-285750">
              <a:lnSpc>
                <a:spcPct val="90000"/>
              </a:lnSpc>
              <a:spcBef>
                <a:spcPts val="1000"/>
              </a:spcBef>
              <a:buFontTx/>
              <a:buChar char="-"/>
              <a:defRPr/>
            </a:pPr>
            <a:r>
              <a:rPr lang="fr-FR" dirty="0">
                <a:latin typeface="Arial"/>
                <a:sym typeface="Wingdings" panose="05000000000000000000" pitchFamily="2" charset="2"/>
              </a:rPr>
              <a:t>2018 - 2020: </a:t>
            </a:r>
            <a:r>
              <a:rPr lang="fr-FR" b="1" dirty="0">
                <a:latin typeface="Arial"/>
                <a:sym typeface="Wingdings" panose="05000000000000000000" pitchFamily="2" charset="2"/>
              </a:rPr>
              <a:t>Passage d’une informatique de PME à un SI d’ETI + Convaincre, Générer l’envie Digitale</a:t>
            </a:r>
          </a:p>
          <a:p>
            <a:pPr marL="742950" lvl="2" indent="-285750">
              <a:lnSpc>
                <a:spcPct val="90000"/>
              </a:lnSpc>
              <a:spcBef>
                <a:spcPts val="1000"/>
              </a:spcBef>
              <a:buFontTx/>
              <a:buChar char="-"/>
              <a:defRPr/>
            </a:pPr>
            <a:r>
              <a:rPr lang="fr-FR" sz="1600" dirty="0">
                <a:latin typeface="Arial"/>
                <a:sym typeface="Wingdings" panose="05000000000000000000" pitchFamily="2" charset="2"/>
              </a:rPr>
              <a:t>Amélioration service utilisateur</a:t>
            </a:r>
          </a:p>
          <a:p>
            <a:pPr marL="1200150" lvl="3" indent="-285750">
              <a:lnSpc>
                <a:spcPct val="90000"/>
              </a:lnSpc>
              <a:spcBef>
                <a:spcPts val="1000"/>
              </a:spcBef>
              <a:buFontTx/>
              <a:buChar char="-"/>
              <a:defRPr/>
            </a:pPr>
            <a:r>
              <a:rPr lang="fr-FR" sz="1400" dirty="0">
                <a:latin typeface="Arial"/>
                <a:sym typeface="Wingdings" panose="05000000000000000000" pitchFamily="2" charset="2"/>
              </a:rPr>
              <a:t>Traitement de la dette technique importante (infrastructure et bureautique)</a:t>
            </a:r>
          </a:p>
          <a:p>
            <a:pPr marL="1200150" lvl="3" indent="-285750">
              <a:lnSpc>
                <a:spcPct val="90000"/>
              </a:lnSpc>
              <a:spcBef>
                <a:spcPts val="1000"/>
              </a:spcBef>
              <a:buFontTx/>
              <a:buChar char="-"/>
              <a:defRPr/>
            </a:pPr>
            <a:r>
              <a:rPr lang="fr-FR" sz="1400" dirty="0">
                <a:latin typeface="Arial"/>
                <a:sym typeface="Wingdings" panose="05000000000000000000" pitchFamily="2" charset="2"/>
              </a:rPr>
              <a:t>Reprise en main des applications métiers </a:t>
            </a:r>
            <a:r>
              <a:rPr lang="fr-FR" sz="1400" dirty="0" err="1">
                <a:latin typeface="Arial"/>
                <a:sym typeface="Wingdings" panose="05000000000000000000" pitchFamily="2" charset="2"/>
              </a:rPr>
              <a:t>légacy</a:t>
            </a:r>
            <a:r>
              <a:rPr lang="fr-FR" sz="1400" dirty="0">
                <a:latin typeface="Arial"/>
                <a:sym typeface="Wingdings" panose="05000000000000000000" pitchFamily="2" charset="2"/>
              </a:rPr>
              <a:t> (Paye / Comptabilité) …</a:t>
            </a:r>
            <a:endParaRPr lang="fr-FR" dirty="0">
              <a:latin typeface="Arial"/>
              <a:sym typeface="Wingdings" panose="05000000000000000000" pitchFamily="2" charset="2"/>
            </a:endParaRPr>
          </a:p>
          <a:p>
            <a:pPr marL="742950" lvl="2" indent="-285750">
              <a:lnSpc>
                <a:spcPct val="90000"/>
              </a:lnSpc>
              <a:spcBef>
                <a:spcPts val="1000"/>
              </a:spcBef>
              <a:buFontTx/>
              <a:buChar char="-"/>
              <a:defRPr/>
            </a:pPr>
            <a:r>
              <a:rPr lang="fr-FR" dirty="0">
                <a:latin typeface="Arial"/>
                <a:sym typeface="Wingdings" panose="05000000000000000000" pitchFamily="2" charset="2"/>
              </a:rPr>
              <a:t>Extension du périmètre de la DSI</a:t>
            </a:r>
          </a:p>
          <a:p>
            <a:pPr marL="1200150" lvl="3" indent="-285750">
              <a:lnSpc>
                <a:spcPct val="90000"/>
              </a:lnSpc>
              <a:spcBef>
                <a:spcPts val="1000"/>
              </a:spcBef>
              <a:buFontTx/>
              <a:buChar char="-"/>
              <a:defRPr/>
            </a:pPr>
            <a:r>
              <a:rPr lang="fr-FR" sz="1400" dirty="0">
                <a:latin typeface="Arial"/>
                <a:sym typeface="Wingdings" panose="05000000000000000000" pitchFamily="2" charset="2"/>
              </a:rPr>
              <a:t>Quantitatif (+ 400 PC, Téléphonie, application…)</a:t>
            </a:r>
          </a:p>
          <a:p>
            <a:pPr marL="1200150" lvl="3" indent="-285750">
              <a:lnSpc>
                <a:spcPct val="90000"/>
              </a:lnSpc>
              <a:spcBef>
                <a:spcPts val="1000"/>
              </a:spcBef>
              <a:buFontTx/>
              <a:buChar char="-"/>
              <a:defRPr/>
            </a:pPr>
            <a:r>
              <a:rPr lang="fr-FR" sz="1400" dirty="0">
                <a:latin typeface="Arial"/>
                <a:sym typeface="Wingdings" panose="05000000000000000000" pitchFamily="2" charset="2"/>
              </a:rPr>
              <a:t>Acquisition Pôle immobilier (intégration au SI des équipes et des solutions)</a:t>
            </a:r>
            <a:endParaRPr lang="fr-FR" sz="1600" dirty="0">
              <a:latin typeface="Arial"/>
              <a:sym typeface="Wingdings" panose="05000000000000000000" pitchFamily="2" charset="2"/>
            </a:endParaRPr>
          </a:p>
          <a:p>
            <a:pPr marL="742950" lvl="2" indent="-285750">
              <a:lnSpc>
                <a:spcPct val="90000"/>
              </a:lnSpc>
              <a:spcBef>
                <a:spcPts val="1000"/>
              </a:spcBef>
              <a:buFontTx/>
              <a:buChar char="-"/>
              <a:defRPr/>
            </a:pPr>
            <a:r>
              <a:rPr lang="fr-FR" dirty="0">
                <a:latin typeface="Arial"/>
                <a:sym typeface="Wingdings" panose="05000000000000000000" pitchFamily="2" charset="2"/>
              </a:rPr>
              <a:t>Mettre en place stratégie sécurité du SI</a:t>
            </a:r>
          </a:p>
          <a:p>
            <a:pPr marL="742950" lvl="2" indent="-285750">
              <a:lnSpc>
                <a:spcPct val="90000"/>
              </a:lnSpc>
              <a:spcBef>
                <a:spcPts val="1000"/>
              </a:spcBef>
              <a:buFontTx/>
              <a:buChar char="-"/>
              <a:defRPr/>
            </a:pPr>
            <a:r>
              <a:rPr lang="fr-FR" dirty="0">
                <a:latin typeface="Arial"/>
                <a:sym typeface="Wingdings" panose="05000000000000000000" pitchFamily="2" charset="2"/>
              </a:rPr>
              <a:t>Lancement de la transformation digitale de nos métiers</a:t>
            </a:r>
          </a:p>
          <a:p>
            <a:pPr marL="285750" lvl="1" indent="-285750">
              <a:lnSpc>
                <a:spcPct val="90000"/>
              </a:lnSpc>
              <a:spcBef>
                <a:spcPts val="1000"/>
              </a:spcBef>
              <a:buFontTx/>
              <a:buChar char="-"/>
              <a:defRPr/>
            </a:pPr>
            <a:r>
              <a:rPr lang="fr-FR" dirty="0">
                <a:latin typeface="Arial"/>
                <a:sym typeface="Wingdings" panose="05000000000000000000" pitchFamily="2" charset="2"/>
              </a:rPr>
              <a:t>2021 - 2023 : </a:t>
            </a:r>
            <a:r>
              <a:rPr lang="fr-FR" b="1" dirty="0">
                <a:latin typeface="Arial"/>
                <a:sym typeface="Wingdings" panose="05000000000000000000" pitchFamily="2" charset="2"/>
              </a:rPr>
              <a:t>Piloter le digital pour transformer les métiers et process de l’entreprise + Cible LBO 2023</a:t>
            </a:r>
          </a:p>
        </p:txBody>
      </p:sp>
    </p:spTree>
    <p:extLst>
      <p:ext uri="{BB962C8B-B14F-4D97-AF65-F5344CB8AC3E}">
        <p14:creationId xmlns:p14="http://schemas.microsoft.com/office/powerpoint/2010/main" val="17818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49313" y="334900"/>
            <a:ext cx="11649279" cy="461665"/>
          </a:xfrm>
          <a:prstGeom prst="rect">
            <a:avLst/>
          </a:prstGeom>
          <a:noFill/>
        </p:spPr>
        <p:txBody>
          <a:bodyPr wrap="square" rtlCol="0">
            <a:spAutoFit/>
          </a:bodyPr>
          <a:lstStyle/>
          <a:p>
            <a:pPr lvl="0">
              <a:spcBef>
                <a:spcPts val="50"/>
              </a:spcBef>
              <a:defRPr/>
            </a:pPr>
            <a:r>
              <a:rPr lang="fr-FR" sz="2400" dirty="0"/>
              <a:t>La DSI du Groupe GCC fin 2021</a:t>
            </a:r>
            <a:endParaRPr kumimoji="0" lang="fr-FR" sz="2400"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22" name="Espace réservé du contenu 3">
            <a:extLst>
              <a:ext uri="{FF2B5EF4-FFF2-40B4-BE49-F238E27FC236}">
                <a16:creationId xmlns:a16="http://schemas.microsoft.com/office/drawing/2014/main" id="{A54F9B55-1D82-4164-8581-EA878F516806}"/>
              </a:ext>
            </a:extLst>
          </p:cNvPr>
          <p:cNvGraphicFramePr>
            <a:graphicFrameLocks/>
          </p:cNvGraphicFramePr>
          <p:nvPr>
            <p:extLst>
              <p:ext uri="{D42A27DB-BD31-4B8C-83A1-F6EECF244321}">
                <p14:modId xmlns:p14="http://schemas.microsoft.com/office/powerpoint/2010/main" val="3400501410"/>
              </p:ext>
            </p:extLst>
          </p:nvPr>
        </p:nvGraphicFramePr>
        <p:xfrm>
          <a:off x="255224" y="1749838"/>
          <a:ext cx="7154716" cy="43809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7" name="ZoneTexte 16">
            <a:extLst>
              <a:ext uri="{FF2B5EF4-FFF2-40B4-BE49-F238E27FC236}">
                <a16:creationId xmlns:a16="http://schemas.microsoft.com/office/drawing/2014/main" id="{35818BEA-2E46-463B-95E4-ACC6B87CA2DC}"/>
              </a:ext>
            </a:extLst>
          </p:cNvPr>
          <p:cNvSpPr txBox="1"/>
          <p:nvPr/>
        </p:nvSpPr>
        <p:spPr>
          <a:xfrm>
            <a:off x="1096236" y="1101685"/>
            <a:ext cx="3571013" cy="461665"/>
          </a:xfrm>
          <a:prstGeom prst="rect">
            <a:avLst/>
          </a:prstGeom>
          <a:noFill/>
        </p:spPr>
        <p:txBody>
          <a:bodyPr wrap="square" rtlCol="0">
            <a:spAutoFit/>
          </a:bodyPr>
          <a:lstStyle/>
          <a:p>
            <a:pPr lvl="0" algn="ctr">
              <a:spcBef>
                <a:spcPts val="50"/>
              </a:spcBef>
              <a:defRPr/>
            </a:pPr>
            <a:r>
              <a:rPr lang="fr-FR" sz="2400" dirty="0"/>
              <a:t>Positionnement de la DSI</a:t>
            </a:r>
            <a:endParaRPr kumimoji="0" lang="fr-FR" sz="2400"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
        <p:nvSpPr>
          <p:cNvPr id="18" name="ZoneTexte 17">
            <a:extLst>
              <a:ext uri="{FF2B5EF4-FFF2-40B4-BE49-F238E27FC236}">
                <a16:creationId xmlns:a16="http://schemas.microsoft.com/office/drawing/2014/main" id="{821A1690-1E30-4339-ADFE-0AD9B337A244}"/>
              </a:ext>
            </a:extLst>
          </p:cNvPr>
          <p:cNvSpPr txBox="1"/>
          <p:nvPr/>
        </p:nvSpPr>
        <p:spPr>
          <a:xfrm>
            <a:off x="7907330" y="1563350"/>
            <a:ext cx="3838683" cy="5006499"/>
          </a:xfrm>
          <a:prstGeom prst="rect">
            <a:avLst/>
          </a:prstGeom>
          <a:noFill/>
        </p:spPr>
        <p:txBody>
          <a:bodyPr wrap="square" rtlCol="0">
            <a:spAutoFit/>
          </a:bodyPr>
          <a:lstStyle/>
          <a:p>
            <a:pPr lvl="0" algn="ctr">
              <a:spcBef>
                <a:spcPts val="50"/>
              </a:spcBef>
              <a:defRPr/>
            </a:pPr>
            <a:r>
              <a:rPr lang="fr-FR" sz="2400" dirty="0"/>
              <a:t>Quelques Chiffres</a:t>
            </a:r>
          </a:p>
          <a:p>
            <a:pPr lvl="0" algn="ctr">
              <a:spcBef>
                <a:spcPts val="50"/>
              </a:spcBef>
              <a:defRPr/>
            </a:pPr>
            <a:endParaRPr lang="fr-FR" sz="2400" dirty="0">
              <a:solidFill>
                <a:prstClr val="black"/>
              </a:solidFill>
              <a:latin typeface="Abadi" panose="020B0604020202020204" pitchFamily="34" charset="0"/>
            </a:endParaRPr>
          </a:p>
          <a:p>
            <a:pPr marL="342900" lvl="0" indent="-342900">
              <a:spcBef>
                <a:spcPts val="50"/>
              </a:spcBef>
              <a:buFont typeface="Arial" panose="020B0604020202020204" pitchFamily="34" charset="0"/>
              <a:buChar char="•"/>
              <a:defRPr/>
            </a:pPr>
            <a:r>
              <a:rPr kumimoji="0" lang="fr-FR" sz="1600" b="0" i="0" u="none" strike="noStrike" kern="1200" cap="none" spc="0" normalizeH="0" baseline="0" noProof="0" dirty="0">
                <a:ln>
                  <a:noFill/>
                </a:ln>
                <a:solidFill>
                  <a:prstClr val="black"/>
                </a:solidFill>
                <a:effectLst/>
                <a:uLnTx/>
                <a:uFillTx/>
                <a:ea typeface="+mn-ea"/>
                <a:cs typeface="+mn-cs"/>
              </a:rPr>
              <a:t>30 collaborateurs</a:t>
            </a:r>
          </a:p>
          <a:p>
            <a:pPr marL="342900" lvl="0" indent="-342900">
              <a:spcBef>
                <a:spcPts val="50"/>
              </a:spcBef>
              <a:buFont typeface="Arial" panose="020B0604020202020204" pitchFamily="34" charset="0"/>
              <a:buChar char="•"/>
              <a:defRPr/>
            </a:pPr>
            <a:r>
              <a:rPr lang="fr-FR" sz="1600" dirty="0">
                <a:solidFill>
                  <a:prstClr val="black"/>
                </a:solidFill>
              </a:rPr>
              <a:t>Budget: 8,5M€ (y compris salaires)</a:t>
            </a:r>
          </a:p>
          <a:p>
            <a:pPr marL="342900" lvl="0" indent="-342900">
              <a:spcBef>
                <a:spcPts val="50"/>
              </a:spcBef>
              <a:buFont typeface="Arial" panose="020B0604020202020204" pitchFamily="34" charset="0"/>
              <a:buChar char="•"/>
              <a:defRPr/>
            </a:pPr>
            <a:endParaRPr kumimoji="0" lang="fr-FR" sz="1600" b="0" i="0" u="none" strike="noStrike" kern="1200" cap="none" spc="0" normalizeH="0" baseline="0" noProof="0" dirty="0">
              <a:ln>
                <a:noFill/>
              </a:ln>
              <a:solidFill>
                <a:prstClr val="black"/>
              </a:solidFill>
              <a:effectLst/>
              <a:uLnTx/>
              <a:uFillTx/>
              <a:ea typeface="+mn-ea"/>
              <a:cs typeface="+mn-cs"/>
            </a:endParaRPr>
          </a:p>
          <a:p>
            <a:pPr marL="342900" lvl="0" indent="-342900">
              <a:spcBef>
                <a:spcPts val="50"/>
              </a:spcBef>
              <a:buFont typeface="Arial" panose="020B0604020202020204" pitchFamily="34" charset="0"/>
              <a:buChar char="•"/>
              <a:defRPr/>
            </a:pPr>
            <a:r>
              <a:rPr kumimoji="0" lang="fr-FR" sz="1600" b="0" i="0" u="none" strike="noStrike" kern="1200" cap="none" spc="0" normalizeH="0" baseline="0" noProof="0" dirty="0">
                <a:ln>
                  <a:noFill/>
                </a:ln>
                <a:solidFill>
                  <a:prstClr val="black"/>
                </a:solidFill>
                <a:effectLst/>
                <a:uLnTx/>
                <a:uFillTx/>
                <a:ea typeface="+mn-ea"/>
                <a:cs typeface="+mn-cs"/>
              </a:rPr>
              <a:t>1900 </a:t>
            </a:r>
            <a:r>
              <a:rPr lang="fr-FR" sz="1600" dirty="0">
                <a:solidFill>
                  <a:prstClr val="black"/>
                </a:solidFill>
              </a:rPr>
              <a:t>Ordinateurs</a:t>
            </a:r>
          </a:p>
          <a:p>
            <a:pPr marL="342900" lvl="0" indent="-342900">
              <a:spcBef>
                <a:spcPts val="50"/>
              </a:spcBef>
              <a:buFont typeface="Arial" panose="020B0604020202020204" pitchFamily="34" charset="0"/>
              <a:buChar char="•"/>
              <a:defRPr/>
            </a:pPr>
            <a:r>
              <a:rPr lang="fr-FR" sz="1600" dirty="0">
                <a:solidFill>
                  <a:prstClr val="black"/>
                </a:solidFill>
              </a:rPr>
              <a:t>100 tablettes</a:t>
            </a:r>
          </a:p>
          <a:p>
            <a:pPr marL="342900" lvl="0" indent="-342900">
              <a:spcBef>
                <a:spcPts val="50"/>
              </a:spcBef>
              <a:buFont typeface="Arial" panose="020B0604020202020204" pitchFamily="34" charset="0"/>
              <a:buChar char="•"/>
              <a:defRPr/>
            </a:pPr>
            <a:r>
              <a:rPr lang="fr-FR" sz="1600" dirty="0">
                <a:solidFill>
                  <a:prstClr val="black"/>
                </a:solidFill>
              </a:rPr>
              <a:t>42 Sites distants en WAN</a:t>
            </a:r>
          </a:p>
          <a:p>
            <a:pPr marL="342900" lvl="0" indent="-342900">
              <a:spcBef>
                <a:spcPts val="50"/>
              </a:spcBef>
              <a:buFont typeface="Arial" panose="020B0604020202020204" pitchFamily="34" charset="0"/>
              <a:buChar char="•"/>
              <a:defRPr/>
            </a:pPr>
            <a:r>
              <a:rPr lang="fr-FR" sz="1600" dirty="0">
                <a:solidFill>
                  <a:prstClr val="black"/>
                </a:solidFill>
              </a:rPr>
              <a:t>~ 200 chantiers connectés</a:t>
            </a:r>
          </a:p>
          <a:p>
            <a:pPr marL="342900" indent="-342900">
              <a:spcBef>
                <a:spcPts val="50"/>
              </a:spcBef>
              <a:buFont typeface="Arial" panose="020B0604020202020204" pitchFamily="34" charset="0"/>
              <a:buChar char="•"/>
              <a:defRPr/>
            </a:pPr>
            <a:r>
              <a:rPr lang="fr-FR" sz="1600" dirty="0">
                <a:solidFill>
                  <a:prstClr val="black"/>
                </a:solidFill>
              </a:rPr>
              <a:t>300 Serveurs (80% virtuel)</a:t>
            </a:r>
          </a:p>
          <a:p>
            <a:pPr marL="342900" lvl="0" indent="-342900">
              <a:spcBef>
                <a:spcPts val="50"/>
              </a:spcBef>
              <a:buFont typeface="Arial" panose="020B0604020202020204" pitchFamily="34" charset="0"/>
              <a:buChar char="•"/>
              <a:defRPr/>
            </a:pPr>
            <a:r>
              <a:rPr lang="fr-FR" sz="1600" dirty="0">
                <a:solidFill>
                  <a:prstClr val="black"/>
                </a:solidFill>
              </a:rPr>
              <a:t>80 applications métiers</a:t>
            </a:r>
          </a:p>
          <a:p>
            <a:pPr marL="342900" lvl="0" indent="-342900">
              <a:spcBef>
                <a:spcPts val="50"/>
              </a:spcBef>
              <a:buFont typeface="Arial" panose="020B0604020202020204" pitchFamily="34" charset="0"/>
              <a:buChar char="•"/>
              <a:defRPr/>
            </a:pPr>
            <a:r>
              <a:rPr lang="fr-FR" sz="1600" dirty="0">
                <a:solidFill>
                  <a:prstClr val="black"/>
                </a:solidFill>
              </a:rPr>
              <a:t>55 projets dans le Portefolio DSI</a:t>
            </a:r>
          </a:p>
          <a:p>
            <a:pPr marL="342900" lvl="0" indent="-342900">
              <a:spcBef>
                <a:spcPts val="50"/>
              </a:spcBef>
              <a:buFont typeface="Arial" panose="020B0604020202020204" pitchFamily="34" charset="0"/>
              <a:buChar char="•"/>
              <a:defRPr/>
            </a:pPr>
            <a:endParaRPr lang="fr-FR" sz="1600" dirty="0">
              <a:solidFill>
                <a:prstClr val="black"/>
              </a:solidFill>
            </a:endParaRPr>
          </a:p>
          <a:p>
            <a:pPr marL="342900" lvl="0" indent="-342900">
              <a:spcBef>
                <a:spcPts val="50"/>
              </a:spcBef>
              <a:buFont typeface="Arial" panose="020B0604020202020204" pitchFamily="34" charset="0"/>
              <a:buChar char="•"/>
              <a:defRPr/>
            </a:pPr>
            <a:r>
              <a:rPr lang="fr-FR" sz="1600" dirty="0">
                <a:solidFill>
                  <a:prstClr val="black"/>
                </a:solidFill>
              </a:rPr>
              <a:t>1400 Tickets (incident et demande) / mois</a:t>
            </a:r>
          </a:p>
          <a:p>
            <a:pPr marL="342900" lvl="0" indent="-342900">
              <a:spcBef>
                <a:spcPts val="50"/>
              </a:spcBef>
              <a:buFont typeface="Arial" panose="020B0604020202020204" pitchFamily="34" charset="0"/>
              <a:buChar char="•"/>
              <a:defRPr/>
            </a:pPr>
            <a:r>
              <a:rPr lang="fr-FR" sz="1600" dirty="0">
                <a:solidFill>
                  <a:prstClr val="black"/>
                </a:solidFill>
              </a:rPr>
              <a:t>~20 000 blocages de sécurité /mois</a:t>
            </a:r>
          </a:p>
          <a:p>
            <a:pPr marL="342900" lvl="0" indent="-342900">
              <a:spcBef>
                <a:spcPts val="50"/>
              </a:spcBef>
              <a:buFont typeface="Arial" panose="020B0604020202020204" pitchFamily="34" charset="0"/>
              <a:buChar char="•"/>
              <a:defRPr/>
            </a:pPr>
            <a:endParaRPr lang="fr-FR" sz="1600" dirty="0">
              <a:solidFill>
                <a:prstClr val="black"/>
              </a:solidFill>
            </a:endParaRPr>
          </a:p>
          <a:p>
            <a:pPr marL="342900" lvl="0" indent="-342900">
              <a:spcBef>
                <a:spcPts val="50"/>
              </a:spcBef>
              <a:buFont typeface="Arial" panose="020B0604020202020204" pitchFamily="34" charset="0"/>
              <a:buChar char="•"/>
              <a:defRPr/>
            </a:pPr>
            <a:endParaRPr kumimoji="0" lang="fr-FR"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Tree>
    <p:extLst>
      <p:ext uri="{BB962C8B-B14F-4D97-AF65-F5344CB8AC3E}">
        <p14:creationId xmlns:p14="http://schemas.microsoft.com/office/powerpoint/2010/main" val="3786088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562377-94FA-4B33-9774-7A647120D57C}"/>
              </a:ext>
            </a:extLst>
          </p:cNvPr>
          <p:cNvSpPr/>
          <p:nvPr/>
        </p:nvSpPr>
        <p:spPr>
          <a:xfrm rot="5400000">
            <a:off x="1639745" y="5023961"/>
            <a:ext cx="216268" cy="349575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DAB532D-E7CB-43C5-AE20-26B71AFDA5A6}"/>
              </a:ext>
            </a:extLst>
          </p:cNvPr>
          <p:cNvSpPr/>
          <p:nvPr/>
        </p:nvSpPr>
        <p:spPr>
          <a:xfrm>
            <a:off x="3326" y="2257678"/>
            <a:ext cx="216268" cy="4600322"/>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Image 13">
            <a:extLst>
              <a:ext uri="{FF2B5EF4-FFF2-40B4-BE49-F238E27FC236}">
                <a16:creationId xmlns:a16="http://schemas.microsoft.com/office/drawing/2014/main" id="{A229DFF0-8A49-412F-91C7-756AD9935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6332" y="6261719"/>
            <a:ext cx="2554966" cy="514391"/>
          </a:xfrm>
          <a:prstGeom prst="rect">
            <a:avLst/>
          </a:prstGeom>
        </p:spPr>
      </p:pic>
      <p:pic>
        <p:nvPicPr>
          <p:cNvPr id="20" name="Image 19">
            <a:extLst>
              <a:ext uri="{FF2B5EF4-FFF2-40B4-BE49-F238E27FC236}">
                <a16:creationId xmlns:a16="http://schemas.microsoft.com/office/drawing/2014/main" id="{75493B0D-8910-4172-AC13-E54C5A791159}"/>
              </a:ext>
            </a:extLst>
          </p:cNvPr>
          <p:cNvPicPr>
            <a:picLocks noChangeAspect="1"/>
          </p:cNvPicPr>
          <p:nvPr/>
        </p:nvPicPr>
        <p:blipFill rotWithShape="1">
          <a:blip r:embed="rId3"/>
          <a:srcRect l="15000" t="48000" r="23906" b="37190"/>
          <a:stretch/>
        </p:blipFill>
        <p:spPr>
          <a:xfrm>
            <a:off x="449313" y="648401"/>
            <a:ext cx="4217936" cy="266796"/>
          </a:xfrm>
          <a:prstGeom prst="rect">
            <a:avLst/>
          </a:prstGeom>
        </p:spPr>
      </p:pic>
      <p:sp>
        <p:nvSpPr>
          <p:cNvPr id="21" name="ZoneTexte 20">
            <a:extLst>
              <a:ext uri="{FF2B5EF4-FFF2-40B4-BE49-F238E27FC236}">
                <a16:creationId xmlns:a16="http://schemas.microsoft.com/office/drawing/2014/main" id="{A0DD3D61-0206-47C0-8489-84847A411FDF}"/>
              </a:ext>
            </a:extLst>
          </p:cNvPr>
          <p:cNvSpPr txBox="1"/>
          <p:nvPr/>
        </p:nvSpPr>
        <p:spPr>
          <a:xfrm>
            <a:off x="449313" y="334900"/>
            <a:ext cx="11649279" cy="461665"/>
          </a:xfrm>
          <a:prstGeom prst="rect">
            <a:avLst/>
          </a:prstGeom>
          <a:noFill/>
        </p:spPr>
        <p:txBody>
          <a:bodyPr wrap="square" rtlCol="0">
            <a:spAutoFit/>
          </a:bodyPr>
          <a:lstStyle/>
          <a:p>
            <a:pPr lvl="0">
              <a:spcBef>
                <a:spcPts val="50"/>
              </a:spcBef>
              <a:defRPr/>
            </a:pPr>
            <a:r>
              <a:rPr lang="fr-FR" sz="2400" dirty="0"/>
              <a:t>Organisation de la DSI</a:t>
            </a:r>
            <a:endParaRPr kumimoji="0" lang="fr-FR" sz="2400" b="0" i="0" u="none" strike="noStrike" kern="1200" cap="none" spc="0" normalizeH="0" baseline="0" noProof="0" dirty="0">
              <a:ln>
                <a:noFill/>
              </a:ln>
              <a:solidFill>
                <a:prstClr val="black"/>
              </a:solidFill>
              <a:effectLst/>
              <a:uLnTx/>
              <a:uFillTx/>
              <a:latin typeface="Abadi" panose="020B0604020202020204" pitchFamily="34" charset="0"/>
              <a:ea typeface="+mn-ea"/>
              <a:cs typeface="+mn-cs"/>
            </a:endParaRPr>
          </a:p>
        </p:txBody>
      </p:sp>
      <p:sp>
        <p:nvSpPr>
          <p:cNvPr id="28" name="Triangle rectangle 27">
            <a:extLst>
              <a:ext uri="{FF2B5EF4-FFF2-40B4-BE49-F238E27FC236}">
                <a16:creationId xmlns:a16="http://schemas.microsoft.com/office/drawing/2014/main" id="{88258F80-748D-45F8-BB04-540BC52E267D}"/>
              </a:ext>
            </a:extLst>
          </p:cNvPr>
          <p:cNvSpPr/>
          <p:nvPr/>
        </p:nvSpPr>
        <p:spPr>
          <a:xfrm rot="16200000">
            <a:off x="-25777" y="2033265"/>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riangle rectangle 28">
            <a:extLst>
              <a:ext uri="{FF2B5EF4-FFF2-40B4-BE49-F238E27FC236}">
                <a16:creationId xmlns:a16="http://schemas.microsoft.com/office/drawing/2014/main" id="{63F8EB39-AE75-4F53-B5D9-C4A614B25B30}"/>
              </a:ext>
            </a:extLst>
          </p:cNvPr>
          <p:cNvSpPr/>
          <p:nvPr/>
        </p:nvSpPr>
        <p:spPr>
          <a:xfrm rot="16200000">
            <a:off x="3291324" y="6522949"/>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2C8D67C2-3EBC-414C-862E-24E75653CBA4}"/>
              </a:ext>
            </a:extLst>
          </p:cNvPr>
          <p:cNvSpPr/>
          <p:nvPr/>
        </p:nvSpPr>
        <p:spPr>
          <a:xfrm rot="5400000">
            <a:off x="10987299" y="-988434"/>
            <a:ext cx="216268" cy="2193135"/>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DC5AF4C9-8D75-407A-81A4-CBC5E59AD86D}"/>
              </a:ext>
            </a:extLst>
          </p:cNvPr>
          <p:cNvSpPr/>
          <p:nvPr/>
        </p:nvSpPr>
        <p:spPr>
          <a:xfrm>
            <a:off x="11975732" y="-714"/>
            <a:ext cx="216268" cy="2135729"/>
          </a:xfrm>
          <a:prstGeom prst="rect">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riangle rectangle 33">
            <a:extLst>
              <a:ext uri="{FF2B5EF4-FFF2-40B4-BE49-F238E27FC236}">
                <a16:creationId xmlns:a16="http://schemas.microsoft.com/office/drawing/2014/main" id="{75BC474E-2442-4ED3-9CAD-AF8C9C13D0D8}"/>
              </a:ext>
            </a:extLst>
          </p:cNvPr>
          <p:cNvSpPr/>
          <p:nvPr/>
        </p:nvSpPr>
        <p:spPr>
          <a:xfrm rot="5400000">
            <a:off x="9989245" y="23984"/>
            <a:ext cx="359862" cy="340621"/>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riangle rectangle 34">
            <a:extLst>
              <a:ext uri="{FF2B5EF4-FFF2-40B4-BE49-F238E27FC236}">
                <a16:creationId xmlns:a16="http://schemas.microsoft.com/office/drawing/2014/main" id="{ED8FDCB4-BC6F-44AD-92B2-76CE6CB4B347}"/>
              </a:ext>
            </a:extLst>
          </p:cNvPr>
          <p:cNvSpPr/>
          <p:nvPr/>
        </p:nvSpPr>
        <p:spPr>
          <a:xfrm rot="5400000">
            <a:off x="11976082" y="2132044"/>
            <a:ext cx="245021" cy="245722"/>
          </a:xfrm>
          <a:prstGeom prst="rtTriangle">
            <a:avLst/>
          </a:prstGeom>
          <a:solidFill>
            <a:srgbClr val="FFE610"/>
          </a:solidFill>
          <a:ln>
            <a:solidFill>
              <a:srgbClr val="FFE6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ZoneTexte 63">
            <a:extLst>
              <a:ext uri="{FF2B5EF4-FFF2-40B4-BE49-F238E27FC236}">
                <a16:creationId xmlns:a16="http://schemas.microsoft.com/office/drawing/2014/main" id="{A7DDC452-A1F3-42AA-ACCE-E6651DF96DAE}"/>
              </a:ext>
            </a:extLst>
          </p:cNvPr>
          <p:cNvSpPr txBox="1"/>
          <p:nvPr/>
        </p:nvSpPr>
        <p:spPr>
          <a:xfrm>
            <a:off x="449313" y="969710"/>
            <a:ext cx="10283025" cy="2769989"/>
          </a:xfrm>
          <a:prstGeom prst="rect">
            <a:avLst/>
          </a:prstGeom>
          <a:noFill/>
        </p:spPr>
        <p:txBody>
          <a:bodyPr wrap="square" rtlCol="0">
            <a:spAutoFit/>
          </a:bodyPr>
          <a:lstStyle/>
          <a:p>
            <a:pPr marL="285750" indent="-285750">
              <a:buFont typeface="Wingdings" panose="05000000000000000000" pitchFamily="2" charset="2"/>
              <a:buChar char="q"/>
            </a:pPr>
            <a:r>
              <a:rPr lang="fr-FR" sz="1600" dirty="0"/>
              <a:t>5 équipes:</a:t>
            </a:r>
          </a:p>
          <a:p>
            <a:pPr marL="742950" lvl="1" indent="-285750">
              <a:buFont typeface="Wingdings" panose="05000000000000000000" pitchFamily="2" charset="2"/>
              <a:buChar char="q"/>
            </a:pPr>
            <a:r>
              <a:rPr lang="fr-FR" sz="1600" b="1" dirty="0"/>
              <a:t>Production:</a:t>
            </a:r>
            <a:r>
              <a:rPr lang="fr-FR" sz="1600" dirty="0"/>
              <a:t> En charge des plateformes techniques et de la fourniture des outils informatiques</a:t>
            </a:r>
          </a:p>
          <a:p>
            <a:pPr marL="742950" lvl="1" indent="-285750">
              <a:buFont typeface="Wingdings" panose="05000000000000000000" pitchFamily="2" charset="2"/>
              <a:buChar char="q"/>
            </a:pPr>
            <a:r>
              <a:rPr lang="fr-FR" sz="1600" b="1" dirty="0"/>
              <a:t>Accompagnement fonctionnel et support: </a:t>
            </a:r>
            <a:r>
              <a:rPr lang="fr-FR" sz="1600" dirty="0"/>
              <a:t>En charge du support des relais applicatifs, l’accompagnement utilisateur et le fonctionnement des processus dans les outils</a:t>
            </a:r>
          </a:p>
          <a:p>
            <a:pPr marL="742950" lvl="1" indent="-285750">
              <a:buFont typeface="Wingdings" panose="05000000000000000000" pitchFamily="2" charset="2"/>
              <a:buChar char="q"/>
            </a:pPr>
            <a:r>
              <a:rPr lang="fr-FR" sz="1600" b="1" dirty="0"/>
              <a:t>Projets: </a:t>
            </a:r>
            <a:r>
              <a:rPr lang="fr-FR" sz="1600" dirty="0"/>
              <a:t>En charge de piloter les projets par expertise métiers et identification nouveaux usages / technologies</a:t>
            </a:r>
          </a:p>
          <a:p>
            <a:pPr marL="742950" lvl="1" indent="-285750">
              <a:buFont typeface="Wingdings" panose="05000000000000000000" pitchFamily="2" charset="2"/>
              <a:buChar char="q"/>
            </a:pPr>
            <a:r>
              <a:rPr lang="fr-FR" sz="1600" b="1" dirty="0"/>
              <a:t>Stratégie &amp; Urbanisation de la donnée: </a:t>
            </a:r>
            <a:r>
              <a:rPr lang="fr-FR" sz="1600" dirty="0"/>
              <a:t>En charge de la structuration et l’exploitation de la donnée, des flux &amp; audit/ Cohérence des processus manipulant la donnée</a:t>
            </a:r>
          </a:p>
          <a:p>
            <a:pPr marL="742950" lvl="1" indent="-285750">
              <a:buFont typeface="Wingdings" panose="05000000000000000000" pitchFamily="2" charset="2"/>
              <a:buChar char="q"/>
            </a:pPr>
            <a:r>
              <a:rPr lang="fr-FR" sz="1600" b="1" dirty="0"/>
              <a:t>Gouvernance DSI &amp; Sécurité: </a:t>
            </a:r>
            <a:r>
              <a:rPr lang="fr-FR" sz="1600" dirty="0"/>
              <a:t>En charge de la sécurité </a:t>
            </a:r>
            <a:r>
              <a:rPr lang="fr-FR" sz="1600" dirty="0" err="1"/>
              <a:t>Legacy</a:t>
            </a:r>
            <a:r>
              <a:rPr lang="fr-FR" sz="1600" dirty="0"/>
              <a:t> &amp; audit, Budget, </a:t>
            </a:r>
            <a:r>
              <a:rPr lang="fr-FR" sz="1600" dirty="0" err="1"/>
              <a:t>reporting</a:t>
            </a:r>
            <a:endParaRPr lang="fr-FR" sz="1600" dirty="0"/>
          </a:p>
          <a:p>
            <a:pPr lvl="1"/>
            <a:endParaRPr lang="fr-FR" sz="1600" dirty="0"/>
          </a:p>
          <a:p>
            <a:pPr marL="285750" indent="-285750">
              <a:buFont typeface="Wingdings" panose="05000000000000000000" pitchFamily="2" charset="2"/>
              <a:buChar char="q"/>
            </a:pPr>
            <a:endParaRPr lang="fr-FR" sz="1600" dirty="0"/>
          </a:p>
          <a:p>
            <a:pPr lvl="1"/>
            <a:endParaRPr lang="fr-FR" sz="1400" dirty="0"/>
          </a:p>
        </p:txBody>
      </p:sp>
      <p:sp>
        <p:nvSpPr>
          <p:cNvPr id="62" name="Rectangle 61">
            <a:extLst>
              <a:ext uri="{FF2B5EF4-FFF2-40B4-BE49-F238E27FC236}">
                <a16:creationId xmlns:a16="http://schemas.microsoft.com/office/drawing/2014/main" id="{282956C7-80C2-4EF9-B660-3848D1027B5A}"/>
              </a:ext>
            </a:extLst>
          </p:cNvPr>
          <p:cNvSpPr/>
          <p:nvPr/>
        </p:nvSpPr>
        <p:spPr>
          <a:xfrm>
            <a:off x="3300589" y="3775556"/>
            <a:ext cx="1800000" cy="205999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1200" dirty="0"/>
              <a:t>Hotline / Support IQ</a:t>
            </a:r>
            <a:endParaRPr lang="fr-FR" dirty="0"/>
          </a:p>
        </p:txBody>
      </p:sp>
      <p:sp>
        <p:nvSpPr>
          <p:cNvPr id="66" name="Rectangle 65">
            <a:extLst>
              <a:ext uri="{FF2B5EF4-FFF2-40B4-BE49-F238E27FC236}">
                <a16:creationId xmlns:a16="http://schemas.microsoft.com/office/drawing/2014/main" id="{70B780DD-8DB2-4C72-8701-CF51351908F8}"/>
              </a:ext>
            </a:extLst>
          </p:cNvPr>
          <p:cNvSpPr/>
          <p:nvPr/>
        </p:nvSpPr>
        <p:spPr>
          <a:xfrm>
            <a:off x="3300589" y="5878480"/>
            <a:ext cx="5759887" cy="662238"/>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t>Production</a:t>
            </a:r>
            <a:endParaRPr lang="fr-FR" dirty="0"/>
          </a:p>
        </p:txBody>
      </p:sp>
      <p:sp>
        <p:nvSpPr>
          <p:cNvPr id="67" name="Rectangle 66">
            <a:extLst>
              <a:ext uri="{FF2B5EF4-FFF2-40B4-BE49-F238E27FC236}">
                <a16:creationId xmlns:a16="http://schemas.microsoft.com/office/drawing/2014/main" id="{2DDE82CF-0B65-41A3-B99B-7D2E238EE2C7}"/>
              </a:ext>
            </a:extLst>
          </p:cNvPr>
          <p:cNvSpPr/>
          <p:nvPr/>
        </p:nvSpPr>
        <p:spPr>
          <a:xfrm>
            <a:off x="5280533" y="3775556"/>
            <a:ext cx="1800000" cy="205999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t"/>
          <a:lstStyle/>
          <a:p>
            <a:pPr algn="ctr"/>
            <a:r>
              <a:rPr lang="fr-FR" sz="1200" dirty="0"/>
              <a:t>Acc Fonctionnel &amp; Support</a:t>
            </a:r>
            <a:endParaRPr lang="fr-FR" dirty="0"/>
          </a:p>
        </p:txBody>
      </p:sp>
      <p:sp>
        <p:nvSpPr>
          <p:cNvPr id="68" name="Rectangle 67">
            <a:extLst>
              <a:ext uri="{FF2B5EF4-FFF2-40B4-BE49-F238E27FC236}">
                <a16:creationId xmlns:a16="http://schemas.microsoft.com/office/drawing/2014/main" id="{F1AAAA5E-2E9B-4DF0-9422-C78462B8AB3D}"/>
              </a:ext>
            </a:extLst>
          </p:cNvPr>
          <p:cNvSpPr/>
          <p:nvPr/>
        </p:nvSpPr>
        <p:spPr>
          <a:xfrm>
            <a:off x="7260477" y="3775556"/>
            <a:ext cx="1800000" cy="20599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1200" dirty="0"/>
              <a:t>Projets</a:t>
            </a:r>
            <a:endParaRPr lang="fr-FR" dirty="0"/>
          </a:p>
        </p:txBody>
      </p:sp>
      <p:sp>
        <p:nvSpPr>
          <p:cNvPr id="69" name="Rectangle 68">
            <a:extLst>
              <a:ext uri="{FF2B5EF4-FFF2-40B4-BE49-F238E27FC236}">
                <a16:creationId xmlns:a16="http://schemas.microsoft.com/office/drawing/2014/main" id="{157E48D6-CBE8-487F-B111-412EE4D29D5F}"/>
              </a:ext>
            </a:extLst>
          </p:cNvPr>
          <p:cNvSpPr/>
          <p:nvPr/>
        </p:nvSpPr>
        <p:spPr>
          <a:xfrm>
            <a:off x="4186337" y="5130373"/>
            <a:ext cx="6300688" cy="66223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1200" dirty="0"/>
              <a:t>Stratégie &amp; Urbanisation </a:t>
            </a:r>
          </a:p>
          <a:p>
            <a:pPr algn="r"/>
            <a:r>
              <a:rPr lang="fr-FR" sz="1200" dirty="0"/>
              <a:t>de la données</a:t>
            </a:r>
            <a:endParaRPr lang="fr-FR" dirty="0"/>
          </a:p>
        </p:txBody>
      </p:sp>
      <p:sp>
        <p:nvSpPr>
          <p:cNvPr id="70" name="Rectangle 69">
            <a:extLst>
              <a:ext uri="{FF2B5EF4-FFF2-40B4-BE49-F238E27FC236}">
                <a16:creationId xmlns:a16="http://schemas.microsoft.com/office/drawing/2014/main" id="{84A0EDAC-CA38-45DE-BF79-ACDC715D0AC5}"/>
              </a:ext>
            </a:extLst>
          </p:cNvPr>
          <p:cNvSpPr/>
          <p:nvPr/>
        </p:nvSpPr>
        <p:spPr>
          <a:xfrm>
            <a:off x="3300589" y="3428999"/>
            <a:ext cx="7186436" cy="281843"/>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t>Gouvernance DSI &amp; Sécurité </a:t>
            </a:r>
            <a:endParaRPr lang="fr-FR" dirty="0"/>
          </a:p>
        </p:txBody>
      </p:sp>
      <p:sp>
        <p:nvSpPr>
          <p:cNvPr id="2" name="Rectangle 1">
            <a:extLst>
              <a:ext uri="{FF2B5EF4-FFF2-40B4-BE49-F238E27FC236}">
                <a16:creationId xmlns:a16="http://schemas.microsoft.com/office/drawing/2014/main" id="{AE96C7CD-E16C-4D54-97A1-F35AA320E2A9}"/>
              </a:ext>
            </a:extLst>
          </p:cNvPr>
          <p:cNvSpPr/>
          <p:nvPr/>
        </p:nvSpPr>
        <p:spPr>
          <a:xfrm>
            <a:off x="4455725" y="5276826"/>
            <a:ext cx="1095556" cy="369332"/>
          </a:xfrm>
          <a:prstGeom prst="rect">
            <a:avLst/>
          </a:prstGeom>
          <a:noFill/>
        </p:spPr>
        <p:txBody>
          <a:bodyPr wrap="none" lIns="91440" tIns="45720" rIns="91440" bIns="45720">
            <a:spAutoFit/>
          </a:bodyPr>
          <a:lstStyle/>
          <a:p>
            <a:pPr algn="ctr"/>
            <a:r>
              <a:rPr lang="fr-FR" b="0" cap="none" spc="0" dirty="0" err="1">
                <a:ln w="0"/>
                <a:solidFill>
                  <a:schemeClr val="tx1"/>
                </a:solidFill>
                <a:effectLst>
                  <a:outerShdw blurRad="38100" dist="19050" dir="2700000" algn="tl" rotWithShape="0">
                    <a:schemeClr val="dk1">
                      <a:alpha val="40000"/>
                    </a:schemeClr>
                  </a:outerShdw>
                </a:effectLst>
              </a:rPr>
              <a:t>M.Lepetit</a:t>
            </a:r>
            <a:endParaRPr lang="fr-FR" b="0" cap="none" spc="0" dirty="0">
              <a:ln w="0"/>
              <a:solidFill>
                <a:schemeClr val="tx1"/>
              </a:solidFill>
              <a:effectLst>
                <a:outerShdw blurRad="38100" dist="19050" dir="2700000" algn="tl" rotWithShape="0">
                  <a:schemeClr val="dk1">
                    <a:alpha val="40000"/>
                  </a:schemeClr>
                </a:outerShdw>
              </a:effectLst>
            </a:endParaRPr>
          </a:p>
        </p:txBody>
      </p:sp>
      <p:sp>
        <p:nvSpPr>
          <p:cNvPr id="22" name="Rectangle 21">
            <a:extLst>
              <a:ext uri="{FF2B5EF4-FFF2-40B4-BE49-F238E27FC236}">
                <a16:creationId xmlns:a16="http://schemas.microsoft.com/office/drawing/2014/main" id="{31657809-0F2E-4038-8F0B-322EB51A439F}"/>
              </a:ext>
            </a:extLst>
          </p:cNvPr>
          <p:cNvSpPr/>
          <p:nvPr/>
        </p:nvSpPr>
        <p:spPr>
          <a:xfrm rot="2920471">
            <a:off x="3112961" y="5653294"/>
            <a:ext cx="1342034" cy="369332"/>
          </a:xfrm>
          <a:prstGeom prst="rect">
            <a:avLst/>
          </a:prstGeom>
          <a:noFill/>
        </p:spPr>
        <p:txBody>
          <a:bodyPr wrap="none" lIns="91440" tIns="45720" rIns="91440" bIns="45720">
            <a:spAutoFit/>
          </a:bodyPr>
          <a:lstStyle/>
          <a:p>
            <a:pPr algn="ctr"/>
            <a:r>
              <a:rPr lang="fr-FR" dirty="0" err="1">
                <a:ln w="0"/>
                <a:effectLst>
                  <a:outerShdw blurRad="38100" dist="19050" dir="2700000" algn="tl" rotWithShape="0">
                    <a:schemeClr val="dk1">
                      <a:alpha val="40000"/>
                    </a:schemeClr>
                  </a:outerShdw>
                </a:effectLst>
              </a:rPr>
              <a:t>S.Leboucher</a:t>
            </a:r>
            <a:endParaRPr lang="fr-FR" b="0" cap="none" spc="0" dirty="0">
              <a:ln w="0"/>
              <a:solidFill>
                <a:schemeClr val="tx1"/>
              </a:solidFill>
              <a:effectLst>
                <a:outerShdw blurRad="38100" dist="19050" dir="2700000" algn="tl" rotWithShape="0">
                  <a:schemeClr val="dk1">
                    <a:alpha val="40000"/>
                  </a:schemeClr>
                </a:outerShdw>
              </a:effectLst>
            </a:endParaRPr>
          </a:p>
        </p:txBody>
      </p:sp>
      <p:sp>
        <p:nvSpPr>
          <p:cNvPr id="23" name="Rectangle 22">
            <a:extLst>
              <a:ext uri="{FF2B5EF4-FFF2-40B4-BE49-F238E27FC236}">
                <a16:creationId xmlns:a16="http://schemas.microsoft.com/office/drawing/2014/main" id="{3C489A17-95C1-4DC2-ADF5-18155303B3C3}"/>
              </a:ext>
            </a:extLst>
          </p:cNvPr>
          <p:cNvSpPr/>
          <p:nvPr/>
        </p:nvSpPr>
        <p:spPr>
          <a:xfrm>
            <a:off x="5663925" y="4343019"/>
            <a:ext cx="1106264" cy="369332"/>
          </a:xfrm>
          <a:prstGeom prst="rect">
            <a:avLst/>
          </a:prstGeom>
          <a:noFill/>
        </p:spPr>
        <p:txBody>
          <a:bodyPr wrap="none" lIns="91440" tIns="45720" rIns="91440" bIns="45720">
            <a:spAutoFit/>
          </a:bodyPr>
          <a:lstStyle/>
          <a:p>
            <a:pPr algn="ctr"/>
            <a:r>
              <a:rPr lang="fr-FR" dirty="0" err="1">
                <a:ln w="0"/>
                <a:effectLst>
                  <a:outerShdw blurRad="38100" dist="19050" dir="2700000" algn="tl" rotWithShape="0">
                    <a:schemeClr val="dk1">
                      <a:alpha val="40000"/>
                    </a:schemeClr>
                  </a:outerShdw>
                </a:effectLst>
              </a:rPr>
              <a:t>JC.Pajolec</a:t>
            </a:r>
            <a:endParaRPr lang="fr-FR" b="0" cap="none" spc="0" dirty="0">
              <a:ln w="0"/>
              <a:solidFill>
                <a:schemeClr val="tx1"/>
              </a:solidFill>
              <a:effectLst>
                <a:outerShdw blurRad="38100" dist="19050" dir="2700000" algn="tl" rotWithShape="0">
                  <a:schemeClr val="dk1">
                    <a:alpha val="40000"/>
                  </a:schemeClr>
                </a:outerShdw>
              </a:effectLst>
            </a:endParaRPr>
          </a:p>
        </p:txBody>
      </p:sp>
      <p:sp>
        <p:nvSpPr>
          <p:cNvPr id="24" name="Rectangle 23">
            <a:extLst>
              <a:ext uri="{FF2B5EF4-FFF2-40B4-BE49-F238E27FC236}">
                <a16:creationId xmlns:a16="http://schemas.microsoft.com/office/drawing/2014/main" id="{775C4E04-F698-4142-8FE9-4D9806A30BAC}"/>
              </a:ext>
            </a:extLst>
          </p:cNvPr>
          <p:cNvSpPr/>
          <p:nvPr/>
        </p:nvSpPr>
        <p:spPr>
          <a:xfrm>
            <a:off x="7811931" y="4302609"/>
            <a:ext cx="739305" cy="369332"/>
          </a:xfrm>
          <a:prstGeom prst="rect">
            <a:avLst/>
          </a:prstGeom>
          <a:noFill/>
        </p:spPr>
        <p:txBody>
          <a:bodyPr wrap="none" lIns="91440" tIns="45720" rIns="91440" bIns="45720">
            <a:spAutoFit/>
          </a:bodyPr>
          <a:lstStyle/>
          <a:p>
            <a:pPr algn="ctr"/>
            <a:r>
              <a:rPr lang="fr-FR" dirty="0" err="1">
                <a:ln w="0"/>
                <a:effectLst>
                  <a:outerShdw blurRad="38100" dist="19050" dir="2700000" algn="tl" rotWithShape="0">
                    <a:schemeClr val="dk1">
                      <a:alpha val="40000"/>
                    </a:schemeClr>
                  </a:outerShdw>
                </a:effectLst>
              </a:rPr>
              <a:t>V.Ville</a:t>
            </a:r>
            <a:endParaRPr lang="fr-FR" b="0" cap="none" spc="0" dirty="0">
              <a:ln w="0"/>
              <a:solidFill>
                <a:schemeClr val="tx1"/>
              </a:solidFill>
              <a:effectLst>
                <a:outerShdw blurRad="38100" dist="19050" dir="2700000" algn="tl" rotWithShape="0">
                  <a:schemeClr val="dk1">
                    <a:alpha val="40000"/>
                  </a:schemeClr>
                </a:outerShdw>
              </a:effectLst>
            </a:endParaRPr>
          </a:p>
        </p:txBody>
      </p:sp>
      <p:sp>
        <p:nvSpPr>
          <p:cNvPr id="25" name="Rectangle 24">
            <a:extLst>
              <a:ext uri="{FF2B5EF4-FFF2-40B4-BE49-F238E27FC236}">
                <a16:creationId xmlns:a16="http://schemas.microsoft.com/office/drawing/2014/main" id="{C120B552-11A1-40F6-9E73-22C193C473A6}"/>
              </a:ext>
            </a:extLst>
          </p:cNvPr>
          <p:cNvSpPr/>
          <p:nvPr/>
        </p:nvSpPr>
        <p:spPr>
          <a:xfrm>
            <a:off x="9111750" y="3385254"/>
            <a:ext cx="1359283" cy="369332"/>
          </a:xfrm>
          <a:prstGeom prst="rect">
            <a:avLst/>
          </a:prstGeom>
          <a:noFill/>
        </p:spPr>
        <p:txBody>
          <a:bodyPr wrap="none" lIns="91440" tIns="45720" rIns="91440" bIns="45720">
            <a:spAutoFit/>
          </a:bodyPr>
          <a:lstStyle/>
          <a:p>
            <a:pPr algn="ctr"/>
            <a:r>
              <a:rPr lang="fr-FR" dirty="0" err="1">
                <a:ln w="0"/>
                <a:effectLst>
                  <a:outerShdw blurRad="38100" dist="19050" dir="2700000" algn="tl" rotWithShape="0">
                    <a:schemeClr val="dk1">
                      <a:alpha val="40000"/>
                    </a:schemeClr>
                  </a:outerShdw>
                </a:effectLst>
              </a:rPr>
              <a:t>F.Casabonne</a:t>
            </a:r>
            <a:endParaRPr lang="fr-FR" sz="4000" b="0" cap="none" spc="0" dirty="0">
              <a:ln w="0"/>
              <a:solidFill>
                <a:schemeClr val="tx1"/>
              </a:solidFill>
              <a:effectLst>
                <a:outerShdw blurRad="38100" dist="19050" dir="2700000" algn="tl" rotWithShape="0">
                  <a:schemeClr val="dk1">
                    <a:alpha val="40000"/>
                  </a:schemeClr>
                </a:outerShdw>
              </a:effectLst>
            </a:endParaRPr>
          </a:p>
        </p:txBody>
      </p:sp>
      <p:sp>
        <p:nvSpPr>
          <p:cNvPr id="3" name="Ellipse 2">
            <a:extLst>
              <a:ext uri="{FF2B5EF4-FFF2-40B4-BE49-F238E27FC236}">
                <a16:creationId xmlns:a16="http://schemas.microsoft.com/office/drawing/2014/main" id="{49A1E1A3-C9E5-4D2F-A4DA-2EF7CD1714E8}"/>
              </a:ext>
            </a:extLst>
          </p:cNvPr>
          <p:cNvSpPr/>
          <p:nvPr/>
        </p:nvSpPr>
        <p:spPr>
          <a:xfrm>
            <a:off x="3495758" y="4162696"/>
            <a:ext cx="741619" cy="2873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t>5 ETP</a:t>
            </a:r>
          </a:p>
        </p:txBody>
      </p:sp>
      <p:sp>
        <p:nvSpPr>
          <p:cNvPr id="26" name="Ellipse 25">
            <a:extLst>
              <a:ext uri="{FF2B5EF4-FFF2-40B4-BE49-F238E27FC236}">
                <a16:creationId xmlns:a16="http://schemas.microsoft.com/office/drawing/2014/main" id="{D44B3501-EA56-47E1-86A1-0A64BB3FE112}"/>
              </a:ext>
            </a:extLst>
          </p:cNvPr>
          <p:cNvSpPr/>
          <p:nvPr/>
        </p:nvSpPr>
        <p:spPr>
          <a:xfrm>
            <a:off x="4450800" y="6055296"/>
            <a:ext cx="741619" cy="2873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t>7 ETP</a:t>
            </a:r>
          </a:p>
        </p:txBody>
      </p:sp>
      <p:sp>
        <p:nvSpPr>
          <p:cNvPr id="27" name="Ellipse 26">
            <a:extLst>
              <a:ext uri="{FF2B5EF4-FFF2-40B4-BE49-F238E27FC236}">
                <a16:creationId xmlns:a16="http://schemas.microsoft.com/office/drawing/2014/main" id="{63E0CB7A-104B-41F0-8569-ABE5493C9A0B}"/>
              </a:ext>
            </a:extLst>
          </p:cNvPr>
          <p:cNvSpPr/>
          <p:nvPr/>
        </p:nvSpPr>
        <p:spPr>
          <a:xfrm>
            <a:off x="5846247" y="4783746"/>
            <a:ext cx="741619" cy="2873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t>6 ETP</a:t>
            </a:r>
          </a:p>
        </p:txBody>
      </p:sp>
      <p:sp>
        <p:nvSpPr>
          <p:cNvPr id="30" name="Ellipse 29">
            <a:extLst>
              <a:ext uri="{FF2B5EF4-FFF2-40B4-BE49-F238E27FC236}">
                <a16:creationId xmlns:a16="http://schemas.microsoft.com/office/drawing/2014/main" id="{ED57504A-42E6-4EA7-91CD-53A2D1594B46}"/>
              </a:ext>
            </a:extLst>
          </p:cNvPr>
          <p:cNvSpPr/>
          <p:nvPr/>
        </p:nvSpPr>
        <p:spPr>
          <a:xfrm>
            <a:off x="7820710" y="4751441"/>
            <a:ext cx="741619" cy="2873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t>6 ETP</a:t>
            </a:r>
          </a:p>
        </p:txBody>
      </p:sp>
      <p:sp>
        <p:nvSpPr>
          <p:cNvPr id="31" name="Ellipse 30">
            <a:extLst>
              <a:ext uri="{FF2B5EF4-FFF2-40B4-BE49-F238E27FC236}">
                <a16:creationId xmlns:a16="http://schemas.microsoft.com/office/drawing/2014/main" id="{9DF9C323-49DC-43E6-8DC8-8131732906B8}"/>
              </a:ext>
            </a:extLst>
          </p:cNvPr>
          <p:cNvSpPr/>
          <p:nvPr/>
        </p:nvSpPr>
        <p:spPr>
          <a:xfrm>
            <a:off x="9464569" y="5665805"/>
            <a:ext cx="741619" cy="2873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t>3 ETP</a:t>
            </a:r>
          </a:p>
        </p:txBody>
      </p:sp>
      <p:sp>
        <p:nvSpPr>
          <p:cNvPr id="36" name="Ellipse 35">
            <a:extLst>
              <a:ext uri="{FF2B5EF4-FFF2-40B4-BE49-F238E27FC236}">
                <a16:creationId xmlns:a16="http://schemas.microsoft.com/office/drawing/2014/main" id="{B6BBA658-4A16-4075-9E19-7C3F1BD13908}"/>
              </a:ext>
            </a:extLst>
          </p:cNvPr>
          <p:cNvSpPr/>
          <p:nvPr/>
        </p:nvSpPr>
        <p:spPr>
          <a:xfrm>
            <a:off x="8203475" y="3463939"/>
            <a:ext cx="793416" cy="1886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t>1 ETP</a:t>
            </a:r>
          </a:p>
        </p:txBody>
      </p:sp>
    </p:spTree>
    <p:extLst>
      <p:ext uri="{BB962C8B-B14F-4D97-AF65-F5344CB8AC3E}">
        <p14:creationId xmlns:p14="http://schemas.microsoft.com/office/powerpoint/2010/main" val="270621650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4eb9da2-296d-4602-8c90-3e1b7139078e">
      <UserInfo>
        <DisplayName>codir-dsi - Membres</DisplayName>
        <AccountId>7</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E9D31A08F80F4439C8C1520C20F3854" ma:contentTypeVersion="6" ma:contentTypeDescription="Crée un document." ma:contentTypeScope="" ma:versionID="4a852538d911a08bbef5153afa5ab28e">
  <xsd:schema xmlns:xsd="http://www.w3.org/2001/XMLSchema" xmlns:xs="http://www.w3.org/2001/XMLSchema" xmlns:p="http://schemas.microsoft.com/office/2006/metadata/properties" xmlns:ns2="16e9cc3b-d472-43f4-9824-aff55a3c8c37" xmlns:ns3="54eb9da2-296d-4602-8c90-3e1b7139078e" targetNamespace="http://schemas.microsoft.com/office/2006/metadata/properties" ma:root="true" ma:fieldsID="1b22508a6abff86d51ba3d210ad5332c" ns2:_="" ns3:_="">
    <xsd:import namespace="16e9cc3b-d472-43f4-9824-aff55a3c8c37"/>
    <xsd:import namespace="54eb9da2-296d-4602-8c90-3e1b7139078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e9cc3b-d472-43f4-9824-aff55a3c8c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4eb9da2-296d-4602-8c90-3e1b7139078e"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537CD2-3DC9-48DF-B268-42535A08C8D1}">
  <ds:schemaRefs>
    <ds:schemaRef ds:uri="http://schemas.microsoft.com/sharepoint/v3/contenttype/forms"/>
  </ds:schemaRefs>
</ds:datastoreItem>
</file>

<file path=customXml/itemProps2.xml><?xml version="1.0" encoding="utf-8"?>
<ds:datastoreItem xmlns:ds="http://schemas.openxmlformats.org/officeDocument/2006/customXml" ds:itemID="{9A59B2BC-DC3D-4F4C-A66A-135D522AE15D}">
  <ds:schemaRefs>
    <ds:schemaRef ds:uri="http://purl.org/dc/elements/1.1/"/>
    <ds:schemaRef ds:uri="http://www.w3.org/XML/1998/namespace"/>
    <ds:schemaRef ds:uri="http://purl.org/dc/terms/"/>
    <ds:schemaRef ds:uri="16e9cc3b-d472-43f4-9824-aff55a3c8c37"/>
    <ds:schemaRef ds:uri="http://schemas.microsoft.com/office/2006/documentManagement/types"/>
    <ds:schemaRef ds:uri="http://schemas.microsoft.com/office/2006/metadata/properties"/>
    <ds:schemaRef ds:uri="54eb9da2-296d-4602-8c90-3e1b7139078e"/>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69C78541-D683-43D3-947E-D928882DEB26}">
  <ds:schemaRefs>
    <ds:schemaRef ds:uri="16e9cc3b-d472-43f4-9824-aff55a3c8c37"/>
    <ds:schemaRef ds:uri="54eb9da2-296d-4602-8c90-3e1b713907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11507</TotalTime>
  <Words>2641</Words>
  <Application>Microsoft Office PowerPoint</Application>
  <PresentationFormat>Grand écran</PresentationFormat>
  <Paragraphs>320</Paragraphs>
  <Slides>21</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21</vt:i4>
      </vt:variant>
    </vt:vector>
  </HeadingPairs>
  <TitlesOfParts>
    <vt:vector size="30" baseType="lpstr">
      <vt:lpstr>Abadi</vt:lpstr>
      <vt:lpstr>Arial</vt:lpstr>
      <vt:lpstr>Calibri</vt:lpstr>
      <vt:lpstr>Calibri Light</vt:lpstr>
      <vt:lpstr>Museo Slab 900</vt:lpstr>
      <vt:lpstr>Times New Roman</vt:lpstr>
      <vt:lpstr>Wingdings</vt:lpstr>
      <vt:lpstr>YAEO7jer6hM 0</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Equipe Accompagnement et support &amp; processus et Qualité de la donnée</dc:title>
  <dc:creator>pascal bigard</dc:creator>
  <cp:lastModifiedBy>Pascal BIGARD</cp:lastModifiedBy>
  <cp:revision>42</cp:revision>
  <cp:lastPrinted>2021-12-06T09:53:17Z</cp:lastPrinted>
  <dcterms:created xsi:type="dcterms:W3CDTF">2021-05-22T17:24:44Z</dcterms:created>
  <dcterms:modified xsi:type="dcterms:W3CDTF">2021-12-07T11:27:34Z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0x010100AE9D31A08F80F4439C8C1520C20F3854</vt:lpwstr>
  </property>
</Properties>
</file>