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ags/tag4.xml" ContentType="application/vnd.openxmlformats-officedocument.presentationml.tags+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xml" ContentType="application/vnd.openxmlformats-officedocument.presentationml.tags+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ags/tag7.xml" ContentType="application/vnd.openxmlformats-officedocument.presentationml.tags+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61" r:id="rId5"/>
    <p:sldMasterId id="2147483769" r:id="rId6"/>
  </p:sldMasterIdLst>
  <p:notesMasterIdLst>
    <p:notesMasterId r:id="rId56"/>
  </p:notesMasterIdLst>
  <p:handoutMasterIdLst>
    <p:handoutMasterId r:id="rId57"/>
  </p:handoutMasterIdLst>
  <p:sldIdLst>
    <p:sldId id="331" r:id="rId7"/>
    <p:sldId id="327" r:id="rId8"/>
    <p:sldId id="230718127" r:id="rId9"/>
    <p:sldId id="230718128" r:id="rId10"/>
    <p:sldId id="230717988" r:id="rId11"/>
    <p:sldId id="230718129" r:id="rId12"/>
    <p:sldId id="230718032" r:id="rId13"/>
    <p:sldId id="230718130" r:id="rId14"/>
    <p:sldId id="230718131" r:id="rId15"/>
    <p:sldId id="230718132" r:id="rId16"/>
    <p:sldId id="230718071" r:id="rId17"/>
    <p:sldId id="230718027" r:id="rId18"/>
    <p:sldId id="230718133" r:id="rId19"/>
    <p:sldId id="230718072" r:id="rId20"/>
    <p:sldId id="230718110" r:id="rId21"/>
    <p:sldId id="230718095" r:id="rId22"/>
    <p:sldId id="230718123" r:id="rId23"/>
    <p:sldId id="230718059" r:id="rId24"/>
    <p:sldId id="230718091" r:id="rId25"/>
    <p:sldId id="230718124" r:id="rId26"/>
    <p:sldId id="230718029" r:id="rId27"/>
    <p:sldId id="230718121" r:id="rId28"/>
    <p:sldId id="230718089" r:id="rId29"/>
    <p:sldId id="230718073" r:id="rId30"/>
    <p:sldId id="7093" r:id="rId31"/>
    <p:sldId id="7007" r:id="rId32"/>
    <p:sldId id="7106" r:id="rId33"/>
    <p:sldId id="7081" r:id="rId34"/>
    <p:sldId id="7107" r:id="rId35"/>
    <p:sldId id="7111" r:id="rId36"/>
    <p:sldId id="7103" r:id="rId37"/>
    <p:sldId id="7120" r:id="rId38"/>
    <p:sldId id="7109" r:id="rId39"/>
    <p:sldId id="7104" r:id="rId40"/>
    <p:sldId id="230718074" r:id="rId41"/>
    <p:sldId id="230717922" r:id="rId42"/>
    <p:sldId id="230717899" r:id="rId43"/>
    <p:sldId id="230718050" r:id="rId44"/>
    <p:sldId id="262" r:id="rId45"/>
    <p:sldId id="230718104" r:id="rId46"/>
    <p:sldId id="230718105" r:id="rId47"/>
    <p:sldId id="230718103" r:id="rId48"/>
    <p:sldId id="230718120" r:id="rId49"/>
    <p:sldId id="230718119" r:id="rId50"/>
    <p:sldId id="230718028" r:id="rId51"/>
    <p:sldId id="230718060" r:id="rId52"/>
    <p:sldId id="230718031" r:id="rId53"/>
    <p:sldId id="230718085" r:id="rId54"/>
    <p:sldId id="230718092" r:id="rId55"/>
  </p:sldIdLst>
  <p:sldSz cx="9906000" cy="6858000" type="A4"/>
  <p:notesSz cx="6742113" cy="9874250"/>
  <p:custDataLst>
    <p:tags r:id="rId5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 Default Section" id="{81F93C4B-382A-4BEA-86B6-0790FF475B2F}">
          <p14:sldIdLst>
            <p14:sldId id="331"/>
            <p14:sldId id="327"/>
            <p14:sldId id="230718127"/>
            <p14:sldId id="230718128"/>
            <p14:sldId id="230717988"/>
            <p14:sldId id="230718129"/>
            <p14:sldId id="230718032"/>
            <p14:sldId id="230718130"/>
            <p14:sldId id="230718131"/>
            <p14:sldId id="230718132"/>
            <p14:sldId id="230718071"/>
            <p14:sldId id="230718027"/>
            <p14:sldId id="230718133"/>
            <p14:sldId id="230718072"/>
            <p14:sldId id="230718110"/>
            <p14:sldId id="230718095"/>
            <p14:sldId id="230718123"/>
            <p14:sldId id="230718059"/>
            <p14:sldId id="230718091"/>
            <p14:sldId id="230718124"/>
            <p14:sldId id="230718029"/>
            <p14:sldId id="230718121"/>
            <p14:sldId id="230718089"/>
            <p14:sldId id="230718073"/>
            <p14:sldId id="7093"/>
            <p14:sldId id="7007"/>
            <p14:sldId id="7106"/>
            <p14:sldId id="7081"/>
            <p14:sldId id="7107"/>
            <p14:sldId id="7111"/>
            <p14:sldId id="7103"/>
            <p14:sldId id="7120"/>
            <p14:sldId id="7109"/>
            <p14:sldId id="7104"/>
            <p14:sldId id="230718074"/>
            <p14:sldId id="230717922"/>
            <p14:sldId id="230717899"/>
            <p14:sldId id="230718050"/>
            <p14:sldId id="262"/>
            <p14:sldId id="230718104"/>
            <p14:sldId id="230718105"/>
            <p14:sldId id="230718103"/>
            <p14:sldId id="230718120"/>
            <p14:sldId id="230718119"/>
            <p14:sldId id="230718028"/>
            <p14:sldId id="230718060"/>
            <p14:sldId id="230718031"/>
            <p14:sldId id="230718085"/>
            <p14:sldId id="230718092"/>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3110">
          <p15:clr>
            <a:srgbClr val="A4A3A4"/>
          </p15:clr>
        </p15:guide>
        <p15:guide id="2" pos="212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FTCI Jérémy" initials="CJ" lastIdx="8" clrIdx="0">
    <p:extLst>
      <p:ext uri="{19B8F6BF-5375-455C-9EA6-DF929625EA0E}">
        <p15:presenceInfo xmlns:p15="http://schemas.microsoft.com/office/powerpoint/2012/main" userId="S::jeremy.ciftci@wavestone.com::03498f16-bdba-4e70-999c-ba0621311b6f" providerId="AD"/>
      </p:ext>
    </p:extLst>
  </p:cmAuthor>
  <p:cmAuthor id="2" name="CORNU Thomas" initials="CT" lastIdx="8" clrIdx="1">
    <p:extLst>
      <p:ext uri="{19B8F6BF-5375-455C-9EA6-DF929625EA0E}">
        <p15:presenceInfo xmlns:p15="http://schemas.microsoft.com/office/powerpoint/2012/main" userId="S::thomas.cornu@wavestone.com::51cae653-8be0-4839-86b9-b856897a653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E1B2"/>
    <a:srgbClr val="00E2A7"/>
    <a:srgbClr val="048B9A"/>
    <a:srgbClr val="E3D2CA"/>
    <a:srgbClr val="002060"/>
    <a:srgbClr val="E6AF00"/>
    <a:srgbClr val="FF66CC"/>
    <a:srgbClr val="DFC9EF"/>
    <a:srgbClr val="D1B4A6"/>
    <a:srgbClr val="6E2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64E987-8028-432A-AD8A-9A72E27F198D}" v="656" dt="2021-11-09T14:19:23.497"/>
    <p1510:client id="{BAF6BB52-41DF-4FFD-80ED-0A9E5A9815AB}" v="788" dt="2021-11-09T16:42:39.721"/>
    <p1510:client id="{FA125097-4119-47DB-9765-093932BCBB32}" v="478" dt="2021-11-09T15:39:34.8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664" y="64"/>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10"/>
        <p:guide pos="212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tags" Target="tags/tag1.xml"/><Relationship Id="rId5" Type="http://schemas.openxmlformats.org/officeDocument/2006/relationships/slideMaster" Target="slideMasters/slideMaster2.xml"/><Relationship Id="rId61" Type="http://schemas.openxmlformats.org/officeDocument/2006/relationships/viewProps" Target="viewProps.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notesMaster" Target="notesMasters/notesMaster1.xml"/><Relationship Id="rId64" Type="http://schemas.microsoft.com/office/2015/10/relationships/revisionInfo" Target="revisionInfo.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commentAuthors" Target="commentAuthor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handoutMaster" Target="handoutMasters/handoutMaster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751294601688313E-2"/>
          <c:y val="1.3269085836152847E-2"/>
          <c:w val="0.80777683195006045"/>
          <c:h val="0.74025377140204851"/>
        </c:manualLayout>
      </c:layout>
      <c:pieChart>
        <c:varyColors val="1"/>
        <c:ser>
          <c:idx val="0"/>
          <c:order val="0"/>
          <c:tx>
            <c:strRef>
              <c:f>Sheet1!$A$2</c:f>
              <c:strCache>
                <c:ptCount val="1"/>
                <c:pt idx="0">
                  <c:v>Placeholder</c:v>
                </c:pt>
              </c:strCache>
            </c:strRef>
          </c:tx>
          <c:spPr>
            <a:solidFill>
              <a:schemeClr val="accent1"/>
            </a:solidFill>
            <a:ln w="25558">
              <a:noFill/>
              <a:prstDash val="solid"/>
            </a:ln>
          </c:spPr>
          <c:dPt>
            <c:idx val="0"/>
            <c:bubble3D val="0"/>
            <c:spPr>
              <a:solidFill>
                <a:schemeClr val="tx2">
                  <a:lumMod val="20000"/>
                  <a:lumOff val="80000"/>
                </a:schemeClr>
              </a:solidFill>
              <a:ln w="25558">
                <a:noFill/>
                <a:prstDash val="solid"/>
              </a:ln>
            </c:spPr>
            <c:extLst>
              <c:ext xmlns:c16="http://schemas.microsoft.com/office/drawing/2014/chart" uri="{C3380CC4-5D6E-409C-BE32-E72D297353CC}">
                <c16:uniqueId val="{00000001-F580-4272-A5B2-0F63A8A8636A}"/>
              </c:ext>
            </c:extLst>
          </c:dPt>
          <c:dPt>
            <c:idx val="1"/>
            <c:bubble3D val="0"/>
            <c:spPr>
              <a:solidFill>
                <a:schemeClr val="accent5"/>
              </a:solidFill>
              <a:ln w="25558">
                <a:noFill/>
                <a:prstDash val="solid"/>
              </a:ln>
            </c:spPr>
            <c:extLst>
              <c:ext xmlns:c16="http://schemas.microsoft.com/office/drawing/2014/chart" uri="{C3380CC4-5D6E-409C-BE32-E72D297353CC}">
                <c16:uniqueId val="{00000003-F580-4272-A5B2-0F63A8A8636A}"/>
              </c:ext>
            </c:extLst>
          </c:dPt>
          <c:dPt>
            <c:idx val="2"/>
            <c:bubble3D val="0"/>
            <c:spPr>
              <a:solidFill>
                <a:schemeClr val="accent6"/>
              </a:solidFill>
              <a:ln w="25558">
                <a:noFill/>
                <a:prstDash val="solid"/>
              </a:ln>
            </c:spPr>
            <c:extLst>
              <c:ext xmlns:c16="http://schemas.microsoft.com/office/drawing/2014/chart" uri="{C3380CC4-5D6E-409C-BE32-E72D297353CC}">
                <c16:uniqueId val="{00000005-F580-4272-A5B2-0F63A8A8636A}"/>
              </c:ext>
            </c:extLst>
          </c:dPt>
          <c:dLbls>
            <c:dLbl>
              <c:idx val="0"/>
              <c:tx>
                <c:rich>
                  <a:bodyPr/>
                  <a:lstStyle/>
                  <a:p>
                    <a:fld id="{01EFC4FF-7ABB-41B6-95A2-4B1DE9875FF9}" type="VALUE">
                      <a:rPr lang="en-US">
                        <a:solidFill>
                          <a:schemeClr val="bg1"/>
                        </a:solidFill>
                      </a:rPr>
                      <a:pPr/>
                      <a:t>[VALEUR]</a:t>
                    </a:fld>
                    <a:endParaRPr lang="fr-F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F580-4272-A5B2-0F63A8A8636A}"/>
                </c:ext>
              </c:extLst>
            </c:dLbl>
            <c:dLbl>
              <c:idx val="1"/>
              <c:tx>
                <c:rich>
                  <a:bodyPr/>
                  <a:lstStyle/>
                  <a:p>
                    <a:fld id="{E817F6E8-5FED-4115-AFDC-A9A7F6FC7C9E}" type="VALUE">
                      <a:rPr lang="en-US">
                        <a:solidFill>
                          <a:schemeClr val="bg1"/>
                        </a:solidFill>
                      </a:rPr>
                      <a:pPr/>
                      <a:t>[VALEUR]</a:t>
                    </a:fld>
                    <a:endParaRPr lang="fr-F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F580-4272-A5B2-0F63A8A8636A}"/>
                </c:ext>
              </c:extLst>
            </c:dLbl>
            <c:dLbl>
              <c:idx val="2"/>
              <c:tx>
                <c:rich>
                  <a:bodyPr/>
                  <a:lstStyle/>
                  <a:p>
                    <a:fld id="{CBAF9937-8F10-41EA-B018-366B4AFBA53E}" type="VALUE">
                      <a:rPr lang="en-US">
                        <a:solidFill>
                          <a:schemeClr val="bg1"/>
                        </a:solidFill>
                      </a:rPr>
                      <a:pPr/>
                      <a:t>[VALEUR]</a:t>
                    </a:fld>
                    <a:endParaRPr lang="fr-F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F580-4272-A5B2-0F63A8A8636A}"/>
                </c:ext>
              </c:extLst>
            </c:dLbl>
            <c:numFmt formatCode="0%" sourceLinked="0"/>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extLst>
          </c:dLbls>
          <c:cat>
            <c:strRef>
              <c:f>Sheet1!$B$1:$E$1</c:f>
              <c:strCache>
                <c:ptCount val="3"/>
                <c:pt idx="0">
                  <c:v>Missions nationales</c:v>
                </c:pt>
                <c:pt idx="1">
                  <c:v>MOA Académie </c:v>
                </c:pt>
                <c:pt idx="2">
                  <c:v>DSI Académie </c:v>
                </c:pt>
              </c:strCache>
            </c:strRef>
          </c:cat>
          <c:val>
            <c:numRef>
              <c:f>Sheet1!$B$2:$E$2</c:f>
              <c:numCache>
                <c:formatCode>0.00%</c:formatCode>
                <c:ptCount val="3"/>
                <c:pt idx="0">
                  <c:v>0.62</c:v>
                </c:pt>
                <c:pt idx="1">
                  <c:v>0.26</c:v>
                </c:pt>
                <c:pt idx="2">
                  <c:v>0.12</c:v>
                </c:pt>
              </c:numCache>
            </c:numRef>
          </c:val>
          <c:extLst>
            <c:ext xmlns:c16="http://schemas.microsoft.com/office/drawing/2014/chart" uri="{C3380CC4-5D6E-409C-BE32-E72D297353CC}">
              <c16:uniqueId val="{00000008-F580-4272-A5B2-0F63A8A8636A}"/>
            </c:ext>
          </c:extLst>
        </c:ser>
        <c:dLbls>
          <c:showLegendKey val="0"/>
          <c:showVal val="0"/>
          <c:showCatName val="0"/>
          <c:showSerName val="0"/>
          <c:showPercent val="0"/>
          <c:showBubbleSize val="0"/>
          <c:showLeaderLines val="0"/>
        </c:dLbls>
        <c:firstSliceAng val="0"/>
      </c:pieChart>
      <c:spPr>
        <a:noFill/>
        <a:ln w="25558">
          <a:noFill/>
        </a:ln>
      </c:spPr>
    </c:plotArea>
    <c:legend>
      <c:legendPos val="b"/>
      <c:layout>
        <c:manualLayout>
          <c:xMode val="edge"/>
          <c:yMode val="edge"/>
          <c:x val="3.709781230764446E-4"/>
          <c:y val="0.77343693143118397"/>
          <c:w val="0.99925799815563598"/>
          <c:h val="0.22656306856881606"/>
        </c:manualLayout>
      </c:layout>
      <c:overlay val="0"/>
      <c:spPr>
        <a:noFill/>
      </c:spPr>
    </c:legend>
    <c:plotVisOnly val="1"/>
    <c:dispBlanksAs val="zero"/>
    <c:showDLblsOverMax val="0"/>
  </c:chart>
  <c:spPr>
    <a:noFill/>
    <a:ln>
      <a:noFill/>
    </a:ln>
  </c:spPr>
  <c:txPr>
    <a:bodyPr/>
    <a:lstStyle/>
    <a:p>
      <a:pPr>
        <a:defRPr sz="1100" b="0" i="0" u="none" strike="noStrike" baseline="0">
          <a:solidFill>
            <a:schemeClr val="tx1"/>
          </a:solidFill>
          <a:latin typeface="+mj-lt"/>
          <a:ea typeface="Arial"/>
          <a:cs typeface="Arial"/>
        </a:defRPr>
      </a:pPr>
      <a:endParaRPr lang="fr-FR"/>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Analyse</c:v>
                </c:pt>
              </c:strCache>
            </c:strRef>
          </c:tx>
          <c:spPr>
            <a:solidFill>
              <a:schemeClr val="accent1"/>
            </a:solidFill>
            <a:ln>
              <a:noFill/>
            </a:ln>
            <a:effectLst/>
          </c:spPr>
          <c:invertIfNegative val="0"/>
          <c:cat>
            <c:strRef>
              <c:f>Sheet1!$B$1</c:f>
              <c:strCache>
                <c:ptCount val="1"/>
                <c:pt idx="0">
                  <c:v>Distribution des activités de l'équipe Mission Nationale</c:v>
                </c:pt>
              </c:strCache>
            </c:strRef>
          </c:cat>
          <c:val>
            <c:numRef>
              <c:f>Sheet1!$B$2</c:f>
              <c:numCache>
                <c:formatCode>0%</c:formatCode>
                <c:ptCount val="1"/>
                <c:pt idx="0">
                  <c:v>0.02</c:v>
                </c:pt>
              </c:numCache>
            </c:numRef>
          </c:val>
          <c:extLst>
            <c:ext xmlns:c16="http://schemas.microsoft.com/office/drawing/2014/chart" uri="{C3380CC4-5D6E-409C-BE32-E72D297353CC}">
              <c16:uniqueId val="{00000000-DDD0-4AD5-98FF-1C90603F9DE6}"/>
            </c:ext>
          </c:extLst>
        </c:ser>
        <c:ser>
          <c:idx val="1"/>
          <c:order val="1"/>
          <c:tx>
            <c:strRef>
              <c:f>Sheet1!$A$3</c:f>
              <c:strCache>
                <c:ptCount val="1"/>
                <c:pt idx="0">
                  <c:v>Développement</c:v>
                </c:pt>
              </c:strCache>
            </c:strRef>
          </c:tx>
          <c:spPr>
            <a:solidFill>
              <a:schemeClr val="accent2"/>
            </a:solidFill>
            <a:ln>
              <a:noFill/>
            </a:ln>
            <a:effectLst/>
          </c:spPr>
          <c:invertIfNegative val="0"/>
          <c:cat>
            <c:strRef>
              <c:f>Sheet1!$B$1</c:f>
              <c:strCache>
                <c:ptCount val="1"/>
                <c:pt idx="0">
                  <c:v>Distribution des activités de l'équipe Mission Nationale</c:v>
                </c:pt>
              </c:strCache>
            </c:strRef>
          </c:cat>
          <c:val>
            <c:numRef>
              <c:f>Sheet1!$B$3</c:f>
              <c:numCache>
                <c:formatCode>0%</c:formatCode>
                <c:ptCount val="1"/>
                <c:pt idx="0">
                  <c:v>0.3</c:v>
                </c:pt>
              </c:numCache>
            </c:numRef>
          </c:val>
          <c:extLst>
            <c:ext xmlns:c16="http://schemas.microsoft.com/office/drawing/2014/chart" uri="{C3380CC4-5D6E-409C-BE32-E72D297353CC}">
              <c16:uniqueId val="{00000004-DDD0-4AD5-98FF-1C90603F9DE6}"/>
            </c:ext>
          </c:extLst>
        </c:ser>
        <c:ser>
          <c:idx val="2"/>
          <c:order val="2"/>
          <c:tx>
            <c:strRef>
              <c:f>Sheet1!$A$4</c:f>
              <c:strCache>
                <c:ptCount val="1"/>
                <c:pt idx="0">
                  <c:v>Qualification</c:v>
                </c:pt>
              </c:strCache>
            </c:strRef>
          </c:tx>
          <c:spPr>
            <a:solidFill>
              <a:schemeClr val="accent3">
                <a:lumMod val="40000"/>
                <a:lumOff val="60000"/>
              </a:schemeClr>
            </a:solidFill>
            <a:ln>
              <a:noFill/>
            </a:ln>
            <a:effectLst/>
          </c:spPr>
          <c:invertIfNegative val="0"/>
          <c:cat>
            <c:strRef>
              <c:f>Sheet1!$B$1</c:f>
              <c:strCache>
                <c:ptCount val="1"/>
                <c:pt idx="0">
                  <c:v>Distribution des activités de l'équipe Mission Nationale</c:v>
                </c:pt>
              </c:strCache>
            </c:strRef>
          </c:cat>
          <c:val>
            <c:numRef>
              <c:f>Sheet1!$B$4</c:f>
              <c:numCache>
                <c:formatCode>0%</c:formatCode>
                <c:ptCount val="1"/>
                <c:pt idx="0">
                  <c:v>0.55000000000000004</c:v>
                </c:pt>
              </c:numCache>
            </c:numRef>
          </c:val>
          <c:extLst>
            <c:ext xmlns:c16="http://schemas.microsoft.com/office/drawing/2014/chart" uri="{C3380CC4-5D6E-409C-BE32-E72D297353CC}">
              <c16:uniqueId val="{00000005-DDD0-4AD5-98FF-1C90603F9DE6}"/>
            </c:ext>
          </c:extLst>
        </c:ser>
        <c:ser>
          <c:idx val="3"/>
          <c:order val="3"/>
          <c:tx>
            <c:strRef>
              <c:f>Sheet1!$A$5</c:f>
              <c:strCache>
                <c:ptCount val="1"/>
                <c:pt idx="0">
                  <c:v>Diffusion</c:v>
                </c:pt>
              </c:strCache>
            </c:strRef>
          </c:tx>
          <c:spPr>
            <a:solidFill>
              <a:schemeClr val="accent4"/>
            </a:solidFill>
            <a:ln>
              <a:noFill/>
            </a:ln>
            <a:effectLst/>
          </c:spPr>
          <c:invertIfNegative val="0"/>
          <c:cat>
            <c:strRef>
              <c:f>Sheet1!$B$1</c:f>
              <c:strCache>
                <c:ptCount val="1"/>
                <c:pt idx="0">
                  <c:v>Distribution des activités de l'équipe Mission Nationale</c:v>
                </c:pt>
              </c:strCache>
            </c:strRef>
          </c:cat>
          <c:val>
            <c:numRef>
              <c:f>Sheet1!$B$5</c:f>
              <c:numCache>
                <c:formatCode>0%</c:formatCode>
                <c:ptCount val="1"/>
                <c:pt idx="0">
                  <c:v>0.05</c:v>
                </c:pt>
              </c:numCache>
            </c:numRef>
          </c:val>
          <c:extLst>
            <c:ext xmlns:c16="http://schemas.microsoft.com/office/drawing/2014/chart" uri="{C3380CC4-5D6E-409C-BE32-E72D297353CC}">
              <c16:uniqueId val="{00000006-DDD0-4AD5-98FF-1C90603F9DE6}"/>
            </c:ext>
          </c:extLst>
        </c:ser>
        <c:ser>
          <c:idx val="4"/>
          <c:order val="4"/>
          <c:tx>
            <c:strRef>
              <c:f>Sheet1!$A$6</c:f>
              <c:strCache>
                <c:ptCount val="1"/>
                <c:pt idx="0">
                  <c:v>Pilotage</c:v>
                </c:pt>
              </c:strCache>
            </c:strRef>
          </c:tx>
          <c:spPr>
            <a:solidFill>
              <a:schemeClr val="accent5"/>
            </a:solidFill>
            <a:ln>
              <a:noFill/>
            </a:ln>
            <a:effectLst/>
          </c:spPr>
          <c:invertIfNegative val="0"/>
          <c:cat>
            <c:strRef>
              <c:f>Sheet1!$B$1</c:f>
              <c:strCache>
                <c:ptCount val="1"/>
                <c:pt idx="0">
                  <c:v>Distribution des activités de l'équipe Mission Nationale</c:v>
                </c:pt>
              </c:strCache>
            </c:strRef>
          </c:cat>
          <c:val>
            <c:numRef>
              <c:f>Sheet1!$B$6</c:f>
              <c:numCache>
                <c:formatCode>0%</c:formatCode>
                <c:ptCount val="1"/>
                <c:pt idx="0">
                  <c:v>0.08</c:v>
                </c:pt>
              </c:numCache>
            </c:numRef>
          </c:val>
          <c:extLst>
            <c:ext xmlns:c16="http://schemas.microsoft.com/office/drawing/2014/chart" uri="{C3380CC4-5D6E-409C-BE32-E72D297353CC}">
              <c16:uniqueId val="{00000007-DDD0-4AD5-98FF-1C90603F9DE6}"/>
            </c:ext>
          </c:extLst>
        </c:ser>
        <c:dLbls>
          <c:showLegendKey val="0"/>
          <c:showVal val="0"/>
          <c:showCatName val="0"/>
          <c:showSerName val="0"/>
          <c:showPercent val="0"/>
          <c:showBubbleSize val="0"/>
        </c:dLbls>
        <c:gapWidth val="219"/>
        <c:overlap val="-27"/>
        <c:axId val="1873140559"/>
        <c:axId val="1873146799"/>
      </c:barChart>
      <c:catAx>
        <c:axId val="18731405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crossAx val="1873146799"/>
        <c:crosses val="autoZero"/>
        <c:auto val="1"/>
        <c:lblAlgn val="ctr"/>
        <c:lblOffset val="100"/>
        <c:noMultiLvlLbl val="0"/>
      </c:catAx>
      <c:valAx>
        <c:axId val="187314679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crossAx val="18731405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68618028037117"/>
          <c:y val="9.170350376453941E-2"/>
          <c:w val="0.82959968313572052"/>
          <c:h val="0.72309202384075777"/>
        </c:manualLayout>
      </c:layout>
      <c:barChart>
        <c:barDir val="col"/>
        <c:grouping val="clustered"/>
        <c:varyColors val="0"/>
        <c:ser>
          <c:idx val="1"/>
          <c:order val="0"/>
          <c:tx>
            <c:strRef>
              <c:f>Sheet1!$A$2</c:f>
              <c:strCache>
                <c:ptCount val="1"/>
                <c:pt idx="0">
                  <c:v>2022</c:v>
                </c:pt>
              </c:strCache>
            </c:strRef>
          </c:tx>
          <c:spPr>
            <a:solidFill>
              <a:schemeClr val="accent1"/>
            </a:solidFill>
            <a:ln>
              <a:noFill/>
            </a:ln>
            <a:effectLst>
              <a:innerShdw blurRad="114300">
                <a:schemeClr val="accent2"/>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Sheet1!$B$1:$I$1</c:f>
              <c:strCache>
                <c:ptCount val="8"/>
                <c:pt idx="0">
                  <c:v>SEMSIRH - Pôles</c:v>
                </c:pt>
                <c:pt idx="1">
                  <c:v>Pilotage SEMSIRH</c:v>
                </c:pt>
                <c:pt idx="2">
                  <c:v>Missions nationales</c:v>
                </c:pt>
                <c:pt idx="3">
                  <c:v>Coordination transverse</c:v>
                </c:pt>
                <c:pt idx="4">
                  <c:v>CPN</c:v>
                </c:pt>
                <c:pt idx="5">
                  <c:v>DSI Académie</c:v>
                </c:pt>
                <c:pt idx="6">
                  <c:v>MOA Académie</c:v>
                </c:pt>
                <c:pt idx="7">
                  <c:v>MOA Nationale</c:v>
                </c:pt>
              </c:strCache>
            </c:strRef>
          </c:cat>
          <c:val>
            <c:numRef>
              <c:f>Sheet1!$B$2:$I$2</c:f>
              <c:numCache>
                <c:formatCode>0</c:formatCode>
                <c:ptCount val="8"/>
                <c:pt idx="0">
                  <c:v>2650</c:v>
                </c:pt>
                <c:pt idx="1">
                  <c:v>530</c:v>
                </c:pt>
                <c:pt idx="2">
                  <c:v>904</c:v>
                </c:pt>
                <c:pt idx="3">
                  <c:v>435</c:v>
                </c:pt>
                <c:pt idx="4">
                  <c:v>124</c:v>
                </c:pt>
                <c:pt idx="5">
                  <c:v>471</c:v>
                </c:pt>
                <c:pt idx="6">
                  <c:v>588</c:v>
                </c:pt>
                <c:pt idx="7">
                  <c:v>323</c:v>
                </c:pt>
              </c:numCache>
            </c:numRef>
          </c:val>
          <c:extLst>
            <c:ext xmlns:c16="http://schemas.microsoft.com/office/drawing/2014/chart" uri="{C3380CC4-5D6E-409C-BE32-E72D297353CC}">
              <c16:uniqueId val="{0000000B-D200-461C-BF93-AEFBC4F7B679}"/>
            </c:ext>
          </c:extLst>
        </c:ser>
        <c:ser>
          <c:idx val="0"/>
          <c:order val="1"/>
          <c:tx>
            <c:strRef>
              <c:f>Sheet1!$A$3</c:f>
              <c:strCache>
                <c:ptCount val="1"/>
                <c:pt idx="0">
                  <c:v>2023</c:v>
                </c:pt>
              </c:strCache>
            </c:strRef>
          </c:tx>
          <c:spPr>
            <a:solidFill>
              <a:schemeClr val="accent1">
                <a:lumMod val="75000"/>
                <a:lumOff val="25000"/>
              </a:schemeClr>
            </a:solidFill>
            <a:ln>
              <a:noFill/>
            </a:ln>
            <a:effectLst>
              <a:innerShdw blurRad="114300">
                <a:schemeClr val="accent1"/>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Sheet1!$B$1:$I$1</c:f>
              <c:strCache>
                <c:ptCount val="8"/>
                <c:pt idx="0">
                  <c:v>SEMSIRH - Pôles</c:v>
                </c:pt>
                <c:pt idx="1">
                  <c:v>Pilotage SEMSIRH</c:v>
                </c:pt>
                <c:pt idx="2">
                  <c:v>Missions nationales</c:v>
                </c:pt>
                <c:pt idx="3">
                  <c:v>Coordination transverse</c:v>
                </c:pt>
                <c:pt idx="4">
                  <c:v>CPN</c:v>
                </c:pt>
                <c:pt idx="5">
                  <c:v>DSI Académie</c:v>
                </c:pt>
                <c:pt idx="6">
                  <c:v>MOA Académie</c:v>
                </c:pt>
                <c:pt idx="7">
                  <c:v>MOA Nationale</c:v>
                </c:pt>
              </c:strCache>
            </c:strRef>
          </c:cat>
          <c:val>
            <c:numRef>
              <c:f>Sheet1!$B$3:$I$3</c:f>
              <c:numCache>
                <c:formatCode>0</c:formatCode>
                <c:ptCount val="8"/>
                <c:pt idx="0">
                  <c:v>0</c:v>
                </c:pt>
                <c:pt idx="1">
                  <c:v>0</c:v>
                </c:pt>
                <c:pt idx="2">
                  <c:v>1219</c:v>
                </c:pt>
                <c:pt idx="3">
                  <c:v>552</c:v>
                </c:pt>
                <c:pt idx="4">
                  <c:v>152</c:v>
                </c:pt>
                <c:pt idx="5">
                  <c:v>313</c:v>
                </c:pt>
                <c:pt idx="6">
                  <c:v>374</c:v>
                </c:pt>
                <c:pt idx="7">
                  <c:v>162</c:v>
                </c:pt>
              </c:numCache>
            </c:numRef>
          </c:val>
          <c:extLst>
            <c:ext xmlns:c16="http://schemas.microsoft.com/office/drawing/2014/chart" uri="{C3380CC4-5D6E-409C-BE32-E72D297353CC}">
              <c16:uniqueId val="{0000000A-D200-461C-BF93-AEFBC4F7B679}"/>
            </c:ext>
          </c:extLst>
        </c:ser>
        <c:ser>
          <c:idx val="2"/>
          <c:order val="2"/>
          <c:tx>
            <c:strRef>
              <c:f>Sheet1!$A$4</c:f>
              <c:strCache>
                <c:ptCount val="1"/>
                <c:pt idx="0">
                  <c:v>2024</c:v>
                </c:pt>
              </c:strCache>
            </c:strRef>
          </c:tx>
          <c:spPr>
            <a:solidFill>
              <a:schemeClr val="accent3"/>
            </a:solidFill>
            <a:ln>
              <a:noFill/>
            </a:ln>
            <a:effectLst>
              <a:innerShdw blurRad="114300">
                <a:schemeClr val="accent3"/>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Sheet1!$B$1:$I$1</c:f>
              <c:strCache>
                <c:ptCount val="8"/>
                <c:pt idx="0">
                  <c:v>SEMSIRH - Pôles</c:v>
                </c:pt>
                <c:pt idx="1">
                  <c:v>Pilotage SEMSIRH</c:v>
                </c:pt>
                <c:pt idx="2">
                  <c:v>Missions nationales</c:v>
                </c:pt>
                <c:pt idx="3">
                  <c:v>Coordination transverse</c:v>
                </c:pt>
                <c:pt idx="4">
                  <c:v>CPN</c:v>
                </c:pt>
                <c:pt idx="5">
                  <c:v>DSI Académie</c:v>
                </c:pt>
                <c:pt idx="6">
                  <c:v>MOA Académie</c:v>
                </c:pt>
                <c:pt idx="7">
                  <c:v>MOA Nationale</c:v>
                </c:pt>
              </c:strCache>
            </c:strRef>
          </c:cat>
          <c:val>
            <c:numRef>
              <c:f>Sheet1!$B$4:$I$4</c:f>
              <c:numCache>
                <c:formatCode>0</c:formatCode>
                <c:ptCount val="8"/>
                <c:pt idx="0">
                  <c:v>0</c:v>
                </c:pt>
                <c:pt idx="1">
                  <c:v>0</c:v>
                </c:pt>
                <c:pt idx="2">
                  <c:v>898</c:v>
                </c:pt>
                <c:pt idx="3">
                  <c:v>398</c:v>
                </c:pt>
                <c:pt idx="4">
                  <c:v>104</c:v>
                </c:pt>
                <c:pt idx="5">
                  <c:v>207</c:v>
                </c:pt>
                <c:pt idx="6">
                  <c:v>270</c:v>
                </c:pt>
                <c:pt idx="7">
                  <c:v>119</c:v>
                </c:pt>
              </c:numCache>
            </c:numRef>
          </c:val>
          <c:extLst>
            <c:ext xmlns:c16="http://schemas.microsoft.com/office/drawing/2014/chart" uri="{C3380CC4-5D6E-409C-BE32-E72D297353CC}">
              <c16:uniqueId val="{00000001-EDE9-4F4E-B752-B41E441ADBF7}"/>
            </c:ext>
          </c:extLst>
        </c:ser>
        <c:dLbls>
          <c:showLegendKey val="0"/>
          <c:showVal val="0"/>
          <c:showCatName val="0"/>
          <c:showSerName val="0"/>
          <c:showPercent val="0"/>
          <c:showBubbleSize val="0"/>
        </c:dLbls>
        <c:gapWidth val="130"/>
        <c:overlap val="-22"/>
        <c:axId val="2094734552"/>
        <c:axId val="2094734553"/>
      </c:barChart>
      <c:catAx>
        <c:axId val="2094734552"/>
        <c:scaling>
          <c:orientation val="minMax"/>
        </c:scaling>
        <c:delete val="0"/>
        <c:axPos val="b"/>
        <c:numFmt formatCode="General" sourceLinked="0"/>
        <c:majorTickMark val="none"/>
        <c:minorTickMark val="none"/>
        <c:tickLblPos val="nextTo"/>
        <c:spPr>
          <a:noFill/>
          <a:ln w="19050" cap="flat" cmpd="sng" algn="ctr">
            <a:solidFill>
              <a:schemeClr val="tx1">
                <a:lumMod val="25000"/>
                <a:lumOff val="75000"/>
              </a:schemeClr>
            </a:solidFill>
            <a:round/>
          </a:ln>
          <a:effectLst/>
        </c:spPr>
        <c:txPr>
          <a:bodyPr rot="0" spcFirstLastPara="1" vertOverflow="ellipsis"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fr-FR"/>
          </a:p>
        </c:txPr>
        <c:crossAx val="2094734553"/>
        <c:crosses val="autoZero"/>
        <c:auto val="1"/>
        <c:lblAlgn val="ctr"/>
        <c:lblOffset val="100"/>
        <c:noMultiLvlLbl val="1"/>
      </c:catAx>
      <c:valAx>
        <c:axId val="2094734553"/>
        <c:scaling>
          <c:orientation val="minMax"/>
        </c:scaling>
        <c:delete val="1"/>
        <c:axPos val="l"/>
        <c:numFmt formatCode="General" sourceLinked="0"/>
        <c:majorTickMark val="none"/>
        <c:minorTickMark val="none"/>
        <c:tickLblPos val="nextTo"/>
        <c:crossAx val="2094734552"/>
        <c:crosses val="autoZero"/>
        <c:crossBetween val="between"/>
        <c:majorUnit val="5"/>
      </c:valAx>
      <c:spPr>
        <a:noFill/>
        <a:ln>
          <a:noFill/>
        </a:ln>
        <a:effectLst/>
      </c:spPr>
    </c:plotArea>
    <c:legend>
      <c:legendPos val="t"/>
      <c:layout>
        <c:manualLayout>
          <c:xMode val="edge"/>
          <c:yMode val="edge"/>
          <c:x val="0.37974154500793794"/>
          <c:y val="0.21855574648806533"/>
          <c:w val="0.3714883208185456"/>
          <c:h val="0.15419174371980487"/>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1"/>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64106949805428E-2"/>
          <c:y val="4.5548706108492723E-2"/>
          <c:w val="0.86132500000000001"/>
          <c:h val="0.86613399999999996"/>
        </c:manualLayout>
      </c:layout>
      <c:pieChart>
        <c:varyColors val="1"/>
        <c:ser>
          <c:idx val="1"/>
          <c:order val="0"/>
          <c:tx>
            <c:strRef>
              <c:f>Sheet1!$A$2</c:f>
              <c:strCache>
                <c:ptCount val="1"/>
                <c:pt idx="0">
                  <c:v>Scénario 1</c:v>
                </c:pt>
              </c:strCache>
            </c:strRef>
          </c:tx>
          <c:explosion val="8"/>
          <c:dPt>
            <c:idx val="0"/>
            <c:bubble3D val="0"/>
            <c:explosion val="6"/>
            <c:spPr>
              <a:solidFill>
                <a:srgbClr val="0070C0"/>
              </a:solidFill>
              <a:ln w="19050">
                <a:solidFill>
                  <a:schemeClr val="lt1"/>
                </a:solidFill>
              </a:ln>
              <a:effectLst/>
            </c:spPr>
            <c:extLst>
              <c:ext xmlns:c16="http://schemas.microsoft.com/office/drawing/2014/chart" uri="{C3380CC4-5D6E-409C-BE32-E72D297353CC}">
                <c16:uniqueId val="{00000001-69F3-47CC-8525-B59662451E2C}"/>
              </c:ext>
            </c:extLst>
          </c:dPt>
          <c:dPt>
            <c:idx val="1"/>
            <c:bubble3D val="0"/>
            <c:spPr>
              <a:solidFill>
                <a:schemeClr val="bg2">
                  <a:lumMod val="60000"/>
                  <a:lumOff val="40000"/>
                </a:schemeClr>
              </a:solidFill>
              <a:ln w="19050">
                <a:solidFill>
                  <a:schemeClr val="lt1"/>
                </a:solidFill>
              </a:ln>
              <a:effectLst/>
            </c:spPr>
            <c:extLst>
              <c:ext xmlns:c16="http://schemas.microsoft.com/office/drawing/2014/chart" uri="{C3380CC4-5D6E-409C-BE32-E72D297353CC}">
                <c16:uniqueId val="{00000000-0BEA-4B0C-8BA6-6521EC9D6FA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1-0BEA-4B0C-8BA6-6521EC9D6FAB}"/>
              </c:ext>
            </c:extLst>
          </c:dPt>
          <c:dPt>
            <c:idx val="3"/>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2-0BEA-4B0C-8BA6-6521EC9D6FA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3-0BEA-4B0C-8BA6-6521EC9D6FAB}"/>
              </c:ext>
            </c:extLst>
          </c:dPt>
          <c:dPt>
            <c:idx val="5"/>
            <c:bubble3D val="0"/>
            <c:spPr>
              <a:solidFill>
                <a:srgbClr val="00B050"/>
              </a:solidFill>
              <a:ln w="19050">
                <a:solidFill>
                  <a:schemeClr val="lt1"/>
                </a:solidFill>
              </a:ln>
              <a:effectLst/>
            </c:spPr>
            <c:extLst>
              <c:ext xmlns:c16="http://schemas.microsoft.com/office/drawing/2014/chart" uri="{C3380CC4-5D6E-409C-BE32-E72D297353CC}">
                <c16:uniqueId val="{00000004-0BEA-4B0C-8BA6-6521EC9D6FAB}"/>
              </c:ext>
            </c:extLst>
          </c:dPt>
          <c:dPt>
            <c:idx val="6"/>
            <c:bubble3D val="0"/>
            <c:spPr>
              <a:solidFill>
                <a:srgbClr val="002060"/>
              </a:solidFill>
              <a:ln w="19050">
                <a:solidFill>
                  <a:schemeClr val="lt1"/>
                </a:solidFill>
              </a:ln>
              <a:effectLst/>
            </c:spPr>
            <c:extLst>
              <c:ext xmlns:c16="http://schemas.microsoft.com/office/drawing/2014/chart" uri="{C3380CC4-5D6E-409C-BE32-E72D297353CC}">
                <c16:uniqueId val="{0000000D-69F3-47CC-8525-B59662451E2C}"/>
              </c:ext>
            </c:extLst>
          </c:dPt>
          <c:dPt>
            <c:idx val="7"/>
            <c:bubble3D val="0"/>
            <c:spPr>
              <a:solidFill>
                <a:srgbClr val="FF66CC"/>
              </a:solidFill>
              <a:ln w="19050">
                <a:solidFill>
                  <a:schemeClr val="lt1"/>
                </a:solidFill>
              </a:ln>
              <a:effectLst/>
            </c:spPr>
            <c:extLst>
              <c:ext xmlns:c16="http://schemas.microsoft.com/office/drawing/2014/chart" uri="{C3380CC4-5D6E-409C-BE32-E72D297353CC}">
                <c16:uniqueId val="{0000000F-69F3-47CC-8525-B59662451E2C}"/>
              </c:ext>
            </c:extLst>
          </c:dPt>
          <c:dPt>
            <c:idx val="8"/>
            <c:bubble3D val="0"/>
            <c:spPr>
              <a:solidFill>
                <a:srgbClr val="C00000"/>
              </a:solidFill>
              <a:ln w="19050">
                <a:solidFill>
                  <a:schemeClr val="lt1"/>
                </a:solidFill>
              </a:ln>
              <a:effectLst/>
            </c:spPr>
            <c:extLst>
              <c:ext xmlns:c16="http://schemas.microsoft.com/office/drawing/2014/chart" uri="{C3380CC4-5D6E-409C-BE32-E72D297353CC}">
                <c16:uniqueId val="{00000021-CE61-4295-A9CF-55B7A73953B4}"/>
              </c:ext>
            </c:extLst>
          </c:dPt>
          <c:dPt>
            <c:idx val="9"/>
            <c:bubble3D val="0"/>
            <c:spPr>
              <a:solidFill>
                <a:schemeClr val="accent6">
                  <a:lumMod val="40000"/>
                  <a:lumOff val="60000"/>
                </a:schemeClr>
              </a:solidFill>
              <a:ln w="19050">
                <a:solidFill>
                  <a:schemeClr val="lt1"/>
                </a:solidFill>
              </a:ln>
              <a:effectLst/>
            </c:spPr>
            <c:extLst>
              <c:ext xmlns:c16="http://schemas.microsoft.com/office/drawing/2014/chart" uri="{C3380CC4-5D6E-409C-BE32-E72D297353CC}">
                <c16:uniqueId val="{00000013-E815-4E6B-AEC8-498C4E8AE7E1}"/>
              </c:ext>
            </c:extLst>
          </c:dPt>
          <c:dLbls>
            <c:dLbl>
              <c:idx val="1"/>
              <c:layout>
                <c:manualLayout>
                  <c:x val="2.3426649305555554E-2"/>
                  <c:y val="-7.285651263601555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0BEA-4B0C-8BA6-6521EC9D6FAB}"/>
                </c:ext>
              </c:extLst>
            </c:dLbl>
            <c:dLbl>
              <c:idx val="3"/>
              <c:layout>
                <c:manualLayout>
                  <c:x val="1.1024305555555556E-2"/>
                  <c:y val="1.94284033696041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0BEA-4B0C-8BA6-6521EC9D6FAB}"/>
                </c:ext>
              </c:extLst>
            </c:dLbl>
            <c:dLbl>
              <c:idx val="6"/>
              <c:layout>
                <c:manualLayout>
                  <c:x val="1.5393952455474754E-2"/>
                  <c:y val="0"/>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D-69F3-47CC-8525-B59662451E2C}"/>
                </c:ext>
              </c:extLst>
            </c:dLbl>
            <c:dLbl>
              <c:idx val="7"/>
              <c:layout>
                <c:manualLayout>
                  <c:x val="-2.0012138192117283E-2"/>
                  <c:y val="-2.7694276988564589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F-69F3-47CC-8525-B59662451E2C}"/>
                </c:ext>
              </c:extLst>
            </c:dLbl>
            <c:dLbl>
              <c:idx val="8"/>
              <c:layout>
                <c:manualLayout>
                  <c:x val="-3.9963107638888891E-2"/>
                  <c:y val="-4.857100842401045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21-CE61-4295-A9CF-55B7A73953B4}"/>
                </c:ext>
              </c:extLst>
            </c:dLbl>
            <c:spPr>
              <a:solidFill>
                <a:srgbClr val="FFFFFF"/>
              </a:solidFill>
              <a:ln>
                <a:solidFill>
                  <a:srgbClr val="5F5F5F">
                    <a:lumMod val="25000"/>
                    <a:lumOff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Sheet1!$B$1:$K$1</c:f>
              <c:strCache>
                <c:ptCount val="10"/>
                <c:pt idx="0">
                  <c:v>Décisionnel</c:v>
                </c:pt>
                <c:pt idx="1">
                  <c:v>Référentiels</c:v>
                </c:pt>
                <c:pt idx="2">
                  <c:v>Authentification Agents</c:v>
                </c:pt>
                <c:pt idx="3">
                  <c:v>Authentification élèves/parents</c:v>
                </c:pt>
                <c:pt idx="4">
                  <c:v>SCO2D et Examens</c:v>
                </c:pt>
                <c:pt idx="5">
                  <c:v>SCO1D</c:v>
                </c:pt>
                <c:pt idx="6">
                  <c:v>Finances</c:v>
                </c:pt>
                <c:pt idx="7">
                  <c:v>Authentification partenaires</c:v>
                </c:pt>
                <c:pt idx="8">
                  <c:v>Autres SCO</c:v>
                </c:pt>
                <c:pt idx="9">
                  <c:v>SIRH</c:v>
                </c:pt>
              </c:strCache>
            </c:strRef>
          </c:cat>
          <c:val>
            <c:numRef>
              <c:f>Sheet1!$B$2:$K$2</c:f>
              <c:numCache>
                <c:formatCode>0%</c:formatCode>
                <c:ptCount val="10"/>
                <c:pt idx="0">
                  <c:v>0.17</c:v>
                </c:pt>
                <c:pt idx="1">
                  <c:v>0.01</c:v>
                </c:pt>
                <c:pt idx="2">
                  <c:v>0.03</c:v>
                </c:pt>
                <c:pt idx="3">
                  <c:v>0.03</c:v>
                </c:pt>
                <c:pt idx="4">
                  <c:v>0.22</c:v>
                </c:pt>
                <c:pt idx="5">
                  <c:v>0.03</c:v>
                </c:pt>
                <c:pt idx="6">
                  <c:v>0.08</c:v>
                </c:pt>
                <c:pt idx="7" formatCode="0.0%">
                  <c:v>0.01</c:v>
                </c:pt>
                <c:pt idx="8">
                  <c:v>7.0000000000000007E-2</c:v>
                </c:pt>
                <c:pt idx="9">
                  <c:v>0.35</c:v>
                </c:pt>
              </c:numCache>
            </c:numRef>
          </c:val>
          <c:extLst>
            <c:ext xmlns:c16="http://schemas.microsoft.com/office/drawing/2014/chart" uri="{C3380CC4-5D6E-409C-BE32-E72D297353CC}">
              <c16:uniqueId val="{0000000B-D200-461C-BF93-AEFBC4F7B679}"/>
            </c:ext>
          </c:extLst>
        </c:ser>
        <c:dLbls>
          <c:showLegendKey val="0"/>
          <c:showVal val="0"/>
          <c:showCatName val="0"/>
          <c:showSerName val="0"/>
          <c:showPercent val="0"/>
          <c:showBubbleSize val="0"/>
          <c:showLeaderLines val="0"/>
        </c:dLbls>
        <c:firstSliceAng val="0"/>
      </c:pieChart>
      <c:spPr>
        <a:noFill/>
        <a:ln>
          <a:noFill/>
        </a:ln>
        <a:effectLst/>
      </c:spPr>
    </c:plotArea>
    <c:legend>
      <c:legendPos val="l"/>
      <c:layout>
        <c:manualLayout>
          <c:xMode val="edge"/>
          <c:yMode val="edge"/>
          <c:x val="0"/>
          <c:y val="1.7717141121967119E-2"/>
          <c:w val="0.25121809895833336"/>
          <c:h val="0.7704990530519856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effectLst>
                <a:outerShdw blurRad="50800" dist="50800" dir="5400000" sx="2000" sy="2000" algn="ctr" rotWithShape="0">
                  <a:srgbClr val="000000">
                    <a:alpha val="43137"/>
                  </a:srgbClr>
                </a:outerShdw>
              </a:effectLst>
              <a:latin typeface="+mn-lt"/>
              <a:ea typeface="+mn-ea"/>
              <a:cs typeface="+mn-cs"/>
            </a:defRPr>
          </a:pPr>
          <a:endParaRPr lang="fr-FR"/>
        </a:p>
      </c:txPr>
    </c:legend>
    <c:plotVisOnly val="1"/>
    <c:dispBlanksAs val="gap"/>
    <c:showDLblsOverMax val="1"/>
  </c:chart>
  <c:spPr>
    <a:noFill/>
    <a:ln>
      <a:noFill/>
    </a:ln>
    <a:effectLst/>
  </c:spPr>
  <c:txPr>
    <a:bodyPr/>
    <a:lstStyle/>
    <a:p>
      <a:pPr>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64106949805428E-2"/>
          <c:y val="4.5548706108492723E-2"/>
          <c:w val="0.86132500000000001"/>
          <c:h val="0.86613399999999996"/>
        </c:manualLayout>
      </c:layout>
      <c:barChart>
        <c:barDir val="bar"/>
        <c:grouping val="clustered"/>
        <c:varyColors val="0"/>
        <c:ser>
          <c:idx val="1"/>
          <c:order val="0"/>
          <c:tx>
            <c:strRef>
              <c:f>Sheet1!$A$3</c:f>
              <c:strCache>
                <c:ptCount val="1"/>
                <c:pt idx="0">
                  <c:v>Scénario 2 (en JH)</c:v>
                </c:pt>
              </c:strCache>
            </c:strRef>
          </c:tx>
          <c:spPr>
            <a:solidFill>
              <a:srgbClr val="FFC000"/>
            </a:solidFill>
            <a:ln>
              <a:noFill/>
            </a:ln>
            <a:effectLst>
              <a:innerShdw blurRad="114300">
                <a:srgbClr val="FFC000"/>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Sheet1!$B$1:$I$1</c:f>
              <c:strCache>
                <c:ptCount val="8"/>
                <c:pt idx="0">
                  <c:v>Pilotage SEMSIRH</c:v>
                </c:pt>
                <c:pt idx="1">
                  <c:v>SEMSIRH</c:v>
                </c:pt>
                <c:pt idx="2">
                  <c:v>Coordination transverse</c:v>
                </c:pt>
                <c:pt idx="3">
                  <c:v>CPN</c:v>
                </c:pt>
                <c:pt idx="4">
                  <c:v>DSI Académie</c:v>
                </c:pt>
                <c:pt idx="5">
                  <c:v>MOA Académie</c:v>
                </c:pt>
                <c:pt idx="6">
                  <c:v>MOA Nationale</c:v>
                </c:pt>
                <c:pt idx="7">
                  <c:v>Missions nationales</c:v>
                </c:pt>
              </c:strCache>
            </c:strRef>
          </c:cat>
          <c:val>
            <c:numRef>
              <c:f>Sheet1!$B$3:$I$3</c:f>
              <c:numCache>
                <c:formatCode>General</c:formatCode>
                <c:ptCount val="8"/>
                <c:pt idx="0">
                  <c:v>530</c:v>
                </c:pt>
                <c:pt idx="1">
                  <c:v>2650</c:v>
                </c:pt>
                <c:pt idx="2" formatCode="0">
                  <c:v>1580</c:v>
                </c:pt>
                <c:pt idx="3" formatCode="0">
                  <c:v>430</c:v>
                </c:pt>
                <c:pt idx="4" formatCode="0">
                  <c:v>1060</c:v>
                </c:pt>
                <c:pt idx="5" formatCode="0">
                  <c:v>1350</c:v>
                </c:pt>
                <c:pt idx="6" formatCode="0">
                  <c:v>650</c:v>
                </c:pt>
                <c:pt idx="7">
                  <c:v>3530</c:v>
                </c:pt>
              </c:numCache>
            </c:numRef>
          </c:val>
          <c:extLst>
            <c:ext xmlns:c16="http://schemas.microsoft.com/office/drawing/2014/chart" uri="{C3380CC4-5D6E-409C-BE32-E72D297353CC}">
              <c16:uniqueId val="{0000000B-D200-461C-BF93-AEFBC4F7B679}"/>
            </c:ext>
          </c:extLst>
        </c:ser>
        <c:ser>
          <c:idx val="0"/>
          <c:order val="1"/>
          <c:tx>
            <c:strRef>
              <c:f>Sheet1!$A$2</c:f>
              <c:strCache>
                <c:ptCount val="1"/>
                <c:pt idx="0">
                  <c:v>Scénario 1 (en JH)</c:v>
                </c:pt>
              </c:strCache>
            </c:strRef>
          </c:tx>
          <c:spPr>
            <a:solidFill>
              <a:schemeClr val="accent5"/>
            </a:solidFill>
            <a:ln>
              <a:noFill/>
            </a:ln>
            <a:effectLst>
              <a:innerShdw blurRad="114300">
                <a:schemeClr val="accent6"/>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Sheet1!$B$1:$I$1</c:f>
              <c:strCache>
                <c:ptCount val="8"/>
                <c:pt idx="0">
                  <c:v>Pilotage SEMSIRH</c:v>
                </c:pt>
                <c:pt idx="1">
                  <c:v>SEMSIRH</c:v>
                </c:pt>
                <c:pt idx="2">
                  <c:v>Coordination transverse</c:v>
                </c:pt>
                <c:pt idx="3">
                  <c:v>CPN</c:v>
                </c:pt>
                <c:pt idx="4">
                  <c:v>DSI Académie</c:v>
                </c:pt>
                <c:pt idx="5">
                  <c:v>MOA Académie</c:v>
                </c:pt>
                <c:pt idx="6">
                  <c:v>MOA Nationale</c:v>
                </c:pt>
                <c:pt idx="7">
                  <c:v>Missions nationales</c:v>
                </c:pt>
              </c:strCache>
            </c:strRef>
          </c:cat>
          <c:val>
            <c:numRef>
              <c:f>Sheet1!$B$2:$I$2</c:f>
              <c:numCache>
                <c:formatCode>General</c:formatCode>
                <c:ptCount val="8"/>
                <c:pt idx="0">
                  <c:v>530</c:v>
                </c:pt>
                <c:pt idx="1">
                  <c:v>2650</c:v>
                </c:pt>
                <c:pt idx="2" formatCode="0">
                  <c:v>1390</c:v>
                </c:pt>
                <c:pt idx="3" formatCode="0">
                  <c:v>380</c:v>
                </c:pt>
                <c:pt idx="4" formatCode="0">
                  <c:v>1000</c:v>
                </c:pt>
                <c:pt idx="5" formatCode="0">
                  <c:v>1240</c:v>
                </c:pt>
                <c:pt idx="6" formatCode="0">
                  <c:v>610</c:v>
                </c:pt>
                <c:pt idx="7">
                  <c:v>3030</c:v>
                </c:pt>
              </c:numCache>
            </c:numRef>
          </c:val>
          <c:extLst>
            <c:ext xmlns:c16="http://schemas.microsoft.com/office/drawing/2014/chart" uri="{C3380CC4-5D6E-409C-BE32-E72D297353CC}">
              <c16:uniqueId val="{0000000A-D200-461C-BF93-AEFBC4F7B679}"/>
            </c:ext>
          </c:extLst>
        </c:ser>
        <c:dLbls>
          <c:dLblPos val="outEnd"/>
          <c:showLegendKey val="0"/>
          <c:showVal val="1"/>
          <c:showCatName val="0"/>
          <c:showSerName val="0"/>
          <c:showPercent val="0"/>
          <c:showBubbleSize val="0"/>
        </c:dLbls>
        <c:gapWidth val="227"/>
        <c:overlap val="-48"/>
        <c:axId val="2094734552"/>
        <c:axId val="2094734553"/>
      </c:barChart>
      <c:catAx>
        <c:axId val="2094734552"/>
        <c:scaling>
          <c:orientation val="minMax"/>
        </c:scaling>
        <c:delete val="0"/>
        <c:axPos val="l"/>
        <c:numFmt formatCode="General" sourceLinked="0"/>
        <c:majorTickMark val="out"/>
        <c:minorTickMark val="none"/>
        <c:tickLblPos val="nextTo"/>
        <c:spPr>
          <a:noFill/>
          <a:ln w="19050" cap="flat" cmpd="sng" algn="ctr">
            <a:solidFill>
              <a:schemeClr val="tx1">
                <a:lumMod val="25000"/>
                <a:lumOff val="7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094734553"/>
        <c:crosses val="autoZero"/>
        <c:auto val="1"/>
        <c:lblAlgn val="ctr"/>
        <c:lblOffset val="100"/>
        <c:noMultiLvlLbl val="1"/>
      </c:catAx>
      <c:valAx>
        <c:axId val="2094734553"/>
        <c:scaling>
          <c:orientation val="minMax"/>
        </c:scaling>
        <c:delete val="1"/>
        <c:axPos val="b"/>
        <c:numFmt formatCode="General" sourceLinked="0"/>
        <c:majorTickMark val="out"/>
        <c:minorTickMark val="none"/>
        <c:tickLblPos val="nextTo"/>
        <c:crossAx val="2094734552"/>
        <c:crosses val="autoZero"/>
        <c:crossBetween val="between"/>
        <c:majorUnit val="5"/>
      </c:valAx>
      <c:spPr>
        <a:noFill/>
        <a:ln>
          <a:noFill/>
        </a:ln>
        <a:effectLst/>
      </c:spPr>
    </c:plotArea>
    <c:legend>
      <c:legendPos val="b"/>
      <c:layout>
        <c:manualLayout>
          <c:xMode val="edge"/>
          <c:yMode val="edge"/>
          <c:x val="0.2821479567327817"/>
          <c:y val="0.90884237998177897"/>
          <c:w val="0.43900077371362162"/>
          <c:h val="4.273724161984317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1"/>
  </c:chart>
  <c:spPr>
    <a:noFill/>
    <a:ln>
      <a:noFill/>
    </a:ln>
    <a:effectLst/>
  </c:spPr>
  <c:txPr>
    <a:bodyPr/>
    <a:lstStyle/>
    <a:p>
      <a:pPr>
        <a:defRPr/>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531527759263825E-2"/>
          <c:y val="3.911465311709774E-2"/>
          <c:w val="0.86132500000000001"/>
          <c:h val="0.86613399999999996"/>
        </c:manualLayout>
      </c:layout>
      <c:barChart>
        <c:barDir val="bar"/>
        <c:grouping val="clustered"/>
        <c:varyColors val="0"/>
        <c:ser>
          <c:idx val="0"/>
          <c:order val="0"/>
          <c:tx>
            <c:strRef>
              <c:f>Sheet1!$A$3</c:f>
              <c:strCache>
                <c:ptCount val="1"/>
                <c:pt idx="0">
                  <c:v>Scénario 2 (en ETP)</c:v>
                </c:pt>
              </c:strCache>
            </c:strRef>
          </c:tx>
          <c:spPr>
            <a:solidFill>
              <a:srgbClr val="FFC000"/>
            </a:solidFill>
            <a:ln>
              <a:noFill/>
            </a:ln>
            <a:effectLst>
              <a:innerShdw blurRad="114300">
                <a:srgbClr val="FFC000"/>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Sheet1!$B$1:$I$1</c:f>
              <c:strCache>
                <c:ptCount val="8"/>
                <c:pt idx="0">
                  <c:v>Pilotage SEMSIRH</c:v>
                </c:pt>
                <c:pt idx="1">
                  <c:v>SEMSIRH</c:v>
                </c:pt>
                <c:pt idx="2">
                  <c:v>Coordination transverse</c:v>
                </c:pt>
                <c:pt idx="3">
                  <c:v>CPN</c:v>
                </c:pt>
                <c:pt idx="4">
                  <c:v>DSI Académie</c:v>
                </c:pt>
                <c:pt idx="5">
                  <c:v>MOA Académie</c:v>
                </c:pt>
                <c:pt idx="6">
                  <c:v>MOA Nationale</c:v>
                </c:pt>
                <c:pt idx="7">
                  <c:v>Missions nationales</c:v>
                </c:pt>
              </c:strCache>
            </c:strRef>
          </c:cat>
          <c:val>
            <c:numRef>
              <c:f>Sheet1!$B$3:$I$3</c:f>
              <c:numCache>
                <c:formatCode>General</c:formatCode>
                <c:ptCount val="8"/>
                <c:pt idx="0">
                  <c:v>1.3</c:v>
                </c:pt>
                <c:pt idx="1">
                  <c:v>6.6</c:v>
                </c:pt>
                <c:pt idx="2" formatCode="0.0">
                  <c:v>4</c:v>
                </c:pt>
                <c:pt idx="3" formatCode="0.0">
                  <c:v>1.1000000000000001</c:v>
                </c:pt>
                <c:pt idx="4" formatCode="0.0">
                  <c:v>2.7</c:v>
                </c:pt>
                <c:pt idx="5" formatCode="0.0">
                  <c:v>3.4</c:v>
                </c:pt>
                <c:pt idx="6" formatCode="0.0">
                  <c:v>1.6</c:v>
                </c:pt>
                <c:pt idx="7" formatCode="0.0">
                  <c:v>8.8000000000000007</c:v>
                </c:pt>
              </c:numCache>
            </c:numRef>
          </c:val>
          <c:extLst>
            <c:ext xmlns:c16="http://schemas.microsoft.com/office/drawing/2014/chart" uri="{C3380CC4-5D6E-409C-BE32-E72D297353CC}">
              <c16:uniqueId val="{0000000A-D200-461C-BF93-AEFBC4F7B679}"/>
            </c:ext>
          </c:extLst>
        </c:ser>
        <c:ser>
          <c:idx val="1"/>
          <c:order val="1"/>
          <c:tx>
            <c:strRef>
              <c:f>Sheet1!$A$2</c:f>
              <c:strCache>
                <c:ptCount val="1"/>
                <c:pt idx="0">
                  <c:v>Scénario 1 (en ETP)</c:v>
                </c:pt>
              </c:strCache>
            </c:strRef>
          </c:tx>
          <c:spPr>
            <a:solidFill>
              <a:schemeClr val="accent5"/>
            </a:solidFill>
            <a:ln>
              <a:noFill/>
            </a:ln>
            <a:effectLst>
              <a:innerShdw blurRad="114300">
                <a:schemeClr val="accent5"/>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Sheet1!$B$1:$I$1</c:f>
              <c:strCache>
                <c:ptCount val="8"/>
                <c:pt idx="0">
                  <c:v>Pilotage SEMSIRH</c:v>
                </c:pt>
                <c:pt idx="1">
                  <c:v>SEMSIRH</c:v>
                </c:pt>
                <c:pt idx="2">
                  <c:v>Coordination transverse</c:v>
                </c:pt>
                <c:pt idx="3">
                  <c:v>CPN</c:v>
                </c:pt>
                <c:pt idx="4">
                  <c:v>DSI Académie</c:v>
                </c:pt>
                <c:pt idx="5">
                  <c:v>MOA Académie</c:v>
                </c:pt>
                <c:pt idx="6">
                  <c:v>MOA Nationale</c:v>
                </c:pt>
                <c:pt idx="7">
                  <c:v>Missions nationales</c:v>
                </c:pt>
              </c:strCache>
            </c:strRef>
          </c:cat>
          <c:val>
            <c:numRef>
              <c:f>Sheet1!$B$2:$I$2</c:f>
              <c:numCache>
                <c:formatCode>General</c:formatCode>
                <c:ptCount val="8"/>
                <c:pt idx="0">
                  <c:v>1.1000000000000001</c:v>
                </c:pt>
                <c:pt idx="1">
                  <c:v>5.3</c:v>
                </c:pt>
                <c:pt idx="2" formatCode="0.0">
                  <c:v>2.8</c:v>
                </c:pt>
                <c:pt idx="3" formatCode="0.0">
                  <c:v>0.8</c:v>
                </c:pt>
                <c:pt idx="4" formatCode="0.0">
                  <c:v>2</c:v>
                </c:pt>
                <c:pt idx="5" formatCode="0.0">
                  <c:v>2.5</c:v>
                </c:pt>
                <c:pt idx="6" formatCode="0.0">
                  <c:v>1.2</c:v>
                </c:pt>
                <c:pt idx="7" formatCode="0.0">
                  <c:v>6.1</c:v>
                </c:pt>
              </c:numCache>
            </c:numRef>
          </c:val>
          <c:extLst>
            <c:ext xmlns:c16="http://schemas.microsoft.com/office/drawing/2014/chart" uri="{C3380CC4-5D6E-409C-BE32-E72D297353CC}">
              <c16:uniqueId val="{0000000B-D200-461C-BF93-AEFBC4F7B679}"/>
            </c:ext>
          </c:extLst>
        </c:ser>
        <c:dLbls>
          <c:showLegendKey val="0"/>
          <c:showVal val="0"/>
          <c:showCatName val="0"/>
          <c:showSerName val="0"/>
          <c:showPercent val="0"/>
          <c:showBubbleSize val="0"/>
        </c:dLbls>
        <c:gapWidth val="227"/>
        <c:overlap val="-48"/>
        <c:axId val="2094734552"/>
        <c:axId val="2094734553"/>
      </c:barChart>
      <c:catAx>
        <c:axId val="2094734552"/>
        <c:scaling>
          <c:orientation val="minMax"/>
        </c:scaling>
        <c:delete val="0"/>
        <c:axPos val="l"/>
        <c:numFmt formatCode="General" sourceLinked="0"/>
        <c:majorTickMark val="none"/>
        <c:minorTickMark val="none"/>
        <c:tickLblPos val="nextTo"/>
        <c:spPr>
          <a:noFill/>
          <a:ln w="19050" cap="flat" cmpd="sng" algn="ctr">
            <a:solidFill>
              <a:schemeClr val="tx1">
                <a:lumMod val="25000"/>
                <a:lumOff val="7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094734553"/>
        <c:crosses val="autoZero"/>
        <c:auto val="1"/>
        <c:lblAlgn val="ctr"/>
        <c:lblOffset val="100"/>
        <c:noMultiLvlLbl val="1"/>
      </c:catAx>
      <c:valAx>
        <c:axId val="2094734553"/>
        <c:scaling>
          <c:orientation val="minMax"/>
        </c:scaling>
        <c:delete val="1"/>
        <c:axPos val="b"/>
        <c:numFmt formatCode="General" sourceLinked="0"/>
        <c:majorTickMark val="none"/>
        <c:minorTickMark val="none"/>
        <c:tickLblPos val="nextTo"/>
        <c:crossAx val="2094734552"/>
        <c:crosses val="autoZero"/>
        <c:crossBetween val="between"/>
        <c:majorUnit val="5"/>
      </c:valAx>
      <c:spPr>
        <a:noFill/>
        <a:ln>
          <a:noFill/>
        </a:ln>
        <a:effectLst/>
      </c:spPr>
    </c:plotArea>
    <c:legend>
      <c:legendPos val="b"/>
      <c:layout>
        <c:manualLayout>
          <c:xMode val="edge"/>
          <c:yMode val="edge"/>
          <c:x val="0.26783652616212472"/>
          <c:y val="0.898554537769232"/>
          <c:w val="0.46762363485493547"/>
          <c:h val="4.353848289455863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1"/>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7">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7">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17">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0.31741</cdr:x>
      <cdr:y>0.21494</cdr:y>
    </cdr:from>
    <cdr:to>
      <cdr:x>0.69816</cdr:x>
      <cdr:y>0.54994</cdr:y>
    </cdr:to>
    <cdr:sp macro="" textlink="">
      <cdr:nvSpPr>
        <cdr:cNvPr id="2" name="Ellipse 1"/>
        <cdr:cNvSpPr/>
      </cdr:nvSpPr>
      <cdr:spPr bwMode="gray">
        <a:xfrm xmlns:a="http://schemas.openxmlformats.org/drawingml/2006/main">
          <a:off x="600229" y="460732"/>
          <a:ext cx="720000" cy="718086"/>
        </a:xfrm>
        <a:prstGeom xmlns:a="http://schemas.openxmlformats.org/drawingml/2006/main" prst="ellipse">
          <a:avLst/>
        </a:prstGeom>
        <a:solidFill xmlns:a="http://schemas.openxmlformats.org/drawingml/2006/main">
          <a:srgbClr val="FFFFFF">
            <a:alpha val="8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n-US"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21000" cy="493713"/>
          </a:xfrm>
          <a:prstGeom prst="rect">
            <a:avLst/>
          </a:prstGeom>
        </p:spPr>
        <p:txBody>
          <a:bodyPr vert="horz" lIns="91427" tIns="45714" rIns="91427" bIns="45714" rtlCol="0"/>
          <a:lstStyle>
            <a:lvl1pPr algn="l">
              <a:defRPr sz="1200"/>
            </a:lvl1pPr>
          </a:lstStyle>
          <a:p>
            <a:endParaRPr lang="fr-FR"/>
          </a:p>
        </p:txBody>
      </p:sp>
      <p:sp>
        <p:nvSpPr>
          <p:cNvPr id="3" name="Espace réservé de la date 2"/>
          <p:cNvSpPr>
            <a:spLocks noGrp="1"/>
          </p:cNvSpPr>
          <p:nvPr>
            <p:ph type="dt" sz="quarter" idx="1"/>
          </p:nvPr>
        </p:nvSpPr>
        <p:spPr>
          <a:xfrm>
            <a:off x="3819525" y="1"/>
            <a:ext cx="2921000" cy="493713"/>
          </a:xfrm>
          <a:prstGeom prst="rect">
            <a:avLst/>
          </a:prstGeom>
        </p:spPr>
        <p:txBody>
          <a:bodyPr vert="horz" lIns="91427" tIns="45714" rIns="91427" bIns="45714" rtlCol="0"/>
          <a:lstStyle>
            <a:lvl1pPr algn="r">
              <a:defRPr sz="1200"/>
            </a:lvl1pPr>
          </a:lstStyle>
          <a:p>
            <a:fld id="{FC44EC18-4EEB-4D5B-B082-BF8D68984CE6}" type="datetimeFigureOut">
              <a:rPr lang="fr-FR" smtClean="0"/>
              <a:t>25/11/2021</a:t>
            </a:fld>
            <a:endParaRPr lang="fr-FR"/>
          </a:p>
        </p:txBody>
      </p:sp>
      <p:sp>
        <p:nvSpPr>
          <p:cNvPr id="4" name="Espace réservé du pied de page 3"/>
          <p:cNvSpPr>
            <a:spLocks noGrp="1"/>
          </p:cNvSpPr>
          <p:nvPr>
            <p:ph type="ftr" sz="quarter" idx="2"/>
          </p:nvPr>
        </p:nvSpPr>
        <p:spPr>
          <a:xfrm>
            <a:off x="0" y="9378951"/>
            <a:ext cx="2921000" cy="493713"/>
          </a:xfrm>
          <a:prstGeom prst="rect">
            <a:avLst/>
          </a:prstGeom>
        </p:spPr>
        <p:txBody>
          <a:bodyPr vert="horz" lIns="91427" tIns="45714" rIns="91427" bIns="45714"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19525" y="9378951"/>
            <a:ext cx="2921000" cy="493713"/>
          </a:xfrm>
          <a:prstGeom prst="rect">
            <a:avLst/>
          </a:prstGeom>
        </p:spPr>
        <p:txBody>
          <a:bodyPr vert="horz" lIns="91427" tIns="45714" rIns="91427" bIns="45714" rtlCol="0" anchor="b"/>
          <a:lstStyle>
            <a:lvl1pPr algn="r">
              <a:defRPr sz="1200"/>
            </a:lvl1pPr>
          </a:lstStyle>
          <a:p>
            <a:fld id="{4818EC42-CF38-4915-8739-8E434A48C1AE}" type="slidenum">
              <a:rPr lang="fr-FR" smtClean="0"/>
              <a:t>‹N°›</a:t>
            </a:fld>
            <a:endParaRPr lang="fr-FR"/>
          </a:p>
        </p:txBody>
      </p:sp>
    </p:spTree>
    <p:extLst>
      <p:ext uri="{BB962C8B-B14F-4D97-AF65-F5344CB8AC3E}">
        <p14:creationId xmlns:p14="http://schemas.microsoft.com/office/powerpoint/2010/main" val="9876064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2921582" cy="495428"/>
          </a:xfrm>
          <a:prstGeom prst="rect">
            <a:avLst/>
          </a:prstGeom>
        </p:spPr>
        <p:txBody>
          <a:bodyPr vert="horz" lIns="90820" tIns="45411" rIns="90820" bIns="45411" rtlCol="0"/>
          <a:lstStyle>
            <a:lvl1pPr algn="l">
              <a:defRPr sz="1200"/>
            </a:lvl1pPr>
          </a:lstStyle>
          <a:p>
            <a:endParaRPr lang="en-US"/>
          </a:p>
        </p:txBody>
      </p:sp>
      <p:sp>
        <p:nvSpPr>
          <p:cNvPr id="3" name="Date Placeholder 2"/>
          <p:cNvSpPr>
            <a:spLocks noGrp="1"/>
          </p:cNvSpPr>
          <p:nvPr>
            <p:ph type="dt" idx="1"/>
          </p:nvPr>
        </p:nvSpPr>
        <p:spPr>
          <a:xfrm>
            <a:off x="3818971" y="2"/>
            <a:ext cx="2921582" cy="495428"/>
          </a:xfrm>
          <a:prstGeom prst="rect">
            <a:avLst/>
          </a:prstGeom>
        </p:spPr>
        <p:txBody>
          <a:bodyPr vert="horz" lIns="90820" tIns="45411" rIns="90820" bIns="45411" rtlCol="0"/>
          <a:lstStyle>
            <a:lvl1pPr algn="r">
              <a:defRPr sz="1200"/>
            </a:lvl1pPr>
          </a:lstStyle>
          <a:p>
            <a:fld id="{8C39B519-6E1F-411A-A29D-D1E1AD04C97D}" type="datetimeFigureOut">
              <a:rPr lang="en-US" smtClean="0"/>
              <a:t>11/25/2021</a:t>
            </a:fld>
            <a:endParaRPr lang="en-US"/>
          </a:p>
        </p:txBody>
      </p:sp>
      <p:sp>
        <p:nvSpPr>
          <p:cNvPr id="4" name="Slide Image Placeholder 3"/>
          <p:cNvSpPr>
            <a:spLocks noGrp="1" noRot="1" noChangeAspect="1"/>
          </p:cNvSpPr>
          <p:nvPr>
            <p:ph type="sldImg" idx="2"/>
          </p:nvPr>
        </p:nvSpPr>
        <p:spPr>
          <a:xfrm>
            <a:off x="965200" y="1235075"/>
            <a:ext cx="4811713" cy="3332163"/>
          </a:xfrm>
          <a:prstGeom prst="rect">
            <a:avLst/>
          </a:prstGeom>
          <a:noFill/>
          <a:ln w="12700">
            <a:solidFill>
              <a:prstClr val="black"/>
            </a:solidFill>
          </a:ln>
        </p:spPr>
        <p:txBody>
          <a:bodyPr vert="horz" lIns="90820" tIns="45411" rIns="90820" bIns="45411" rtlCol="0" anchor="ctr"/>
          <a:lstStyle/>
          <a:p>
            <a:endParaRPr lang="en-US"/>
          </a:p>
        </p:txBody>
      </p:sp>
      <p:sp>
        <p:nvSpPr>
          <p:cNvPr id="5" name="Notes Placeholder 4"/>
          <p:cNvSpPr>
            <a:spLocks noGrp="1"/>
          </p:cNvSpPr>
          <p:nvPr>
            <p:ph type="body" sz="quarter" idx="3"/>
          </p:nvPr>
        </p:nvSpPr>
        <p:spPr>
          <a:xfrm>
            <a:off x="674212" y="4751982"/>
            <a:ext cx="5393690" cy="3887986"/>
          </a:xfrm>
          <a:prstGeom prst="rect">
            <a:avLst/>
          </a:prstGeom>
        </p:spPr>
        <p:txBody>
          <a:bodyPr vert="horz" lIns="90820" tIns="45411" rIns="90820" bIns="4541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3" y="9378827"/>
            <a:ext cx="2921582" cy="495427"/>
          </a:xfrm>
          <a:prstGeom prst="rect">
            <a:avLst/>
          </a:prstGeom>
        </p:spPr>
        <p:txBody>
          <a:bodyPr vert="horz" lIns="90820" tIns="45411" rIns="90820" bIns="45411" rtlCol="0" anchor="b"/>
          <a:lstStyle>
            <a:lvl1pPr algn="l">
              <a:defRPr sz="1200"/>
            </a:lvl1pPr>
          </a:lstStyle>
          <a:p>
            <a:endParaRPr lang="en-US"/>
          </a:p>
        </p:txBody>
      </p:sp>
      <p:sp>
        <p:nvSpPr>
          <p:cNvPr id="7" name="Slide Number Placeholder 6"/>
          <p:cNvSpPr>
            <a:spLocks noGrp="1"/>
          </p:cNvSpPr>
          <p:nvPr>
            <p:ph type="sldNum" sz="quarter" idx="5"/>
          </p:nvPr>
        </p:nvSpPr>
        <p:spPr>
          <a:xfrm>
            <a:off x="3818971" y="9378827"/>
            <a:ext cx="2921582" cy="495427"/>
          </a:xfrm>
          <a:prstGeom prst="rect">
            <a:avLst/>
          </a:prstGeom>
        </p:spPr>
        <p:txBody>
          <a:bodyPr vert="horz" lIns="90820" tIns="45411" rIns="90820" bIns="45411" rtlCol="0" anchor="b"/>
          <a:lstStyle>
            <a:lvl1pPr algn="r">
              <a:defRPr sz="1200"/>
            </a:lvl1pPr>
          </a:lstStyle>
          <a:p>
            <a:fld id="{F9168828-14A0-412B-94BC-241CF3A039BF}" type="slidenum">
              <a:rPr lang="en-US" smtClean="0"/>
              <a:t>‹N°›</a:t>
            </a:fld>
            <a:endParaRPr lang="en-US"/>
          </a:p>
        </p:txBody>
      </p:sp>
    </p:spTree>
    <p:extLst>
      <p:ext uri="{BB962C8B-B14F-4D97-AF65-F5344CB8AC3E}">
        <p14:creationId xmlns:p14="http://schemas.microsoft.com/office/powerpoint/2010/main" val="779814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fld id="{F9168828-14A0-412B-94BC-241CF3A039BF}" type="slidenum">
              <a:rPr lang="en-US" smtClean="0"/>
              <a:t>8</a:t>
            </a:fld>
            <a:endParaRPr lang="en-US"/>
          </a:p>
        </p:txBody>
      </p:sp>
    </p:spTree>
    <p:extLst>
      <p:ext uri="{BB962C8B-B14F-4D97-AF65-F5344CB8AC3E}">
        <p14:creationId xmlns:p14="http://schemas.microsoft.com/office/powerpoint/2010/main" val="699271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9168828-14A0-412B-94BC-241CF3A039BF}" type="slidenum">
              <a:rPr lang="en-US" smtClean="0"/>
              <a:t>36</a:t>
            </a:fld>
            <a:endParaRPr lang="en-US"/>
          </a:p>
        </p:txBody>
      </p:sp>
    </p:spTree>
    <p:extLst>
      <p:ext uri="{BB962C8B-B14F-4D97-AF65-F5344CB8AC3E}">
        <p14:creationId xmlns:p14="http://schemas.microsoft.com/office/powerpoint/2010/main" val="16386421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endParaRPr lang="fr-FR">
              <a:solidFill>
                <a:schemeClr val="bg2"/>
              </a:solidFill>
              <a:ea typeface="+mj-ea"/>
              <a:cs typeface="+mj-cs"/>
            </a:endParaRPr>
          </a:p>
          <a:p>
            <a:pPr algn="l"/>
            <a:endParaRPr lang="fr-FR">
              <a:solidFill>
                <a:schemeClr val="bg2"/>
              </a:solidFill>
              <a:ea typeface="+mj-ea"/>
              <a:cs typeface="+mj-cs"/>
            </a:endParaRPr>
          </a:p>
        </p:txBody>
      </p:sp>
      <p:sp>
        <p:nvSpPr>
          <p:cNvPr id="4" name="Espace réservé du numéro de diapositive 3"/>
          <p:cNvSpPr>
            <a:spLocks noGrp="1"/>
          </p:cNvSpPr>
          <p:nvPr>
            <p:ph type="sldNum" sz="quarter" idx="5"/>
          </p:nvPr>
        </p:nvSpPr>
        <p:spPr/>
        <p:txBody>
          <a:bodyPr/>
          <a:lstStyle/>
          <a:p>
            <a:fld id="{F9168828-14A0-412B-94BC-241CF3A039BF}" type="slidenum">
              <a:rPr lang="en-US" smtClean="0"/>
              <a:t>37</a:t>
            </a:fld>
            <a:endParaRPr lang="en-US"/>
          </a:p>
        </p:txBody>
      </p:sp>
    </p:spTree>
    <p:extLst>
      <p:ext uri="{BB962C8B-B14F-4D97-AF65-F5344CB8AC3E}">
        <p14:creationId xmlns:p14="http://schemas.microsoft.com/office/powerpoint/2010/main" val="37918079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F9168828-14A0-412B-94BC-241CF3A039BF}" type="slidenum">
              <a:rPr lang="en-US" smtClean="0"/>
              <a:t>42</a:t>
            </a:fld>
            <a:endParaRPr lang="en-US"/>
          </a:p>
        </p:txBody>
      </p:sp>
    </p:spTree>
    <p:extLst>
      <p:ext uri="{BB962C8B-B14F-4D97-AF65-F5344CB8AC3E}">
        <p14:creationId xmlns:p14="http://schemas.microsoft.com/office/powerpoint/2010/main" val="334238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800">
              <a:effectLst/>
              <a:latin typeface="Calibri" panose="020F0502020204030204" pitchFamily="34" charset="0"/>
              <a:ea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F9168828-14A0-412B-94BC-241CF3A039BF}" type="slidenum">
              <a:rPr lang="en-US" smtClean="0"/>
              <a:t>43</a:t>
            </a:fld>
            <a:endParaRPr lang="en-US"/>
          </a:p>
        </p:txBody>
      </p:sp>
    </p:spTree>
    <p:extLst>
      <p:ext uri="{BB962C8B-B14F-4D97-AF65-F5344CB8AC3E}">
        <p14:creationId xmlns:p14="http://schemas.microsoft.com/office/powerpoint/2010/main" val="484443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F9168828-14A0-412B-94BC-241CF3A039BF}" type="slidenum">
              <a:rPr lang="en-US" smtClean="0"/>
              <a:t>45</a:t>
            </a:fld>
            <a:endParaRPr lang="en-US"/>
          </a:p>
        </p:txBody>
      </p:sp>
    </p:spTree>
    <p:extLst>
      <p:ext uri="{BB962C8B-B14F-4D97-AF65-F5344CB8AC3E}">
        <p14:creationId xmlns:p14="http://schemas.microsoft.com/office/powerpoint/2010/main" val="40587984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4C5F51-477F-4B86-A1C4-9761DC5742A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7956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9168828-14A0-412B-94BC-241CF3A039BF}" type="slidenum">
              <a:rPr lang="en-US" smtClean="0"/>
              <a:t>9</a:t>
            </a:fld>
            <a:endParaRPr lang="en-US"/>
          </a:p>
        </p:txBody>
      </p:sp>
    </p:spTree>
    <p:extLst>
      <p:ext uri="{BB962C8B-B14F-4D97-AF65-F5344CB8AC3E}">
        <p14:creationId xmlns:p14="http://schemas.microsoft.com/office/powerpoint/2010/main" val="1291240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Tahoma" panose="020B0604030504040204" pitchFamily="34" charset="0"/>
              <a:buNone/>
            </a:pPr>
            <a:endParaRPr lang="fr-FR" sz="1050">
              <a:solidFill>
                <a:schemeClr val="tx1">
                  <a:lumMod val="75000"/>
                </a:schemeClr>
              </a:solidFill>
              <a:latin typeface="+mj-lt"/>
              <a:ea typeface="Open Sans" panose="020B0606030504020204" pitchFamily="34" charset="0"/>
              <a:cs typeface="Open Sans" panose="020B0606030504020204" pitchFamily="34" charset="0"/>
            </a:endParaRPr>
          </a:p>
        </p:txBody>
      </p:sp>
      <p:sp>
        <p:nvSpPr>
          <p:cNvPr id="4" name="Slide Number Placeholder 3"/>
          <p:cNvSpPr>
            <a:spLocks noGrp="1"/>
          </p:cNvSpPr>
          <p:nvPr>
            <p:ph type="sldNum" sz="quarter" idx="5"/>
          </p:nvPr>
        </p:nvSpPr>
        <p:spPr/>
        <p:txBody>
          <a:bodyPr/>
          <a:lstStyle/>
          <a:p>
            <a:fld id="{F9168828-14A0-412B-94BC-241CF3A039BF}" type="slidenum">
              <a:rPr lang="en-US" smtClean="0"/>
              <a:t>10</a:t>
            </a:fld>
            <a:endParaRPr lang="en-US"/>
          </a:p>
        </p:txBody>
      </p:sp>
    </p:spTree>
    <p:extLst>
      <p:ext uri="{BB962C8B-B14F-4D97-AF65-F5344CB8AC3E}">
        <p14:creationId xmlns:p14="http://schemas.microsoft.com/office/powerpoint/2010/main" val="2985745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F9168828-14A0-412B-94BC-241CF3A039BF}" type="slidenum">
              <a:rPr lang="en-US" smtClean="0"/>
              <a:t>12</a:t>
            </a:fld>
            <a:endParaRPr lang="en-US"/>
          </a:p>
        </p:txBody>
      </p:sp>
    </p:spTree>
    <p:extLst>
      <p:ext uri="{BB962C8B-B14F-4D97-AF65-F5344CB8AC3E}">
        <p14:creationId xmlns:p14="http://schemas.microsoft.com/office/powerpoint/2010/main" val="642184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
              <a:buNone/>
              <a:tabLst/>
              <a:defRPr/>
            </a:pPr>
            <a:endParaRPr kumimoji="0" lang="fr-FR" sz="1200" b="1" i="0" u="none" strike="noStrike" kern="1200" cap="none" spc="0" normalizeH="0" baseline="0" noProof="0">
              <a:ln>
                <a:noFill/>
              </a:ln>
              <a:solidFill>
                <a:srgbClr val="FFFFFF"/>
              </a:solidFill>
              <a:effectLst/>
              <a:uLnTx/>
              <a:uFillTx/>
              <a:latin typeface="Tahoma"/>
              <a:ea typeface="+mn-ea"/>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F9168828-14A0-412B-94BC-241CF3A039BF}" type="slidenum">
              <a:rPr lang="en-US" smtClean="0"/>
              <a:t>13</a:t>
            </a:fld>
            <a:endParaRPr lang="en-US"/>
          </a:p>
        </p:txBody>
      </p:sp>
    </p:spTree>
    <p:extLst>
      <p:ext uri="{BB962C8B-B14F-4D97-AF65-F5344CB8AC3E}">
        <p14:creationId xmlns:p14="http://schemas.microsoft.com/office/powerpoint/2010/main" val="3423829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71450" indent="-171450">
              <a:buFontTx/>
              <a:buChar char="-"/>
            </a:pPr>
            <a:endParaRPr lang="en-US"/>
          </a:p>
        </p:txBody>
      </p:sp>
      <p:sp>
        <p:nvSpPr>
          <p:cNvPr id="4" name="Espace réservé du numéro de diapositive 3"/>
          <p:cNvSpPr>
            <a:spLocks noGrp="1"/>
          </p:cNvSpPr>
          <p:nvPr>
            <p:ph type="sldNum" sz="quarter" idx="5"/>
          </p:nvPr>
        </p:nvSpPr>
        <p:spPr/>
        <p:txBody>
          <a:bodyPr/>
          <a:lstStyle/>
          <a:p>
            <a:fld id="{F9168828-14A0-412B-94BC-241CF3A039BF}" type="slidenum">
              <a:rPr lang="en-US" smtClean="0"/>
              <a:t>16</a:t>
            </a:fld>
            <a:endParaRPr lang="en-US"/>
          </a:p>
        </p:txBody>
      </p:sp>
    </p:spTree>
    <p:extLst>
      <p:ext uri="{BB962C8B-B14F-4D97-AF65-F5344CB8AC3E}">
        <p14:creationId xmlns:p14="http://schemas.microsoft.com/office/powerpoint/2010/main" val="1494857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a:t>- </a:t>
            </a:r>
          </a:p>
        </p:txBody>
      </p:sp>
      <p:sp>
        <p:nvSpPr>
          <p:cNvPr id="4" name="Espace réservé du numéro de diapositive 3"/>
          <p:cNvSpPr>
            <a:spLocks noGrp="1"/>
          </p:cNvSpPr>
          <p:nvPr>
            <p:ph type="sldNum" sz="quarter" idx="5"/>
          </p:nvPr>
        </p:nvSpPr>
        <p:spPr/>
        <p:txBody>
          <a:bodyPr/>
          <a:lstStyle/>
          <a:p>
            <a:fld id="{F9168828-14A0-412B-94BC-241CF3A039BF}" type="slidenum">
              <a:rPr lang="en-US" smtClean="0"/>
              <a:t>18</a:t>
            </a:fld>
            <a:endParaRPr lang="en-US"/>
          </a:p>
        </p:txBody>
      </p:sp>
    </p:spTree>
    <p:extLst>
      <p:ext uri="{BB962C8B-B14F-4D97-AF65-F5344CB8AC3E}">
        <p14:creationId xmlns:p14="http://schemas.microsoft.com/office/powerpoint/2010/main" val="280877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a:t>-</a:t>
            </a:r>
          </a:p>
        </p:txBody>
      </p:sp>
      <p:sp>
        <p:nvSpPr>
          <p:cNvPr id="4" name="Espace réservé du numéro de diapositive 3"/>
          <p:cNvSpPr>
            <a:spLocks noGrp="1"/>
          </p:cNvSpPr>
          <p:nvPr>
            <p:ph type="sldNum" sz="quarter" idx="5"/>
          </p:nvPr>
        </p:nvSpPr>
        <p:spPr/>
        <p:txBody>
          <a:bodyPr/>
          <a:lstStyle/>
          <a:p>
            <a:fld id="{F9168828-14A0-412B-94BC-241CF3A039BF}" type="slidenum">
              <a:rPr lang="en-US" smtClean="0"/>
              <a:t>19</a:t>
            </a:fld>
            <a:endParaRPr lang="en-US"/>
          </a:p>
        </p:txBody>
      </p:sp>
    </p:spTree>
    <p:extLst>
      <p:ext uri="{BB962C8B-B14F-4D97-AF65-F5344CB8AC3E}">
        <p14:creationId xmlns:p14="http://schemas.microsoft.com/office/powerpoint/2010/main" val="3194272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28</a:t>
            </a:fld>
            <a:endParaRPr lang="fr-FR"/>
          </a:p>
        </p:txBody>
      </p:sp>
    </p:spTree>
    <p:extLst>
      <p:ext uri="{BB962C8B-B14F-4D97-AF65-F5344CB8AC3E}">
        <p14:creationId xmlns:p14="http://schemas.microsoft.com/office/powerpoint/2010/main" val="36781704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Cover White + Image">
    <p:spTree>
      <p:nvGrpSpPr>
        <p:cNvPr id="1" name=""/>
        <p:cNvGrpSpPr/>
        <p:nvPr/>
      </p:nvGrpSpPr>
      <p:grpSpPr>
        <a:xfrm>
          <a:off x="0" y="0"/>
          <a:ext cx="0" cy="0"/>
          <a:chOff x="0" y="0"/>
          <a:chExt cx="0" cy="0"/>
        </a:xfrm>
      </p:grpSpPr>
      <p:sp>
        <p:nvSpPr>
          <p:cNvPr id="36" name="Espace réservé pour une image  35"/>
          <p:cNvSpPr>
            <a:spLocks noGrp="1"/>
          </p:cNvSpPr>
          <p:nvPr>
            <p:ph type="pic" sz="quarter" idx="10" hasCustomPrompt="1"/>
          </p:nvPr>
        </p:nvSpPr>
        <p:spPr>
          <a:xfrm>
            <a:off x="0" y="1"/>
            <a:ext cx="6109200" cy="6621613"/>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800" b="0" i="1" baseline="0">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8" name="Bildplatzhalter 3"/>
          <p:cNvSpPr>
            <a:spLocks noGrp="1"/>
          </p:cNvSpPr>
          <p:nvPr>
            <p:ph type="pic" sz="quarter" idx="14" hasCustomPrompt="1"/>
          </p:nvPr>
        </p:nvSpPr>
        <p:spPr bwMode="gray">
          <a:xfrm>
            <a:off x="7509050" y="5520421"/>
            <a:ext cx="1908000" cy="720000"/>
          </a:xfrm>
          <a:prstGeom prst="rect">
            <a:avLst/>
          </a:prstGeom>
          <a:no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algn="r">
              <a:defRPr lang="en-GB" sz="1200" dirty="0">
                <a:solidFill>
                  <a:schemeClr val="bg2"/>
                </a:solidFill>
                <a:latin typeface="+mn-lt"/>
                <a:cs typeface="+mn-cs"/>
              </a:defRPr>
            </a:lvl1pPr>
          </a:lstStyle>
          <a:p>
            <a:pPr lvl="0"/>
            <a:r>
              <a:rPr lang="fr-FR" noProof="0"/>
              <a:t>Insérer un logo client</a:t>
            </a:r>
          </a:p>
        </p:txBody>
      </p:sp>
      <p:sp>
        <p:nvSpPr>
          <p:cNvPr id="10" name="Titel 1"/>
          <p:cNvSpPr>
            <a:spLocks noGrp="1"/>
          </p:cNvSpPr>
          <p:nvPr>
            <p:ph type="title" hasCustomPrompt="1"/>
          </p:nvPr>
        </p:nvSpPr>
        <p:spPr bwMode="gray">
          <a:xfrm>
            <a:off x="3117050" y="3334423"/>
            <a:ext cx="6300000" cy="964800"/>
          </a:xfrm>
        </p:spPr>
        <p:txBody>
          <a:bodyPr lIns="0" tIns="72000" rIns="0" bIns="72000" anchor="b">
            <a:noAutofit/>
          </a:bodyPr>
          <a:lstStyle>
            <a:lvl1pPr algn="r">
              <a:defRPr sz="2800" cap="none" baseline="0">
                <a:solidFill>
                  <a:schemeClr val="bg2"/>
                </a:solidFill>
                <a:latin typeface="+mj-lt"/>
              </a:defRPr>
            </a:lvl1pPr>
          </a:lstStyle>
          <a:p>
            <a:r>
              <a:rPr lang="fr-FR" noProof="0"/>
              <a:t>Titre de votre Présentation</a:t>
            </a:r>
          </a:p>
        </p:txBody>
      </p:sp>
      <p:sp>
        <p:nvSpPr>
          <p:cNvPr id="14" name="Textplatzhalter 25"/>
          <p:cNvSpPr>
            <a:spLocks noGrp="1"/>
          </p:cNvSpPr>
          <p:nvPr>
            <p:ph type="body" sz="quarter" idx="15" hasCustomPrompt="1"/>
          </p:nvPr>
        </p:nvSpPr>
        <p:spPr bwMode="gray">
          <a:xfrm>
            <a:off x="3117050" y="4425489"/>
            <a:ext cx="6300000" cy="482400"/>
          </a:xfrm>
          <a:prstGeom prst="rect">
            <a:avLst/>
          </a:prstGeom>
        </p:spPr>
        <p:txBody>
          <a:bodyPr lIns="0" tIns="72000" rIns="0" bIns="72000" anchor="ctr">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sz="2000" i="0">
                <a:solidFill>
                  <a:schemeClr val="bg2"/>
                </a:solidFill>
                <a:latin typeface="+mj-lt"/>
              </a:defRPr>
            </a:lvl1pPr>
          </a:lstStyle>
          <a:p>
            <a:pPr lvl="0"/>
            <a:r>
              <a:rPr lang="fr-FR" noProof="0"/>
              <a:t>Sous titre de votre présentation</a:t>
            </a:r>
          </a:p>
        </p:txBody>
      </p:sp>
      <p:sp>
        <p:nvSpPr>
          <p:cNvPr id="15" name="Textplatzhalter 25"/>
          <p:cNvSpPr>
            <a:spLocks noGrp="1"/>
          </p:cNvSpPr>
          <p:nvPr>
            <p:ph type="body" sz="quarter" idx="17" hasCustomPrompt="1"/>
          </p:nvPr>
        </p:nvSpPr>
        <p:spPr bwMode="gray">
          <a:xfrm>
            <a:off x="3117050" y="5034155"/>
            <a:ext cx="6300000" cy="360000"/>
          </a:xfrm>
          <a:prstGeom prst="rect">
            <a:avLst/>
          </a:prstGeom>
        </p:spPr>
        <p:txBody>
          <a:bodyPr lIns="0" tIns="72000" rIns="0" bIns="72000" anchor="ctr">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sz="1400" i="0">
                <a:solidFill>
                  <a:schemeClr val="bg2"/>
                </a:solidFill>
                <a:latin typeface="+mj-lt"/>
              </a:defRPr>
            </a:lvl1pPr>
          </a:lstStyle>
          <a:p>
            <a:pPr lvl="0"/>
            <a:r>
              <a:rPr lang="fr-FR" noProof="0"/>
              <a:t>Date | Auteur | Interne</a:t>
            </a:r>
          </a:p>
        </p:txBody>
      </p:sp>
      <p:pic>
        <p:nvPicPr>
          <p:cNvPr id="11" name="Image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6061005" cy="6496334"/>
          </a:xfrm>
          <a:prstGeom prst="rect">
            <a:avLst/>
          </a:prstGeom>
        </p:spPr>
      </p:pic>
      <p:pic>
        <p:nvPicPr>
          <p:cNvPr id="13" name="Picture 8"/>
          <p:cNvPicPr>
            <a:picLocks noChangeAspect="1"/>
          </p:cNvPicPr>
          <p:nvPr userDrawn="1"/>
        </p:nvPicPr>
        <p:blipFill>
          <a:blip r:embed="rId3"/>
          <a:stretch>
            <a:fillRect/>
          </a:stretch>
        </p:blipFill>
        <p:spPr>
          <a:xfrm>
            <a:off x="6624000" y="1152000"/>
            <a:ext cx="2827312" cy="381600"/>
          </a:xfrm>
          <a:prstGeom prst="rect">
            <a:avLst/>
          </a:prstGeom>
        </p:spPr>
      </p:pic>
    </p:spTree>
    <p:extLst>
      <p:ext uri="{BB962C8B-B14F-4D97-AF65-F5344CB8AC3E}">
        <p14:creationId xmlns:p14="http://schemas.microsoft.com/office/powerpoint/2010/main" val="577270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hapter Brown light">
    <p:bg>
      <p:bgPr>
        <a:solidFill>
          <a:schemeClr val="accent2"/>
        </a:solidFill>
        <a:effectLst/>
      </p:bgPr>
    </p:bg>
    <p:spTree>
      <p:nvGrpSpPr>
        <p:cNvPr id="1" name=""/>
        <p:cNvGrpSpPr/>
        <p:nvPr/>
      </p:nvGrpSpPr>
      <p:grpSpPr>
        <a:xfrm>
          <a:off x="0" y="0"/>
          <a:ext cx="0" cy="0"/>
          <a:chOff x="0" y="0"/>
          <a:chExt cx="0" cy="0"/>
        </a:xfrm>
      </p:grpSpPr>
      <p:pic>
        <p:nvPicPr>
          <p:cNvPr id="7" name="Image 11"/>
          <p:cNvPicPr>
            <a:picLocks noChangeAspect="1"/>
          </p:cNvPicPr>
          <p:nvPr userDrawn="1"/>
        </p:nvPicPr>
        <p:blipFill rotWithShape="1">
          <a:blip r:embed="rId2" cstate="print">
            <a:lum bright="70000" contrast="-70000"/>
            <a:extLst>
              <a:ext uri="{28A0092B-C50C-407E-A947-70E740481C1C}">
                <a14:useLocalDpi xmlns:a14="http://schemas.microsoft.com/office/drawing/2010/main"/>
              </a:ext>
            </a:extLst>
          </a:blip>
          <a:srcRect l="-1" t="1" r="-184259" b="-45082"/>
          <a:stretch/>
        </p:blipFill>
        <p:spPr>
          <a:xfrm>
            <a:off x="0" y="-1"/>
            <a:ext cx="9906000" cy="6856413"/>
          </a:xfrm>
          <a:prstGeom prst="rect">
            <a:avLst/>
          </a:prstGeom>
          <a:solidFill>
            <a:schemeClr val="accent1"/>
          </a:solidFill>
        </p:spPr>
      </p:pic>
      <p:sp>
        <p:nvSpPr>
          <p:cNvPr id="8" name="Espace réservé pour une image  35"/>
          <p:cNvSpPr>
            <a:spLocks noGrp="1"/>
          </p:cNvSpPr>
          <p:nvPr>
            <p:ph type="pic" sz="quarter" idx="10" hasCustomPrompt="1"/>
          </p:nvPr>
        </p:nvSpPr>
        <p:spPr bwMode="gray">
          <a:xfrm>
            <a:off x="0" y="2"/>
            <a:ext cx="5157702" cy="5590308"/>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800" b="0" i="1"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9" name="Titel 1"/>
          <p:cNvSpPr>
            <a:spLocks noGrp="1"/>
          </p:cNvSpPr>
          <p:nvPr>
            <p:ph type="title" hasCustomPrompt="1"/>
          </p:nvPr>
        </p:nvSpPr>
        <p:spPr bwMode="gray">
          <a:xfrm>
            <a:off x="3117050" y="3334423"/>
            <a:ext cx="6300000" cy="964800"/>
          </a:xfrm>
        </p:spPr>
        <p:txBody>
          <a:bodyPr lIns="108000" tIns="108000" rIns="0" bIns="0" anchor="t">
            <a:noAutofit/>
          </a:bodyPr>
          <a:lstStyle>
            <a:lvl1pPr algn="r">
              <a:defRPr sz="2400" cap="none" baseline="0">
                <a:solidFill>
                  <a:schemeClr val="bg1"/>
                </a:solidFill>
                <a:latin typeface="+mj-lt"/>
              </a:defRPr>
            </a:lvl1pPr>
          </a:lstStyle>
          <a:p>
            <a:r>
              <a:rPr lang="fr-FR" noProof="0"/>
              <a:t>Titre de votre chapitre</a:t>
            </a:r>
          </a:p>
        </p:txBody>
      </p:sp>
      <p:sp>
        <p:nvSpPr>
          <p:cNvPr id="6" name="Text Placeholder 4"/>
          <p:cNvSpPr>
            <a:spLocks noGrp="1"/>
          </p:cNvSpPr>
          <p:nvPr>
            <p:ph type="body" sz="quarter" idx="38" hasCustomPrompt="1"/>
          </p:nvPr>
        </p:nvSpPr>
        <p:spPr bwMode="gray">
          <a:xfrm>
            <a:off x="2264751" y="3334423"/>
            <a:ext cx="853200" cy="964800"/>
          </a:xfrm>
          <a:prstGeom prst="rect">
            <a:avLst/>
          </a:prstGeom>
          <a:noFill/>
        </p:spPr>
        <p:txBody>
          <a:bodyPr lIns="0" rIns="0" anchor="t">
            <a:noAutofit/>
          </a:bodyPr>
          <a:lstStyle>
            <a:lvl1pPr marL="0" indent="-252000" algn="l">
              <a:lnSpc>
                <a:spcPct val="100000"/>
              </a:lnSpc>
              <a:spcBef>
                <a:spcPts val="400"/>
              </a:spcBef>
              <a:buClr>
                <a:schemeClr val="bg1"/>
              </a:buClr>
              <a:buFont typeface="Tempus Sans ITC" panose="04020404030D07020202" pitchFamily="82" charset="0"/>
              <a:buChar char="/"/>
              <a:defRPr sz="2400" b="1" i="0">
                <a:solidFill>
                  <a:schemeClr val="bg1"/>
                </a:solidFill>
                <a:latin typeface="+mj-lt"/>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01</a:t>
            </a:r>
          </a:p>
        </p:txBody>
      </p:sp>
    </p:spTree>
    <p:extLst>
      <p:ext uri="{BB962C8B-B14F-4D97-AF65-F5344CB8AC3E}">
        <p14:creationId xmlns:p14="http://schemas.microsoft.com/office/powerpoint/2010/main" val="4239608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Chapter Brown light">
    <p:bg>
      <p:bgPr>
        <a:solidFill>
          <a:schemeClr val="accent2"/>
        </a:solidFill>
        <a:effectLst/>
      </p:bgPr>
    </p:bg>
    <p:spTree>
      <p:nvGrpSpPr>
        <p:cNvPr id="1" name=""/>
        <p:cNvGrpSpPr/>
        <p:nvPr/>
      </p:nvGrpSpPr>
      <p:grpSpPr>
        <a:xfrm>
          <a:off x="0" y="0"/>
          <a:ext cx="0" cy="0"/>
          <a:chOff x="0" y="0"/>
          <a:chExt cx="0" cy="0"/>
        </a:xfrm>
      </p:grpSpPr>
      <p:pic>
        <p:nvPicPr>
          <p:cNvPr id="7" name="Image 11"/>
          <p:cNvPicPr>
            <a:picLocks noChangeAspect="1"/>
          </p:cNvPicPr>
          <p:nvPr userDrawn="1"/>
        </p:nvPicPr>
        <p:blipFill rotWithShape="1">
          <a:blip r:embed="rId2" cstate="print">
            <a:lum bright="70000" contrast="-70000"/>
            <a:extLst>
              <a:ext uri="{28A0092B-C50C-407E-A947-70E740481C1C}">
                <a14:useLocalDpi xmlns:a14="http://schemas.microsoft.com/office/drawing/2010/main"/>
              </a:ext>
            </a:extLst>
          </a:blip>
          <a:srcRect l="-1" t="1" r="-184259" b="-45082"/>
          <a:stretch/>
        </p:blipFill>
        <p:spPr>
          <a:xfrm>
            <a:off x="0" y="-1"/>
            <a:ext cx="9906000" cy="6856413"/>
          </a:xfrm>
          <a:prstGeom prst="rect">
            <a:avLst/>
          </a:prstGeom>
          <a:solidFill>
            <a:schemeClr val="accent2"/>
          </a:solidFill>
        </p:spPr>
      </p:pic>
      <p:sp>
        <p:nvSpPr>
          <p:cNvPr id="8" name="Espace réservé pour une image  35"/>
          <p:cNvSpPr>
            <a:spLocks noGrp="1"/>
          </p:cNvSpPr>
          <p:nvPr>
            <p:ph type="pic" sz="quarter" idx="10" hasCustomPrompt="1"/>
          </p:nvPr>
        </p:nvSpPr>
        <p:spPr bwMode="gray">
          <a:xfrm>
            <a:off x="0" y="2"/>
            <a:ext cx="5157702" cy="5590308"/>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800" b="0" i="1"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9" name="Titel 1"/>
          <p:cNvSpPr>
            <a:spLocks noGrp="1"/>
          </p:cNvSpPr>
          <p:nvPr>
            <p:ph type="title" hasCustomPrompt="1"/>
          </p:nvPr>
        </p:nvSpPr>
        <p:spPr bwMode="gray">
          <a:xfrm>
            <a:off x="3117050" y="3334423"/>
            <a:ext cx="6300000" cy="964800"/>
          </a:xfrm>
        </p:spPr>
        <p:txBody>
          <a:bodyPr lIns="108000" tIns="108000" rIns="0" bIns="0" anchor="t">
            <a:noAutofit/>
          </a:bodyPr>
          <a:lstStyle>
            <a:lvl1pPr algn="r">
              <a:defRPr sz="2400" cap="none" baseline="0">
                <a:solidFill>
                  <a:schemeClr val="bg1"/>
                </a:solidFill>
                <a:latin typeface="+mj-lt"/>
              </a:defRPr>
            </a:lvl1pPr>
          </a:lstStyle>
          <a:p>
            <a:r>
              <a:rPr lang="fr-FR" noProof="0"/>
              <a:t>Titre de votre chapitre</a:t>
            </a:r>
          </a:p>
        </p:txBody>
      </p:sp>
      <p:sp>
        <p:nvSpPr>
          <p:cNvPr id="6" name="Text Placeholder 4"/>
          <p:cNvSpPr>
            <a:spLocks noGrp="1"/>
          </p:cNvSpPr>
          <p:nvPr>
            <p:ph type="body" sz="quarter" idx="38" hasCustomPrompt="1"/>
          </p:nvPr>
        </p:nvSpPr>
        <p:spPr bwMode="gray">
          <a:xfrm>
            <a:off x="2264751" y="3334423"/>
            <a:ext cx="853200" cy="964800"/>
          </a:xfrm>
          <a:prstGeom prst="rect">
            <a:avLst/>
          </a:prstGeom>
          <a:noFill/>
        </p:spPr>
        <p:txBody>
          <a:bodyPr lIns="0" rIns="0" anchor="t">
            <a:noAutofit/>
          </a:bodyPr>
          <a:lstStyle>
            <a:lvl1pPr marL="0" indent="-252000" algn="l">
              <a:lnSpc>
                <a:spcPct val="100000"/>
              </a:lnSpc>
              <a:spcBef>
                <a:spcPts val="400"/>
              </a:spcBef>
              <a:buClr>
                <a:schemeClr val="bg1"/>
              </a:buClr>
              <a:buFont typeface="Tempus Sans ITC" panose="04020404030D07020202" pitchFamily="82" charset="0"/>
              <a:buChar char="/"/>
              <a:defRPr sz="2400" b="1" i="0">
                <a:solidFill>
                  <a:schemeClr val="bg1"/>
                </a:solidFill>
                <a:latin typeface="+mj-lt"/>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01</a:t>
            </a:r>
          </a:p>
        </p:txBody>
      </p:sp>
    </p:spTree>
    <p:extLst>
      <p:ext uri="{BB962C8B-B14F-4D97-AF65-F5344CB8AC3E}">
        <p14:creationId xmlns:p14="http://schemas.microsoft.com/office/powerpoint/2010/main" val="31603427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50078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P TOC">
    <p:spTree>
      <p:nvGrpSpPr>
        <p:cNvPr id="1" name=""/>
        <p:cNvGrpSpPr/>
        <p:nvPr/>
      </p:nvGrpSpPr>
      <p:grpSpPr>
        <a:xfrm>
          <a:off x="0" y="0"/>
          <a:ext cx="0" cy="0"/>
          <a:chOff x="0" y="0"/>
          <a:chExt cx="0" cy="0"/>
        </a:xfrm>
      </p:grpSpPr>
      <p:sp>
        <p:nvSpPr>
          <p:cNvPr id="36" name="Title 1"/>
          <p:cNvSpPr txBox="1">
            <a:spLocks/>
          </p:cNvSpPr>
          <p:nvPr userDrawn="1"/>
        </p:nvSpPr>
        <p:spPr>
          <a:xfrm>
            <a:off x="338439" y="404665"/>
            <a:ext cx="9216000" cy="863748"/>
          </a:xfrm>
          <a:prstGeom prst="rect">
            <a:avLst/>
          </a:prstGeom>
          <a:noFill/>
        </p:spPr>
        <p:txBody>
          <a:bodyPr vert="horz" lIns="108000" tIns="36000" rIns="108000" bIns="0" rtlCol="0" anchor="t">
            <a:noAutofit/>
          </a:bodyPr>
          <a:lstStyle>
            <a:lvl1pPr algn="l" defTabSz="914400" rtl="0" eaLnBrk="1" latinLnBrk="0" hangingPunct="1">
              <a:lnSpc>
                <a:spcPct val="100000"/>
              </a:lnSpc>
              <a:spcBef>
                <a:spcPct val="0"/>
              </a:spcBef>
              <a:buNone/>
              <a:defRPr sz="2200" kern="1200" baseline="0">
                <a:solidFill>
                  <a:schemeClr val="bg2"/>
                </a:solidFill>
                <a:latin typeface="+mj-lt"/>
                <a:ea typeface="+mj-ea"/>
                <a:cs typeface="+mj-cs"/>
              </a:defRPr>
            </a:lvl1pPr>
          </a:lstStyle>
          <a:p>
            <a:r>
              <a:rPr lang="fr-FR" b="1" noProof="0"/>
              <a:t>AGENDA</a:t>
            </a:r>
          </a:p>
        </p:txBody>
      </p:sp>
      <p:grpSp>
        <p:nvGrpSpPr>
          <p:cNvPr id="55" name="SP Agenda Subsection" hidden="1"/>
          <p:cNvGrpSpPr/>
          <p:nvPr userDrawn="1"/>
        </p:nvGrpSpPr>
        <p:grpSpPr>
          <a:xfrm>
            <a:off x="1653884" y="2309294"/>
            <a:ext cx="7627477" cy="414000"/>
            <a:chOff x="1653884" y="1605908"/>
            <a:chExt cx="7627477" cy="414000"/>
          </a:xfrm>
        </p:grpSpPr>
        <p:sp>
          <p:nvSpPr>
            <p:cNvPr id="56" name="Textbox"/>
            <p:cNvSpPr txBox="1">
              <a:spLocks/>
            </p:cNvSpPr>
            <p:nvPr userDrawn="1"/>
          </p:nvSpPr>
          <p:spPr>
            <a:xfrm>
              <a:off x="1653884" y="1605908"/>
              <a:ext cx="6060908" cy="414000"/>
            </a:xfrm>
            <a:prstGeom prst="rect">
              <a:avLst/>
            </a:prstGeom>
          </p:spPr>
          <p:txBody>
            <a:bodyPr wrap="square" anchor="ctr">
              <a:normAutofit/>
            </a:bodyPr>
            <a:lstStyle>
              <a:lvl1pPr marL="0" indent="0" algn="l" defTabSz="914400" rtl="0" eaLnBrk="1" latinLnBrk="0" hangingPunct="1">
                <a:lnSpc>
                  <a:spcPct val="100000"/>
                </a:lnSpc>
                <a:spcBef>
                  <a:spcPts val="400"/>
                </a:spcBef>
                <a:buClr>
                  <a:schemeClr val="bg2"/>
                </a:buClr>
                <a:buFontTx/>
                <a:buNone/>
                <a:defRPr sz="2000" i="0" kern="1200" cap="none" baseline="0">
                  <a:solidFill>
                    <a:schemeClr val="bg2"/>
                  </a:solidFill>
                  <a:latin typeface="+mn-lt"/>
                  <a:ea typeface="+mn-ea"/>
                  <a:cs typeface="+mn-cs"/>
                </a:defRPr>
              </a:lvl1pPr>
              <a:lvl2pPr marL="0" indent="0" algn="l" defTabSz="914400" rtl="0" eaLnBrk="1" latinLnBrk="0" hangingPunct="1">
                <a:lnSpc>
                  <a:spcPct val="100000"/>
                </a:lnSpc>
                <a:spcBef>
                  <a:spcPts val="1200"/>
                </a:spcBef>
                <a:buFontTx/>
                <a:buNone/>
                <a:defRPr sz="1000" kern="1200">
                  <a:solidFill>
                    <a:schemeClr val="bg2"/>
                  </a:solidFill>
                  <a:latin typeface="+mn-lt"/>
                  <a:ea typeface="+mn-ea"/>
                  <a:cs typeface="+mn-cs"/>
                </a:defRPr>
              </a:lvl2pPr>
              <a:lvl3pPr marL="0" indent="0" algn="l" defTabSz="914400" rtl="0" eaLnBrk="1" latinLnBrk="0" hangingPunct="1">
                <a:lnSpc>
                  <a:spcPct val="100000"/>
                </a:lnSpc>
                <a:spcBef>
                  <a:spcPts val="500"/>
                </a:spcBef>
                <a:buFontTx/>
                <a:buNone/>
                <a:defRPr sz="1200" kern="1200">
                  <a:solidFill>
                    <a:schemeClr val="tx1"/>
                  </a:solidFill>
                  <a:latin typeface="+mn-lt"/>
                  <a:ea typeface="+mn-ea"/>
                  <a:cs typeface="+mn-cs"/>
                </a:defRPr>
              </a:lvl3pPr>
              <a:lvl4pPr marL="180000" indent="-180000" algn="l" defTabSz="914400" rtl="0" eaLnBrk="1" latinLnBrk="0" hangingPunct="1">
                <a:lnSpc>
                  <a:spcPct val="100000"/>
                </a:lnSpc>
                <a:spcBef>
                  <a:spcPts val="1200"/>
                </a:spcBef>
                <a:buClr>
                  <a:schemeClr val="bg2"/>
                </a:buClr>
                <a:buFont typeface="Tahoma" panose="020B0604030504040204" pitchFamily="34" charset="0"/>
                <a:buChar char="⁄"/>
                <a:defRPr sz="1200" kern="1200" cap="none" baseline="0">
                  <a:solidFill>
                    <a:schemeClr val="bg2"/>
                  </a:solidFill>
                  <a:latin typeface="+mn-lt"/>
                  <a:ea typeface="+mn-ea"/>
                  <a:cs typeface="+mn-cs"/>
                </a:defRPr>
              </a:lvl4pPr>
              <a:lvl5pPr marL="180000" indent="0" algn="l" defTabSz="914400" rtl="0" eaLnBrk="1" latinLnBrk="0" hangingPunct="1">
                <a:lnSpc>
                  <a:spcPct val="100000"/>
                </a:lnSpc>
                <a:spcBef>
                  <a:spcPts val="500"/>
                </a:spcBef>
                <a:buClr>
                  <a:schemeClr val="bg2"/>
                </a:buClr>
                <a:buFontTx/>
                <a:buNone/>
                <a:defRPr sz="1000" kern="1200">
                  <a:solidFill>
                    <a:schemeClr val="tx1"/>
                  </a:solidFill>
                  <a:latin typeface="+mn-lt"/>
                  <a:ea typeface="+mn-ea"/>
                  <a:cs typeface="+mn-cs"/>
                </a:defRPr>
              </a:lvl5pPr>
              <a:lvl6pPr marL="360000" indent="-180000" algn="l" defTabSz="914400" rtl="0" eaLnBrk="1" latinLnBrk="0" hangingPunct="1">
                <a:lnSpc>
                  <a:spcPct val="100000"/>
                </a:lnSpc>
                <a:spcBef>
                  <a:spcPts val="500"/>
                </a:spcBef>
                <a:buClr>
                  <a:schemeClr val="tx2"/>
                </a:buClr>
                <a:buFont typeface="Calibri" panose="020F0502020204030204" pitchFamily="34" charset="0"/>
                <a:buChar char="›"/>
                <a:defRPr lang="fr-FR" sz="1000" kern="1200" noProof="0" dirty="0" smtClean="0">
                  <a:solidFill>
                    <a:schemeClr val="tx2"/>
                  </a:solidFill>
                  <a:latin typeface="+mn-lt"/>
                  <a:ea typeface="+mn-ea"/>
                  <a:cs typeface="+mn-cs"/>
                </a:defRPr>
              </a:lvl6pPr>
              <a:lvl7pPr marL="358775" indent="0" algn="l" defTabSz="914400" rtl="0" eaLnBrk="1" latinLnBrk="0" hangingPunct="1">
                <a:lnSpc>
                  <a:spcPct val="100000"/>
                </a:lnSpc>
                <a:spcBef>
                  <a:spcPts val="500"/>
                </a:spcBef>
                <a:buClr>
                  <a:schemeClr val="bg2"/>
                </a:buClr>
                <a:buFontTx/>
                <a:buNone/>
                <a:defRPr lang="fr-FR" sz="1000" kern="1200" noProof="0" dirty="0" smtClean="0">
                  <a:solidFill>
                    <a:schemeClr val="tx1"/>
                  </a:solidFill>
                  <a:latin typeface="+mn-lt"/>
                  <a:ea typeface="+mn-ea"/>
                  <a:cs typeface="+mn-cs"/>
                </a:defRPr>
              </a:lvl7pPr>
              <a:lvl8pPr marL="352425" marR="0" indent="0" algn="l" defTabSz="914400" rtl="0" eaLnBrk="1" fontAlgn="auto" latinLnBrk="0" hangingPunct="1">
                <a:lnSpc>
                  <a:spcPct val="100000"/>
                </a:lnSpc>
                <a:spcBef>
                  <a:spcPts val="500"/>
                </a:spcBef>
                <a:spcAft>
                  <a:spcPts val="0"/>
                </a:spcAft>
                <a:buClr>
                  <a:schemeClr val="bg2"/>
                </a:buClr>
                <a:buSzTx/>
                <a:buFontTx/>
                <a:buNone/>
                <a:tabLst/>
                <a:defRPr lang="fr-FR" sz="1000" kern="1200" noProof="0" dirty="0" smtClean="0">
                  <a:solidFill>
                    <a:schemeClr val="tx1"/>
                  </a:solidFill>
                  <a:latin typeface="+mn-lt"/>
                  <a:ea typeface="+mn-ea"/>
                  <a:cs typeface="+mn-cs"/>
                </a:defRPr>
              </a:lvl8pPr>
              <a:lvl9pPr marL="360000" indent="0" algn="l" defTabSz="914400" rtl="0" eaLnBrk="1" latinLnBrk="0" hangingPunct="1">
                <a:lnSpc>
                  <a:spcPct val="100000"/>
                </a:lnSpc>
                <a:spcBef>
                  <a:spcPts val="500"/>
                </a:spcBef>
                <a:buFont typeface="Arial" panose="020B0604020202020204" pitchFamily="34" charset="0"/>
                <a:buNone/>
                <a:defRPr lang="fr-FR" sz="1000" kern="1200" noProof="0" dirty="0" smtClean="0">
                  <a:solidFill>
                    <a:schemeClr val="tx1"/>
                  </a:solidFill>
                  <a:latin typeface="+mn-lt"/>
                  <a:ea typeface="+mn-ea"/>
                  <a:cs typeface="+mn-cs"/>
                </a:defRPr>
              </a:lvl9pPr>
            </a:lstStyle>
            <a:p>
              <a:pPr marL="0" lvl="0" indent="0" algn="l" defTabSz="914400" rtl="0" eaLnBrk="1" latinLnBrk="0" hangingPunct="1">
                <a:lnSpc>
                  <a:spcPct val="100000"/>
                </a:lnSpc>
                <a:spcBef>
                  <a:spcPts val="1800"/>
                </a:spcBef>
                <a:buClr>
                  <a:schemeClr val="bg2"/>
                </a:buClr>
                <a:buFontTx/>
                <a:buNone/>
                <a:tabLst/>
              </a:pPr>
              <a:r>
                <a:rPr lang="fr-FR" sz="2000" i="0" kern="1200" cap="none" baseline="0">
                  <a:solidFill>
                    <a:schemeClr val="bg2"/>
                  </a:solidFill>
                  <a:latin typeface="+mn-lt"/>
                  <a:ea typeface="+mn-ea"/>
                  <a:cs typeface="+mn-cs"/>
                </a:rPr>
                <a:t>&lt;TEXT&gt;</a:t>
              </a:r>
            </a:p>
          </p:txBody>
        </p:sp>
        <p:sp>
          <p:nvSpPr>
            <p:cNvPr id="57" name="Textbox"/>
            <p:cNvSpPr txBox="1">
              <a:spLocks/>
            </p:cNvSpPr>
            <p:nvPr userDrawn="1"/>
          </p:nvSpPr>
          <p:spPr>
            <a:xfrm>
              <a:off x="8025063" y="1605908"/>
              <a:ext cx="1256298" cy="414000"/>
            </a:xfrm>
            <a:prstGeom prst="rect">
              <a:avLst/>
            </a:prstGeom>
          </p:spPr>
          <p:txBody>
            <a:bodyPr wrap="square" anchor="ctr">
              <a:normAutofit/>
            </a:bodyPr>
            <a:lstStyle>
              <a:lvl1pPr marL="0" indent="0" algn="l" defTabSz="914400" rtl="0" eaLnBrk="1" latinLnBrk="0" hangingPunct="1">
                <a:lnSpc>
                  <a:spcPct val="100000"/>
                </a:lnSpc>
                <a:spcBef>
                  <a:spcPts val="400"/>
                </a:spcBef>
                <a:buFontTx/>
                <a:buNone/>
                <a:defRPr sz="1000" b="0" i="0" kern="1200" cap="none" baseline="0">
                  <a:solidFill>
                    <a:schemeClr val="bg2"/>
                  </a:solidFill>
                  <a:latin typeface="+mn-lt"/>
                  <a:ea typeface="+mn-ea"/>
                  <a:cs typeface="+mn-cs"/>
                </a:defRPr>
              </a:lvl1pPr>
              <a:lvl2pPr marL="0" indent="0" algn="l" defTabSz="914400" rtl="0" eaLnBrk="1" latinLnBrk="0" hangingPunct="1">
                <a:lnSpc>
                  <a:spcPct val="100000"/>
                </a:lnSpc>
                <a:spcBef>
                  <a:spcPts val="1200"/>
                </a:spcBef>
                <a:buFontTx/>
                <a:buNone/>
                <a:defRPr sz="1000" kern="1200">
                  <a:solidFill>
                    <a:schemeClr val="bg2"/>
                  </a:solidFill>
                  <a:latin typeface="+mn-lt"/>
                  <a:ea typeface="+mn-ea"/>
                  <a:cs typeface="+mn-cs"/>
                </a:defRPr>
              </a:lvl2pPr>
              <a:lvl3pPr marL="0" indent="0" algn="l" defTabSz="914400" rtl="0" eaLnBrk="1" latinLnBrk="0" hangingPunct="1">
                <a:lnSpc>
                  <a:spcPct val="100000"/>
                </a:lnSpc>
                <a:spcBef>
                  <a:spcPts val="500"/>
                </a:spcBef>
                <a:buFontTx/>
                <a:buNone/>
                <a:defRPr sz="1200" kern="1200">
                  <a:solidFill>
                    <a:schemeClr val="tx1"/>
                  </a:solidFill>
                  <a:latin typeface="+mn-lt"/>
                  <a:ea typeface="+mn-ea"/>
                  <a:cs typeface="+mn-cs"/>
                </a:defRPr>
              </a:lvl3pPr>
              <a:lvl4pPr marL="180000" indent="-180000" algn="l" defTabSz="914400" rtl="0" eaLnBrk="1" latinLnBrk="0" hangingPunct="1">
                <a:lnSpc>
                  <a:spcPct val="100000"/>
                </a:lnSpc>
                <a:spcBef>
                  <a:spcPts val="1200"/>
                </a:spcBef>
                <a:buClr>
                  <a:schemeClr val="bg2"/>
                </a:buClr>
                <a:buFont typeface="Tahoma" panose="020B0604030504040204" pitchFamily="34" charset="0"/>
                <a:buChar char="⁄"/>
                <a:defRPr sz="1200" kern="1200" cap="none" baseline="0">
                  <a:solidFill>
                    <a:schemeClr val="bg2"/>
                  </a:solidFill>
                  <a:latin typeface="+mn-lt"/>
                  <a:ea typeface="+mn-ea"/>
                  <a:cs typeface="+mn-cs"/>
                </a:defRPr>
              </a:lvl4pPr>
              <a:lvl5pPr marL="180000" indent="0" algn="l" defTabSz="914400" rtl="0" eaLnBrk="1" latinLnBrk="0" hangingPunct="1">
                <a:lnSpc>
                  <a:spcPct val="100000"/>
                </a:lnSpc>
                <a:spcBef>
                  <a:spcPts val="500"/>
                </a:spcBef>
                <a:buClr>
                  <a:schemeClr val="bg2"/>
                </a:buClr>
                <a:buFontTx/>
                <a:buNone/>
                <a:defRPr sz="1000" kern="1200">
                  <a:solidFill>
                    <a:schemeClr val="tx1"/>
                  </a:solidFill>
                  <a:latin typeface="+mn-lt"/>
                  <a:ea typeface="+mn-ea"/>
                  <a:cs typeface="+mn-cs"/>
                </a:defRPr>
              </a:lvl5pPr>
              <a:lvl6pPr marL="360000" indent="-180000" algn="l" defTabSz="914400" rtl="0" eaLnBrk="1" latinLnBrk="0" hangingPunct="1">
                <a:lnSpc>
                  <a:spcPct val="100000"/>
                </a:lnSpc>
                <a:spcBef>
                  <a:spcPts val="500"/>
                </a:spcBef>
                <a:buClr>
                  <a:schemeClr val="tx2"/>
                </a:buClr>
                <a:buFont typeface="Calibri" panose="020F0502020204030204" pitchFamily="34" charset="0"/>
                <a:buChar char="›"/>
                <a:defRPr lang="fr-FR" sz="1000" kern="1200" noProof="0" dirty="0" smtClean="0">
                  <a:solidFill>
                    <a:schemeClr val="tx2"/>
                  </a:solidFill>
                  <a:latin typeface="+mn-lt"/>
                  <a:ea typeface="+mn-ea"/>
                  <a:cs typeface="+mn-cs"/>
                </a:defRPr>
              </a:lvl6pPr>
              <a:lvl7pPr marL="358775" indent="0" algn="l" defTabSz="914400" rtl="0" eaLnBrk="1" latinLnBrk="0" hangingPunct="1">
                <a:lnSpc>
                  <a:spcPct val="100000"/>
                </a:lnSpc>
                <a:spcBef>
                  <a:spcPts val="500"/>
                </a:spcBef>
                <a:buClr>
                  <a:schemeClr val="bg2"/>
                </a:buClr>
                <a:buFontTx/>
                <a:buNone/>
                <a:defRPr lang="fr-FR" sz="1000" kern="1200" noProof="0" dirty="0" smtClean="0">
                  <a:solidFill>
                    <a:schemeClr val="tx1"/>
                  </a:solidFill>
                  <a:latin typeface="+mn-lt"/>
                  <a:ea typeface="+mn-ea"/>
                  <a:cs typeface="+mn-cs"/>
                </a:defRPr>
              </a:lvl7pPr>
              <a:lvl8pPr marL="352425" marR="0" indent="0" algn="l" defTabSz="914400" rtl="0" eaLnBrk="1" fontAlgn="auto" latinLnBrk="0" hangingPunct="1">
                <a:lnSpc>
                  <a:spcPct val="100000"/>
                </a:lnSpc>
                <a:spcBef>
                  <a:spcPts val="500"/>
                </a:spcBef>
                <a:spcAft>
                  <a:spcPts val="0"/>
                </a:spcAft>
                <a:buClr>
                  <a:schemeClr val="bg2"/>
                </a:buClr>
                <a:buSzTx/>
                <a:buFontTx/>
                <a:buNone/>
                <a:tabLst/>
                <a:defRPr lang="fr-FR" sz="1000" kern="1200" noProof="0" dirty="0" smtClean="0">
                  <a:solidFill>
                    <a:schemeClr val="tx1"/>
                  </a:solidFill>
                  <a:latin typeface="+mn-lt"/>
                  <a:ea typeface="+mn-ea"/>
                  <a:cs typeface="+mn-cs"/>
                </a:defRPr>
              </a:lvl8pPr>
              <a:lvl9pPr marL="360000" indent="0" algn="l" defTabSz="914400" rtl="0" eaLnBrk="1" latinLnBrk="0" hangingPunct="1">
                <a:lnSpc>
                  <a:spcPct val="100000"/>
                </a:lnSpc>
                <a:spcBef>
                  <a:spcPts val="500"/>
                </a:spcBef>
                <a:buFont typeface="Arial" panose="020B0604020202020204" pitchFamily="34" charset="0"/>
                <a:buNone/>
                <a:defRPr lang="fr-FR" sz="1000" kern="1200" noProof="0" dirty="0" smtClean="0">
                  <a:solidFill>
                    <a:schemeClr val="tx1"/>
                  </a:solidFill>
                  <a:latin typeface="+mn-lt"/>
                  <a:ea typeface="+mn-ea"/>
                  <a:cs typeface="+mn-cs"/>
                </a:defRPr>
              </a:lvl9pPr>
            </a:lstStyle>
            <a:p>
              <a:r>
                <a:rPr lang="fr-FR"/>
                <a:t>Page &lt;P&gt;</a:t>
              </a:r>
            </a:p>
          </p:txBody>
        </p:sp>
      </p:grpSp>
      <p:grpSp>
        <p:nvGrpSpPr>
          <p:cNvPr id="37" name="SP Agenda Section" hidden="1"/>
          <p:cNvGrpSpPr/>
          <p:nvPr userDrawn="1"/>
        </p:nvGrpSpPr>
        <p:grpSpPr>
          <a:xfrm>
            <a:off x="363790" y="1358212"/>
            <a:ext cx="8917571" cy="414000"/>
            <a:chOff x="363790" y="1605908"/>
            <a:chExt cx="8917571" cy="414000"/>
          </a:xfrm>
        </p:grpSpPr>
        <p:sp>
          <p:nvSpPr>
            <p:cNvPr id="38" name="Textbox"/>
            <p:cNvSpPr txBox="1">
              <a:spLocks/>
            </p:cNvSpPr>
            <p:nvPr userDrawn="1"/>
          </p:nvSpPr>
          <p:spPr>
            <a:xfrm>
              <a:off x="1653884" y="1605908"/>
              <a:ext cx="6060908" cy="414000"/>
            </a:xfrm>
            <a:prstGeom prst="rect">
              <a:avLst/>
            </a:prstGeom>
          </p:spPr>
          <p:txBody>
            <a:bodyPr wrap="square" anchor="ctr">
              <a:normAutofit/>
            </a:bodyPr>
            <a:lstStyle>
              <a:lvl1pPr marL="0" indent="0" algn="l" defTabSz="914400" rtl="0" eaLnBrk="1" latinLnBrk="0" hangingPunct="1">
                <a:lnSpc>
                  <a:spcPct val="100000"/>
                </a:lnSpc>
                <a:spcBef>
                  <a:spcPts val="400"/>
                </a:spcBef>
                <a:buClr>
                  <a:schemeClr val="bg2"/>
                </a:buClr>
                <a:buFontTx/>
                <a:buNone/>
                <a:defRPr sz="2000" i="0" kern="1200" cap="none" baseline="0">
                  <a:solidFill>
                    <a:schemeClr val="bg2"/>
                  </a:solidFill>
                  <a:latin typeface="+mn-lt"/>
                  <a:ea typeface="+mn-ea"/>
                  <a:cs typeface="+mn-cs"/>
                </a:defRPr>
              </a:lvl1pPr>
              <a:lvl2pPr marL="0" indent="0" algn="l" defTabSz="914400" rtl="0" eaLnBrk="1" latinLnBrk="0" hangingPunct="1">
                <a:lnSpc>
                  <a:spcPct val="100000"/>
                </a:lnSpc>
                <a:spcBef>
                  <a:spcPts val="1200"/>
                </a:spcBef>
                <a:buFontTx/>
                <a:buNone/>
                <a:defRPr sz="1000" kern="1200">
                  <a:solidFill>
                    <a:schemeClr val="bg2"/>
                  </a:solidFill>
                  <a:latin typeface="+mn-lt"/>
                  <a:ea typeface="+mn-ea"/>
                  <a:cs typeface="+mn-cs"/>
                </a:defRPr>
              </a:lvl2pPr>
              <a:lvl3pPr marL="0" indent="0" algn="l" defTabSz="914400" rtl="0" eaLnBrk="1" latinLnBrk="0" hangingPunct="1">
                <a:lnSpc>
                  <a:spcPct val="100000"/>
                </a:lnSpc>
                <a:spcBef>
                  <a:spcPts val="500"/>
                </a:spcBef>
                <a:buFontTx/>
                <a:buNone/>
                <a:defRPr sz="1200" kern="1200">
                  <a:solidFill>
                    <a:schemeClr val="tx1"/>
                  </a:solidFill>
                  <a:latin typeface="+mn-lt"/>
                  <a:ea typeface="+mn-ea"/>
                  <a:cs typeface="+mn-cs"/>
                </a:defRPr>
              </a:lvl3pPr>
              <a:lvl4pPr marL="180000" indent="-180000" algn="l" defTabSz="914400" rtl="0" eaLnBrk="1" latinLnBrk="0" hangingPunct="1">
                <a:lnSpc>
                  <a:spcPct val="100000"/>
                </a:lnSpc>
                <a:spcBef>
                  <a:spcPts val="1200"/>
                </a:spcBef>
                <a:buClr>
                  <a:schemeClr val="bg2"/>
                </a:buClr>
                <a:buFont typeface="Tahoma" panose="020B0604030504040204" pitchFamily="34" charset="0"/>
                <a:buChar char="⁄"/>
                <a:defRPr sz="1200" kern="1200" cap="none" baseline="0">
                  <a:solidFill>
                    <a:schemeClr val="bg2"/>
                  </a:solidFill>
                  <a:latin typeface="+mn-lt"/>
                  <a:ea typeface="+mn-ea"/>
                  <a:cs typeface="+mn-cs"/>
                </a:defRPr>
              </a:lvl4pPr>
              <a:lvl5pPr marL="180000" indent="0" algn="l" defTabSz="914400" rtl="0" eaLnBrk="1" latinLnBrk="0" hangingPunct="1">
                <a:lnSpc>
                  <a:spcPct val="100000"/>
                </a:lnSpc>
                <a:spcBef>
                  <a:spcPts val="500"/>
                </a:spcBef>
                <a:buClr>
                  <a:schemeClr val="bg2"/>
                </a:buClr>
                <a:buFontTx/>
                <a:buNone/>
                <a:defRPr sz="1000" kern="1200">
                  <a:solidFill>
                    <a:schemeClr val="tx1"/>
                  </a:solidFill>
                  <a:latin typeface="+mn-lt"/>
                  <a:ea typeface="+mn-ea"/>
                  <a:cs typeface="+mn-cs"/>
                </a:defRPr>
              </a:lvl5pPr>
              <a:lvl6pPr marL="360000" indent="-180000" algn="l" defTabSz="914400" rtl="0" eaLnBrk="1" latinLnBrk="0" hangingPunct="1">
                <a:lnSpc>
                  <a:spcPct val="100000"/>
                </a:lnSpc>
                <a:spcBef>
                  <a:spcPts val="500"/>
                </a:spcBef>
                <a:buClr>
                  <a:schemeClr val="tx2"/>
                </a:buClr>
                <a:buFont typeface="Calibri" panose="020F0502020204030204" pitchFamily="34" charset="0"/>
                <a:buChar char="›"/>
                <a:defRPr lang="fr-FR" sz="1000" kern="1200" noProof="0" dirty="0" smtClean="0">
                  <a:solidFill>
                    <a:schemeClr val="tx2"/>
                  </a:solidFill>
                  <a:latin typeface="+mn-lt"/>
                  <a:ea typeface="+mn-ea"/>
                  <a:cs typeface="+mn-cs"/>
                </a:defRPr>
              </a:lvl6pPr>
              <a:lvl7pPr marL="358775" indent="0" algn="l" defTabSz="914400" rtl="0" eaLnBrk="1" latinLnBrk="0" hangingPunct="1">
                <a:lnSpc>
                  <a:spcPct val="100000"/>
                </a:lnSpc>
                <a:spcBef>
                  <a:spcPts val="500"/>
                </a:spcBef>
                <a:buClr>
                  <a:schemeClr val="bg2"/>
                </a:buClr>
                <a:buFontTx/>
                <a:buNone/>
                <a:defRPr lang="fr-FR" sz="1000" kern="1200" noProof="0" dirty="0" smtClean="0">
                  <a:solidFill>
                    <a:schemeClr val="tx1"/>
                  </a:solidFill>
                  <a:latin typeface="+mn-lt"/>
                  <a:ea typeface="+mn-ea"/>
                  <a:cs typeface="+mn-cs"/>
                </a:defRPr>
              </a:lvl7pPr>
              <a:lvl8pPr marL="352425" marR="0" indent="0" algn="l" defTabSz="914400" rtl="0" eaLnBrk="1" fontAlgn="auto" latinLnBrk="0" hangingPunct="1">
                <a:lnSpc>
                  <a:spcPct val="100000"/>
                </a:lnSpc>
                <a:spcBef>
                  <a:spcPts val="500"/>
                </a:spcBef>
                <a:spcAft>
                  <a:spcPts val="0"/>
                </a:spcAft>
                <a:buClr>
                  <a:schemeClr val="bg2"/>
                </a:buClr>
                <a:buSzTx/>
                <a:buFontTx/>
                <a:buNone/>
                <a:tabLst/>
                <a:defRPr lang="fr-FR" sz="1000" kern="1200" noProof="0" dirty="0" smtClean="0">
                  <a:solidFill>
                    <a:schemeClr val="tx1"/>
                  </a:solidFill>
                  <a:latin typeface="+mn-lt"/>
                  <a:ea typeface="+mn-ea"/>
                  <a:cs typeface="+mn-cs"/>
                </a:defRPr>
              </a:lvl8pPr>
              <a:lvl9pPr marL="360000" indent="0" algn="l" defTabSz="914400" rtl="0" eaLnBrk="1" latinLnBrk="0" hangingPunct="1">
                <a:lnSpc>
                  <a:spcPct val="100000"/>
                </a:lnSpc>
                <a:spcBef>
                  <a:spcPts val="500"/>
                </a:spcBef>
                <a:buFont typeface="Arial" panose="020B0604020202020204" pitchFamily="34" charset="0"/>
                <a:buNone/>
                <a:defRPr lang="fr-FR" sz="1000" kern="1200" noProof="0" dirty="0" smtClean="0">
                  <a:solidFill>
                    <a:schemeClr val="tx1"/>
                  </a:solidFill>
                  <a:latin typeface="+mn-lt"/>
                  <a:ea typeface="+mn-ea"/>
                  <a:cs typeface="+mn-cs"/>
                </a:defRPr>
              </a:lvl9pPr>
            </a:lstStyle>
            <a:p>
              <a:pPr marL="0" lvl="0" indent="0" algn="l" defTabSz="914400" rtl="0" eaLnBrk="1" latinLnBrk="0" hangingPunct="1">
                <a:lnSpc>
                  <a:spcPct val="100000"/>
                </a:lnSpc>
                <a:spcBef>
                  <a:spcPts val="1800"/>
                </a:spcBef>
                <a:buClr>
                  <a:schemeClr val="bg2"/>
                </a:buClr>
                <a:buFontTx/>
                <a:buNone/>
                <a:tabLst/>
              </a:pPr>
              <a:r>
                <a:rPr lang="fr-FR" sz="2000" i="0" kern="1200" cap="none" baseline="0">
                  <a:solidFill>
                    <a:schemeClr val="bg2"/>
                  </a:solidFill>
                  <a:latin typeface="+mn-lt"/>
                  <a:ea typeface="+mn-ea"/>
                  <a:cs typeface="+mn-cs"/>
                </a:rPr>
                <a:t>&lt;TEXT&gt;</a:t>
              </a:r>
            </a:p>
          </p:txBody>
        </p:sp>
        <p:sp>
          <p:nvSpPr>
            <p:cNvPr id="45" name="Textbox"/>
            <p:cNvSpPr txBox="1">
              <a:spLocks/>
            </p:cNvSpPr>
            <p:nvPr userDrawn="1"/>
          </p:nvSpPr>
          <p:spPr>
            <a:xfrm>
              <a:off x="8025063" y="1605908"/>
              <a:ext cx="1256298" cy="414000"/>
            </a:xfrm>
            <a:prstGeom prst="rect">
              <a:avLst/>
            </a:prstGeom>
          </p:spPr>
          <p:txBody>
            <a:bodyPr wrap="square" anchor="ctr">
              <a:normAutofit/>
            </a:bodyPr>
            <a:lstStyle>
              <a:lvl1pPr marL="0" indent="0" algn="l" defTabSz="914400" rtl="0" eaLnBrk="1" latinLnBrk="0" hangingPunct="1">
                <a:lnSpc>
                  <a:spcPct val="100000"/>
                </a:lnSpc>
                <a:spcBef>
                  <a:spcPts val="400"/>
                </a:spcBef>
                <a:buFontTx/>
                <a:buNone/>
                <a:defRPr sz="1000" b="0" i="0" kern="1200" cap="none" baseline="0">
                  <a:solidFill>
                    <a:schemeClr val="bg2"/>
                  </a:solidFill>
                  <a:latin typeface="+mn-lt"/>
                  <a:ea typeface="+mn-ea"/>
                  <a:cs typeface="+mn-cs"/>
                </a:defRPr>
              </a:lvl1pPr>
              <a:lvl2pPr marL="0" indent="0" algn="l" defTabSz="914400" rtl="0" eaLnBrk="1" latinLnBrk="0" hangingPunct="1">
                <a:lnSpc>
                  <a:spcPct val="100000"/>
                </a:lnSpc>
                <a:spcBef>
                  <a:spcPts val="1200"/>
                </a:spcBef>
                <a:buFontTx/>
                <a:buNone/>
                <a:defRPr sz="1000" kern="1200">
                  <a:solidFill>
                    <a:schemeClr val="bg2"/>
                  </a:solidFill>
                  <a:latin typeface="+mn-lt"/>
                  <a:ea typeface="+mn-ea"/>
                  <a:cs typeface="+mn-cs"/>
                </a:defRPr>
              </a:lvl2pPr>
              <a:lvl3pPr marL="0" indent="0" algn="l" defTabSz="914400" rtl="0" eaLnBrk="1" latinLnBrk="0" hangingPunct="1">
                <a:lnSpc>
                  <a:spcPct val="100000"/>
                </a:lnSpc>
                <a:spcBef>
                  <a:spcPts val="500"/>
                </a:spcBef>
                <a:buFontTx/>
                <a:buNone/>
                <a:defRPr sz="1200" kern="1200">
                  <a:solidFill>
                    <a:schemeClr val="tx1"/>
                  </a:solidFill>
                  <a:latin typeface="+mn-lt"/>
                  <a:ea typeface="+mn-ea"/>
                  <a:cs typeface="+mn-cs"/>
                </a:defRPr>
              </a:lvl3pPr>
              <a:lvl4pPr marL="180000" indent="-180000" algn="l" defTabSz="914400" rtl="0" eaLnBrk="1" latinLnBrk="0" hangingPunct="1">
                <a:lnSpc>
                  <a:spcPct val="100000"/>
                </a:lnSpc>
                <a:spcBef>
                  <a:spcPts val="1200"/>
                </a:spcBef>
                <a:buClr>
                  <a:schemeClr val="bg2"/>
                </a:buClr>
                <a:buFont typeface="Tahoma" panose="020B0604030504040204" pitchFamily="34" charset="0"/>
                <a:buChar char="⁄"/>
                <a:defRPr sz="1200" kern="1200" cap="none" baseline="0">
                  <a:solidFill>
                    <a:schemeClr val="bg2"/>
                  </a:solidFill>
                  <a:latin typeface="+mn-lt"/>
                  <a:ea typeface="+mn-ea"/>
                  <a:cs typeface="+mn-cs"/>
                </a:defRPr>
              </a:lvl4pPr>
              <a:lvl5pPr marL="180000" indent="0" algn="l" defTabSz="914400" rtl="0" eaLnBrk="1" latinLnBrk="0" hangingPunct="1">
                <a:lnSpc>
                  <a:spcPct val="100000"/>
                </a:lnSpc>
                <a:spcBef>
                  <a:spcPts val="500"/>
                </a:spcBef>
                <a:buClr>
                  <a:schemeClr val="bg2"/>
                </a:buClr>
                <a:buFontTx/>
                <a:buNone/>
                <a:defRPr sz="1000" kern="1200">
                  <a:solidFill>
                    <a:schemeClr val="tx1"/>
                  </a:solidFill>
                  <a:latin typeface="+mn-lt"/>
                  <a:ea typeface="+mn-ea"/>
                  <a:cs typeface="+mn-cs"/>
                </a:defRPr>
              </a:lvl5pPr>
              <a:lvl6pPr marL="360000" indent="-180000" algn="l" defTabSz="914400" rtl="0" eaLnBrk="1" latinLnBrk="0" hangingPunct="1">
                <a:lnSpc>
                  <a:spcPct val="100000"/>
                </a:lnSpc>
                <a:spcBef>
                  <a:spcPts val="500"/>
                </a:spcBef>
                <a:buClr>
                  <a:schemeClr val="tx2"/>
                </a:buClr>
                <a:buFont typeface="Calibri" panose="020F0502020204030204" pitchFamily="34" charset="0"/>
                <a:buChar char="›"/>
                <a:defRPr lang="fr-FR" sz="1000" kern="1200" noProof="0" dirty="0" smtClean="0">
                  <a:solidFill>
                    <a:schemeClr val="tx2"/>
                  </a:solidFill>
                  <a:latin typeface="+mn-lt"/>
                  <a:ea typeface="+mn-ea"/>
                  <a:cs typeface="+mn-cs"/>
                </a:defRPr>
              </a:lvl6pPr>
              <a:lvl7pPr marL="358775" indent="0" algn="l" defTabSz="914400" rtl="0" eaLnBrk="1" latinLnBrk="0" hangingPunct="1">
                <a:lnSpc>
                  <a:spcPct val="100000"/>
                </a:lnSpc>
                <a:spcBef>
                  <a:spcPts val="500"/>
                </a:spcBef>
                <a:buClr>
                  <a:schemeClr val="bg2"/>
                </a:buClr>
                <a:buFontTx/>
                <a:buNone/>
                <a:defRPr lang="fr-FR" sz="1000" kern="1200" noProof="0" dirty="0" smtClean="0">
                  <a:solidFill>
                    <a:schemeClr val="tx1"/>
                  </a:solidFill>
                  <a:latin typeface="+mn-lt"/>
                  <a:ea typeface="+mn-ea"/>
                  <a:cs typeface="+mn-cs"/>
                </a:defRPr>
              </a:lvl7pPr>
              <a:lvl8pPr marL="352425" marR="0" indent="0" algn="l" defTabSz="914400" rtl="0" eaLnBrk="1" fontAlgn="auto" latinLnBrk="0" hangingPunct="1">
                <a:lnSpc>
                  <a:spcPct val="100000"/>
                </a:lnSpc>
                <a:spcBef>
                  <a:spcPts val="500"/>
                </a:spcBef>
                <a:spcAft>
                  <a:spcPts val="0"/>
                </a:spcAft>
                <a:buClr>
                  <a:schemeClr val="bg2"/>
                </a:buClr>
                <a:buSzTx/>
                <a:buFontTx/>
                <a:buNone/>
                <a:tabLst/>
                <a:defRPr lang="fr-FR" sz="1000" kern="1200" noProof="0" dirty="0" smtClean="0">
                  <a:solidFill>
                    <a:schemeClr val="tx1"/>
                  </a:solidFill>
                  <a:latin typeface="+mn-lt"/>
                  <a:ea typeface="+mn-ea"/>
                  <a:cs typeface="+mn-cs"/>
                </a:defRPr>
              </a:lvl8pPr>
              <a:lvl9pPr marL="360000" indent="0" algn="l" defTabSz="914400" rtl="0" eaLnBrk="1" latinLnBrk="0" hangingPunct="1">
                <a:lnSpc>
                  <a:spcPct val="100000"/>
                </a:lnSpc>
                <a:spcBef>
                  <a:spcPts val="500"/>
                </a:spcBef>
                <a:buFont typeface="Arial" panose="020B0604020202020204" pitchFamily="34" charset="0"/>
                <a:buNone/>
                <a:defRPr lang="fr-FR" sz="1000" kern="1200" noProof="0" dirty="0" smtClean="0">
                  <a:solidFill>
                    <a:schemeClr val="tx1"/>
                  </a:solidFill>
                  <a:latin typeface="+mn-lt"/>
                  <a:ea typeface="+mn-ea"/>
                  <a:cs typeface="+mn-cs"/>
                </a:defRPr>
              </a:lvl9pPr>
            </a:lstStyle>
            <a:p>
              <a:r>
                <a:rPr lang="fr-FR"/>
                <a:t>Page &lt;P&gt;</a:t>
              </a:r>
            </a:p>
          </p:txBody>
        </p:sp>
        <p:sp>
          <p:nvSpPr>
            <p:cNvPr id="46" name="Textbox"/>
            <p:cNvSpPr txBox="1">
              <a:spLocks/>
            </p:cNvSpPr>
            <p:nvPr userDrawn="1"/>
          </p:nvSpPr>
          <p:spPr>
            <a:xfrm>
              <a:off x="363790" y="1605908"/>
              <a:ext cx="1080000" cy="414000"/>
            </a:xfrm>
            <a:prstGeom prst="rect">
              <a:avLst/>
            </a:prstGeom>
            <a:noFill/>
          </p:spPr>
          <p:txBody>
            <a:bodyPr wrap="square" anchor="ctr">
              <a:normAutofit/>
            </a:bodyPr>
            <a:lstStyle>
              <a:lvl1pPr marL="0" indent="-252000" algn="just" defTabSz="914400" rtl="0" eaLnBrk="1" latinLnBrk="0" hangingPunct="1">
                <a:lnSpc>
                  <a:spcPct val="100000"/>
                </a:lnSpc>
                <a:spcBef>
                  <a:spcPts val="400"/>
                </a:spcBef>
                <a:buClr>
                  <a:schemeClr val="bg2"/>
                </a:buClr>
                <a:buFont typeface="Tahoma" panose="020B0604030504040204" pitchFamily="34" charset="0"/>
                <a:buChar char="⁄"/>
                <a:defRPr sz="2000" b="1" i="0" kern="1200" cap="all" baseline="0">
                  <a:solidFill>
                    <a:schemeClr val="bg2"/>
                  </a:solidFill>
                  <a:latin typeface="+mn-lt"/>
                  <a:ea typeface="+mn-ea"/>
                  <a:cs typeface="+mn-cs"/>
                </a:defRPr>
              </a:lvl1pPr>
              <a:lvl2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2pPr>
              <a:lvl3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3pPr>
              <a:lvl4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cap="none" baseline="0">
                  <a:solidFill>
                    <a:schemeClr val="bg2"/>
                  </a:solidFill>
                  <a:latin typeface="+mn-lt"/>
                  <a:ea typeface="+mn-ea"/>
                  <a:cs typeface="+mn-cs"/>
                </a:defRPr>
              </a:lvl4pPr>
              <a:lvl5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5pPr>
              <a:lvl6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noProof="0">
                  <a:solidFill>
                    <a:schemeClr val="bg2"/>
                  </a:solidFill>
                  <a:latin typeface="+mn-lt"/>
                  <a:ea typeface="+mn-ea"/>
                  <a:cs typeface="+mn-cs"/>
                </a:defRPr>
              </a:lvl6pPr>
              <a:lvl7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7pPr>
              <a:lvl8pPr marL="0" marR="0" indent="-252000" algn="just" defTabSz="914400" rtl="0" eaLnBrk="1" fontAlgn="auto" latinLnBrk="0" hangingPunct="1">
                <a:lnSpc>
                  <a:spcPct val="100000"/>
                </a:lnSpc>
                <a:spcBef>
                  <a:spcPts val="400"/>
                </a:spcBef>
                <a:spcAft>
                  <a:spcPts val="0"/>
                </a:spcAft>
                <a:buClr>
                  <a:schemeClr val="accent1"/>
                </a:buClr>
                <a:buSzTx/>
                <a:buFont typeface="Tahoma" panose="020B0604030504040204" pitchFamily="34" charset="0"/>
                <a:buChar char="⁄"/>
                <a:tabLst/>
                <a:defRPr lang="fr-FR" sz="2000" b="1" i="0" kern="1200" baseline="0" noProof="0">
                  <a:solidFill>
                    <a:schemeClr val="bg2"/>
                  </a:solidFill>
                  <a:latin typeface="+mn-lt"/>
                  <a:ea typeface="+mn-ea"/>
                  <a:cs typeface="+mn-cs"/>
                </a:defRPr>
              </a:lvl8pPr>
              <a:lvl9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9pPr>
            </a:lstStyle>
            <a:p>
              <a:pPr marL="0" lvl="0" indent="-252000" algn="just" defTabSz="914400" rtl="0" eaLnBrk="1" latinLnBrk="0" hangingPunct="1">
                <a:lnSpc>
                  <a:spcPct val="100000"/>
                </a:lnSpc>
                <a:spcBef>
                  <a:spcPts val="400"/>
                </a:spcBef>
                <a:buClr>
                  <a:schemeClr val="bg2"/>
                </a:buClr>
                <a:buFont typeface="Tempus Sans ITC" panose="04020404030D07020202" pitchFamily="82" charset="0"/>
                <a:buChar char="/"/>
                <a:tabLst/>
              </a:pPr>
              <a:r>
                <a:rPr lang="fr-FR" sz="2000" b="1" i="0" kern="1200" cap="none" baseline="0">
                  <a:solidFill>
                    <a:schemeClr val="accent1"/>
                  </a:solidFill>
                  <a:latin typeface="+mn-lt"/>
                  <a:ea typeface="+mn-ea"/>
                  <a:cs typeface="+mn-cs"/>
                </a:rPr>
                <a:t>&lt;N&gt;</a:t>
              </a:r>
            </a:p>
          </p:txBody>
        </p:sp>
      </p:grpSp>
      <p:grpSp>
        <p:nvGrpSpPr>
          <p:cNvPr id="51" name="SP Agenda Section Highlight" hidden="1"/>
          <p:cNvGrpSpPr/>
          <p:nvPr userDrawn="1"/>
        </p:nvGrpSpPr>
        <p:grpSpPr>
          <a:xfrm>
            <a:off x="363790" y="1849612"/>
            <a:ext cx="8917571" cy="414000"/>
            <a:chOff x="363790" y="1605908"/>
            <a:chExt cx="8917571" cy="414000"/>
          </a:xfrm>
        </p:grpSpPr>
        <p:sp>
          <p:nvSpPr>
            <p:cNvPr id="52" name="Textbox"/>
            <p:cNvSpPr txBox="1">
              <a:spLocks/>
            </p:cNvSpPr>
            <p:nvPr userDrawn="1"/>
          </p:nvSpPr>
          <p:spPr>
            <a:xfrm>
              <a:off x="1653884" y="1605908"/>
              <a:ext cx="6060908" cy="414000"/>
            </a:xfrm>
            <a:prstGeom prst="rect">
              <a:avLst/>
            </a:prstGeom>
          </p:spPr>
          <p:txBody>
            <a:bodyPr wrap="square" anchor="ctr">
              <a:normAutofit/>
            </a:bodyPr>
            <a:lstStyle>
              <a:lvl1pPr marL="0" indent="0" algn="l" defTabSz="914400" rtl="0" eaLnBrk="1" latinLnBrk="0" hangingPunct="1">
                <a:lnSpc>
                  <a:spcPct val="100000"/>
                </a:lnSpc>
                <a:spcBef>
                  <a:spcPts val="400"/>
                </a:spcBef>
                <a:buClr>
                  <a:schemeClr val="bg2"/>
                </a:buClr>
                <a:buFontTx/>
                <a:buNone/>
                <a:defRPr sz="2000" i="0" kern="1200" cap="none" baseline="0">
                  <a:solidFill>
                    <a:schemeClr val="bg2"/>
                  </a:solidFill>
                  <a:latin typeface="+mn-lt"/>
                  <a:ea typeface="+mn-ea"/>
                  <a:cs typeface="+mn-cs"/>
                </a:defRPr>
              </a:lvl1pPr>
              <a:lvl2pPr marL="0" indent="0" algn="l" defTabSz="914400" rtl="0" eaLnBrk="1" latinLnBrk="0" hangingPunct="1">
                <a:lnSpc>
                  <a:spcPct val="100000"/>
                </a:lnSpc>
                <a:spcBef>
                  <a:spcPts val="1200"/>
                </a:spcBef>
                <a:buFontTx/>
                <a:buNone/>
                <a:defRPr sz="1000" kern="1200">
                  <a:solidFill>
                    <a:schemeClr val="bg2"/>
                  </a:solidFill>
                  <a:latin typeface="+mn-lt"/>
                  <a:ea typeface="+mn-ea"/>
                  <a:cs typeface="+mn-cs"/>
                </a:defRPr>
              </a:lvl2pPr>
              <a:lvl3pPr marL="0" indent="0" algn="l" defTabSz="914400" rtl="0" eaLnBrk="1" latinLnBrk="0" hangingPunct="1">
                <a:lnSpc>
                  <a:spcPct val="100000"/>
                </a:lnSpc>
                <a:spcBef>
                  <a:spcPts val="500"/>
                </a:spcBef>
                <a:buFontTx/>
                <a:buNone/>
                <a:defRPr sz="1200" kern="1200">
                  <a:solidFill>
                    <a:schemeClr val="tx1"/>
                  </a:solidFill>
                  <a:latin typeface="+mn-lt"/>
                  <a:ea typeface="+mn-ea"/>
                  <a:cs typeface="+mn-cs"/>
                </a:defRPr>
              </a:lvl3pPr>
              <a:lvl4pPr marL="180000" indent="-180000" algn="l" defTabSz="914400" rtl="0" eaLnBrk="1" latinLnBrk="0" hangingPunct="1">
                <a:lnSpc>
                  <a:spcPct val="100000"/>
                </a:lnSpc>
                <a:spcBef>
                  <a:spcPts val="1200"/>
                </a:spcBef>
                <a:buClr>
                  <a:schemeClr val="bg2"/>
                </a:buClr>
                <a:buFont typeface="Tahoma" panose="020B0604030504040204" pitchFamily="34" charset="0"/>
                <a:buChar char="⁄"/>
                <a:defRPr sz="1200" kern="1200" cap="none" baseline="0">
                  <a:solidFill>
                    <a:schemeClr val="bg2"/>
                  </a:solidFill>
                  <a:latin typeface="+mn-lt"/>
                  <a:ea typeface="+mn-ea"/>
                  <a:cs typeface="+mn-cs"/>
                </a:defRPr>
              </a:lvl4pPr>
              <a:lvl5pPr marL="180000" indent="0" algn="l" defTabSz="914400" rtl="0" eaLnBrk="1" latinLnBrk="0" hangingPunct="1">
                <a:lnSpc>
                  <a:spcPct val="100000"/>
                </a:lnSpc>
                <a:spcBef>
                  <a:spcPts val="500"/>
                </a:spcBef>
                <a:buClr>
                  <a:schemeClr val="bg2"/>
                </a:buClr>
                <a:buFontTx/>
                <a:buNone/>
                <a:defRPr sz="1000" kern="1200">
                  <a:solidFill>
                    <a:schemeClr val="tx1"/>
                  </a:solidFill>
                  <a:latin typeface="+mn-lt"/>
                  <a:ea typeface="+mn-ea"/>
                  <a:cs typeface="+mn-cs"/>
                </a:defRPr>
              </a:lvl5pPr>
              <a:lvl6pPr marL="360000" indent="-180000" algn="l" defTabSz="914400" rtl="0" eaLnBrk="1" latinLnBrk="0" hangingPunct="1">
                <a:lnSpc>
                  <a:spcPct val="100000"/>
                </a:lnSpc>
                <a:spcBef>
                  <a:spcPts val="500"/>
                </a:spcBef>
                <a:buClr>
                  <a:schemeClr val="tx2"/>
                </a:buClr>
                <a:buFont typeface="Calibri" panose="020F0502020204030204" pitchFamily="34" charset="0"/>
                <a:buChar char="›"/>
                <a:defRPr lang="fr-FR" sz="1000" kern="1200" noProof="0" dirty="0" smtClean="0">
                  <a:solidFill>
                    <a:schemeClr val="tx2"/>
                  </a:solidFill>
                  <a:latin typeface="+mn-lt"/>
                  <a:ea typeface="+mn-ea"/>
                  <a:cs typeface="+mn-cs"/>
                </a:defRPr>
              </a:lvl6pPr>
              <a:lvl7pPr marL="358775" indent="0" algn="l" defTabSz="914400" rtl="0" eaLnBrk="1" latinLnBrk="0" hangingPunct="1">
                <a:lnSpc>
                  <a:spcPct val="100000"/>
                </a:lnSpc>
                <a:spcBef>
                  <a:spcPts val="500"/>
                </a:spcBef>
                <a:buClr>
                  <a:schemeClr val="bg2"/>
                </a:buClr>
                <a:buFontTx/>
                <a:buNone/>
                <a:defRPr lang="fr-FR" sz="1000" kern="1200" noProof="0" dirty="0" smtClean="0">
                  <a:solidFill>
                    <a:schemeClr val="tx1"/>
                  </a:solidFill>
                  <a:latin typeface="+mn-lt"/>
                  <a:ea typeface="+mn-ea"/>
                  <a:cs typeface="+mn-cs"/>
                </a:defRPr>
              </a:lvl7pPr>
              <a:lvl8pPr marL="352425" marR="0" indent="0" algn="l" defTabSz="914400" rtl="0" eaLnBrk="1" fontAlgn="auto" latinLnBrk="0" hangingPunct="1">
                <a:lnSpc>
                  <a:spcPct val="100000"/>
                </a:lnSpc>
                <a:spcBef>
                  <a:spcPts val="500"/>
                </a:spcBef>
                <a:spcAft>
                  <a:spcPts val="0"/>
                </a:spcAft>
                <a:buClr>
                  <a:schemeClr val="bg2"/>
                </a:buClr>
                <a:buSzTx/>
                <a:buFontTx/>
                <a:buNone/>
                <a:tabLst/>
                <a:defRPr lang="fr-FR" sz="1000" kern="1200" noProof="0" dirty="0" smtClean="0">
                  <a:solidFill>
                    <a:schemeClr val="tx1"/>
                  </a:solidFill>
                  <a:latin typeface="+mn-lt"/>
                  <a:ea typeface="+mn-ea"/>
                  <a:cs typeface="+mn-cs"/>
                </a:defRPr>
              </a:lvl8pPr>
              <a:lvl9pPr marL="360000" indent="0" algn="l" defTabSz="914400" rtl="0" eaLnBrk="1" latinLnBrk="0" hangingPunct="1">
                <a:lnSpc>
                  <a:spcPct val="100000"/>
                </a:lnSpc>
                <a:spcBef>
                  <a:spcPts val="500"/>
                </a:spcBef>
                <a:buFont typeface="Arial" panose="020B0604020202020204" pitchFamily="34" charset="0"/>
                <a:buNone/>
                <a:defRPr lang="fr-FR" sz="1000" kern="1200" noProof="0" dirty="0" smtClean="0">
                  <a:solidFill>
                    <a:schemeClr val="tx1"/>
                  </a:solidFill>
                  <a:latin typeface="+mn-lt"/>
                  <a:ea typeface="+mn-ea"/>
                  <a:cs typeface="+mn-cs"/>
                </a:defRPr>
              </a:lvl9pPr>
            </a:lstStyle>
            <a:p>
              <a:pPr marL="0" lvl="0" indent="0" algn="l" defTabSz="914400" rtl="0" eaLnBrk="1" latinLnBrk="0" hangingPunct="1">
                <a:lnSpc>
                  <a:spcPct val="100000"/>
                </a:lnSpc>
                <a:spcBef>
                  <a:spcPts val="1800"/>
                </a:spcBef>
                <a:buClr>
                  <a:schemeClr val="bg2"/>
                </a:buClr>
                <a:buFontTx/>
                <a:buNone/>
                <a:tabLst/>
              </a:pPr>
              <a:r>
                <a:rPr lang="fr-FR" sz="2000" i="0" kern="1200" cap="none" baseline="0">
                  <a:solidFill>
                    <a:schemeClr val="bg2"/>
                  </a:solidFill>
                  <a:latin typeface="+mn-lt"/>
                  <a:ea typeface="+mn-ea"/>
                  <a:cs typeface="+mn-cs"/>
                </a:rPr>
                <a:t>&lt;TEXT&gt;</a:t>
              </a:r>
            </a:p>
          </p:txBody>
        </p:sp>
        <p:sp>
          <p:nvSpPr>
            <p:cNvPr id="53" name="Textbox"/>
            <p:cNvSpPr txBox="1">
              <a:spLocks/>
            </p:cNvSpPr>
            <p:nvPr userDrawn="1"/>
          </p:nvSpPr>
          <p:spPr>
            <a:xfrm>
              <a:off x="8025063" y="1605908"/>
              <a:ext cx="1256298" cy="414000"/>
            </a:xfrm>
            <a:prstGeom prst="rect">
              <a:avLst/>
            </a:prstGeom>
          </p:spPr>
          <p:txBody>
            <a:bodyPr wrap="square" anchor="ctr">
              <a:normAutofit/>
            </a:bodyPr>
            <a:lstStyle>
              <a:lvl1pPr marL="0" indent="0" algn="l" defTabSz="914400" rtl="0" eaLnBrk="1" latinLnBrk="0" hangingPunct="1">
                <a:lnSpc>
                  <a:spcPct val="100000"/>
                </a:lnSpc>
                <a:spcBef>
                  <a:spcPts val="400"/>
                </a:spcBef>
                <a:buFontTx/>
                <a:buNone/>
                <a:defRPr sz="1000" b="0" i="0" kern="1200" cap="none" baseline="0">
                  <a:solidFill>
                    <a:schemeClr val="bg2"/>
                  </a:solidFill>
                  <a:latin typeface="+mn-lt"/>
                  <a:ea typeface="+mn-ea"/>
                  <a:cs typeface="+mn-cs"/>
                </a:defRPr>
              </a:lvl1pPr>
              <a:lvl2pPr marL="0" indent="0" algn="l" defTabSz="914400" rtl="0" eaLnBrk="1" latinLnBrk="0" hangingPunct="1">
                <a:lnSpc>
                  <a:spcPct val="100000"/>
                </a:lnSpc>
                <a:spcBef>
                  <a:spcPts val="1200"/>
                </a:spcBef>
                <a:buFontTx/>
                <a:buNone/>
                <a:defRPr sz="1000" kern="1200">
                  <a:solidFill>
                    <a:schemeClr val="bg2"/>
                  </a:solidFill>
                  <a:latin typeface="+mn-lt"/>
                  <a:ea typeface="+mn-ea"/>
                  <a:cs typeface="+mn-cs"/>
                </a:defRPr>
              </a:lvl2pPr>
              <a:lvl3pPr marL="0" indent="0" algn="l" defTabSz="914400" rtl="0" eaLnBrk="1" latinLnBrk="0" hangingPunct="1">
                <a:lnSpc>
                  <a:spcPct val="100000"/>
                </a:lnSpc>
                <a:spcBef>
                  <a:spcPts val="500"/>
                </a:spcBef>
                <a:buFontTx/>
                <a:buNone/>
                <a:defRPr sz="1200" kern="1200">
                  <a:solidFill>
                    <a:schemeClr val="tx1"/>
                  </a:solidFill>
                  <a:latin typeface="+mn-lt"/>
                  <a:ea typeface="+mn-ea"/>
                  <a:cs typeface="+mn-cs"/>
                </a:defRPr>
              </a:lvl3pPr>
              <a:lvl4pPr marL="180000" indent="-180000" algn="l" defTabSz="914400" rtl="0" eaLnBrk="1" latinLnBrk="0" hangingPunct="1">
                <a:lnSpc>
                  <a:spcPct val="100000"/>
                </a:lnSpc>
                <a:spcBef>
                  <a:spcPts val="1200"/>
                </a:spcBef>
                <a:buClr>
                  <a:schemeClr val="bg2"/>
                </a:buClr>
                <a:buFont typeface="Tahoma" panose="020B0604030504040204" pitchFamily="34" charset="0"/>
                <a:buChar char="⁄"/>
                <a:defRPr sz="1200" kern="1200" cap="none" baseline="0">
                  <a:solidFill>
                    <a:schemeClr val="bg2"/>
                  </a:solidFill>
                  <a:latin typeface="+mn-lt"/>
                  <a:ea typeface="+mn-ea"/>
                  <a:cs typeface="+mn-cs"/>
                </a:defRPr>
              </a:lvl4pPr>
              <a:lvl5pPr marL="180000" indent="0" algn="l" defTabSz="914400" rtl="0" eaLnBrk="1" latinLnBrk="0" hangingPunct="1">
                <a:lnSpc>
                  <a:spcPct val="100000"/>
                </a:lnSpc>
                <a:spcBef>
                  <a:spcPts val="500"/>
                </a:spcBef>
                <a:buClr>
                  <a:schemeClr val="bg2"/>
                </a:buClr>
                <a:buFontTx/>
                <a:buNone/>
                <a:defRPr sz="1000" kern="1200">
                  <a:solidFill>
                    <a:schemeClr val="tx1"/>
                  </a:solidFill>
                  <a:latin typeface="+mn-lt"/>
                  <a:ea typeface="+mn-ea"/>
                  <a:cs typeface="+mn-cs"/>
                </a:defRPr>
              </a:lvl5pPr>
              <a:lvl6pPr marL="360000" indent="-180000" algn="l" defTabSz="914400" rtl="0" eaLnBrk="1" latinLnBrk="0" hangingPunct="1">
                <a:lnSpc>
                  <a:spcPct val="100000"/>
                </a:lnSpc>
                <a:spcBef>
                  <a:spcPts val="500"/>
                </a:spcBef>
                <a:buClr>
                  <a:schemeClr val="tx2"/>
                </a:buClr>
                <a:buFont typeface="Calibri" panose="020F0502020204030204" pitchFamily="34" charset="0"/>
                <a:buChar char="›"/>
                <a:defRPr lang="fr-FR" sz="1000" kern="1200" noProof="0" dirty="0" smtClean="0">
                  <a:solidFill>
                    <a:schemeClr val="tx2"/>
                  </a:solidFill>
                  <a:latin typeface="+mn-lt"/>
                  <a:ea typeface="+mn-ea"/>
                  <a:cs typeface="+mn-cs"/>
                </a:defRPr>
              </a:lvl6pPr>
              <a:lvl7pPr marL="358775" indent="0" algn="l" defTabSz="914400" rtl="0" eaLnBrk="1" latinLnBrk="0" hangingPunct="1">
                <a:lnSpc>
                  <a:spcPct val="100000"/>
                </a:lnSpc>
                <a:spcBef>
                  <a:spcPts val="500"/>
                </a:spcBef>
                <a:buClr>
                  <a:schemeClr val="bg2"/>
                </a:buClr>
                <a:buFontTx/>
                <a:buNone/>
                <a:defRPr lang="fr-FR" sz="1000" kern="1200" noProof="0" dirty="0" smtClean="0">
                  <a:solidFill>
                    <a:schemeClr val="tx1"/>
                  </a:solidFill>
                  <a:latin typeface="+mn-lt"/>
                  <a:ea typeface="+mn-ea"/>
                  <a:cs typeface="+mn-cs"/>
                </a:defRPr>
              </a:lvl7pPr>
              <a:lvl8pPr marL="352425" marR="0" indent="0" algn="l" defTabSz="914400" rtl="0" eaLnBrk="1" fontAlgn="auto" latinLnBrk="0" hangingPunct="1">
                <a:lnSpc>
                  <a:spcPct val="100000"/>
                </a:lnSpc>
                <a:spcBef>
                  <a:spcPts val="500"/>
                </a:spcBef>
                <a:spcAft>
                  <a:spcPts val="0"/>
                </a:spcAft>
                <a:buClr>
                  <a:schemeClr val="bg2"/>
                </a:buClr>
                <a:buSzTx/>
                <a:buFontTx/>
                <a:buNone/>
                <a:tabLst/>
                <a:defRPr lang="fr-FR" sz="1000" kern="1200" noProof="0" dirty="0" smtClean="0">
                  <a:solidFill>
                    <a:schemeClr val="tx1"/>
                  </a:solidFill>
                  <a:latin typeface="+mn-lt"/>
                  <a:ea typeface="+mn-ea"/>
                  <a:cs typeface="+mn-cs"/>
                </a:defRPr>
              </a:lvl8pPr>
              <a:lvl9pPr marL="360000" indent="0" algn="l" defTabSz="914400" rtl="0" eaLnBrk="1" latinLnBrk="0" hangingPunct="1">
                <a:lnSpc>
                  <a:spcPct val="100000"/>
                </a:lnSpc>
                <a:spcBef>
                  <a:spcPts val="500"/>
                </a:spcBef>
                <a:buFont typeface="Arial" panose="020B0604020202020204" pitchFamily="34" charset="0"/>
                <a:buNone/>
                <a:defRPr lang="fr-FR" sz="1000" kern="1200" noProof="0" dirty="0" smtClean="0">
                  <a:solidFill>
                    <a:schemeClr val="tx1"/>
                  </a:solidFill>
                  <a:latin typeface="+mn-lt"/>
                  <a:ea typeface="+mn-ea"/>
                  <a:cs typeface="+mn-cs"/>
                </a:defRPr>
              </a:lvl9pPr>
            </a:lstStyle>
            <a:p>
              <a:r>
                <a:rPr lang="fr-FR"/>
                <a:t>Page &lt;P&gt;</a:t>
              </a:r>
            </a:p>
          </p:txBody>
        </p:sp>
        <p:sp>
          <p:nvSpPr>
            <p:cNvPr id="54" name="Textbox"/>
            <p:cNvSpPr txBox="1">
              <a:spLocks/>
            </p:cNvSpPr>
            <p:nvPr userDrawn="1"/>
          </p:nvSpPr>
          <p:spPr>
            <a:xfrm>
              <a:off x="363790" y="1605908"/>
              <a:ext cx="1080000" cy="414000"/>
            </a:xfrm>
            <a:prstGeom prst="rect">
              <a:avLst/>
            </a:prstGeom>
            <a:noFill/>
          </p:spPr>
          <p:txBody>
            <a:bodyPr wrap="square" anchor="ctr">
              <a:normAutofit/>
            </a:bodyPr>
            <a:lstStyle>
              <a:lvl1pPr marL="0" indent="-252000" algn="just" defTabSz="914400" rtl="0" eaLnBrk="1" latinLnBrk="0" hangingPunct="1">
                <a:lnSpc>
                  <a:spcPct val="100000"/>
                </a:lnSpc>
                <a:spcBef>
                  <a:spcPts val="400"/>
                </a:spcBef>
                <a:buClr>
                  <a:schemeClr val="bg2"/>
                </a:buClr>
                <a:buFont typeface="Tahoma" panose="020B0604030504040204" pitchFamily="34" charset="0"/>
                <a:buChar char="⁄"/>
                <a:defRPr sz="2000" b="1" i="0" kern="1200" cap="all" baseline="0">
                  <a:solidFill>
                    <a:schemeClr val="bg2"/>
                  </a:solidFill>
                  <a:latin typeface="+mn-lt"/>
                  <a:ea typeface="+mn-ea"/>
                  <a:cs typeface="+mn-cs"/>
                </a:defRPr>
              </a:lvl1pPr>
              <a:lvl2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2pPr>
              <a:lvl3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3pPr>
              <a:lvl4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cap="none" baseline="0">
                  <a:solidFill>
                    <a:schemeClr val="bg2"/>
                  </a:solidFill>
                  <a:latin typeface="+mn-lt"/>
                  <a:ea typeface="+mn-ea"/>
                  <a:cs typeface="+mn-cs"/>
                </a:defRPr>
              </a:lvl4pPr>
              <a:lvl5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5pPr>
              <a:lvl6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noProof="0">
                  <a:solidFill>
                    <a:schemeClr val="bg2"/>
                  </a:solidFill>
                  <a:latin typeface="+mn-lt"/>
                  <a:ea typeface="+mn-ea"/>
                  <a:cs typeface="+mn-cs"/>
                </a:defRPr>
              </a:lvl6pPr>
              <a:lvl7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7pPr>
              <a:lvl8pPr marL="0" marR="0" indent="-252000" algn="just" defTabSz="914400" rtl="0" eaLnBrk="1" fontAlgn="auto" latinLnBrk="0" hangingPunct="1">
                <a:lnSpc>
                  <a:spcPct val="100000"/>
                </a:lnSpc>
                <a:spcBef>
                  <a:spcPts val="400"/>
                </a:spcBef>
                <a:spcAft>
                  <a:spcPts val="0"/>
                </a:spcAft>
                <a:buClr>
                  <a:schemeClr val="accent1"/>
                </a:buClr>
                <a:buSzTx/>
                <a:buFont typeface="Tahoma" panose="020B0604030504040204" pitchFamily="34" charset="0"/>
                <a:buChar char="⁄"/>
                <a:tabLst/>
                <a:defRPr lang="fr-FR" sz="2000" b="1" i="0" kern="1200" baseline="0" noProof="0">
                  <a:solidFill>
                    <a:schemeClr val="bg2"/>
                  </a:solidFill>
                  <a:latin typeface="+mn-lt"/>
                  <a:ea typeface="+mn-ea"/>
                  <a:cs typeface="+mn-cs"/>
                </a:defRPr>
              </a:lvl8pPr>
              <a:lvl9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9pPr>
            </a:lstStyle>
            <a:p>
              <a:pPr marL="0" lvl="0" indent="-252000" algn="just" defTabSz="914400" rtl="0" eaLnBrk="1" latinLnBrk="0" hangingPunct="1">
                <a:lnSpc>
                  <a:spcPct val="100000"/>
                </a:lnSpc>
                <a:spcBef>
                  <a:spcPts val="400"/>
                </a:spcBef>
                <a:buClr>
                  <a:schemeClr val="bg2"/>
                </a:buClr>
                <a:buFont typeface="Tempus Sans ITC" panose="04020404030D07020202" pitchFamily="82" charset="0"/>
                <a:buChar char="/"/>
                <a:tabLst/>
              </a:pPr>
              <a:r>
                <a:rPr lang="fr-FR" sz="2000" b="1" i="0" kern="1200" cap="none" baseline="0">
                  <a:solidFill>
                    <a:schemeClr val="accent1"/>
                  </a:solidFill>
                  <a:latin typeface="+mn-lt"/>
                  <a:ea typeface="+mn-ea"/>
                  <a:cs typeface="+mn-cs"/>
                </a:rPr>
                <a:t>&lt;N&gt;</a:t>
              </a:r>
            </a:p>
          </p:txBody>
        </p:sp>
      </p:grpSp>
      <p:grpSp>
        <p:nvGrpSpPr>
          <p:cNvPr id="66" name="SP Agenda Subsection Highlight" hidden="1"/>
          <p:cNvGrpSpPr/>
          <p:nvPr userDrawn="1"/>
        </p:nvGrpSpPr>
        <p:grpSpPr>
          <a:xfrm>
            <a:off x="1653884" y="2784835"/>
            <a:ext cx="7627477" cy="414000"/>
            <a:chOff x="1653884" y="1605908"/>
            <a:chExt cx="7627477" cy="414000"/>
          </a:xfrm>
        </p:grpSpPr>
        <p:sp>
          <p:nvSpPr>
            <p:cNvPr id="67" name="Textbox"/>
            <p:cNvSpPr txBox="1">
              <a:spLocks/>
            </p:cNvSpPr>
            <p:nvPr userDrawn="1"/>
          </p:nvSpPr>
          <p:spPr>
            <a:xfrm>
              <a:off x="1653884" y="1605908"/>
              <a:ext cx="6060908" cy="414000"/>
            </a:xfrm>
            <a:prstGeom prst="rect">
              <a:avLst/>
            </a:prstGeom>
          </p:spPr>
          <p:txBody>
            <a:bodyPr wrap="square" anchor="ctr">
              <a:normAutofit/>
            </a:bodyPr>
            <a:lstStyle>
              <a:lvl1pPr marL="0" indent="0" algn="l" defTabSz="914400" rtl="0" eaLnBrk="1" latinLnBrk="0" hangingPunct="1">
                <a:lnSpc>
                  <a:spcPct val="100000"/>
                </a:lnSpc>
                <a:spcBef>
                  <a:spcPts val="400"/>
                </a:spcBef>
                <a:buClr>
                  <a:schemeClr val="bg2"/>
                </a:buClr>
                <a:buFontTx/>
                <a:buNone/>
                <a:defRPr sz="2000" i="0" kern="1200" cap="none" baseline="0">
                  <a:solidFill>
                    <a:schemeClr val="bg2"/>
                  </a:solidFill>
                  <a:latin typeface="+mn-lt"/>
                  <a:ea typeface="+mn-ea"/>
                  <a:cs typeface="+mn-cs"/>
                </a:defRPr>
              </a:lvl1pPr>
              <a:lvl2pPr marL="0" indent="0" algn="l" defTabSz="914400" rtl="0" eaLnBrk="1" latinLnBrk="0" hangingPunct="1">
                <a:lnSpc>
                  <a:spcPct val="100000"/>
                </a:lnSpc>
                <a:spcBef>
                  <a:spcPts val="1200"/>
                </a:spcBef>
                <a:buFontTx/>
                <a:buNone/>
                <a:defRPr sz="1000" kern="1200">
                  <a:solidFill>
                    <a:schemeClr val="bg2"/>
                  </a:solidFill>
                  <a:latin typeface="+mn-lt"/>
                  <a:ea typeface="+mn-ea"/>
                  <a:cs typeface="+mn-cs"/>
                </a:defRPr>
              </a:lvl2pPr>
              <a:lvl3pPr marL="0" indent="0" algn="l" defTabSz="914400" rtl="0" eaLnBrk="1" latinLnBrk="0" hangingPunct="1">
                <a:lnSpc>
                  <a:spcPct val="100000"/>
                </a:lnSpc>
                <a:spcBef>
                  <a:spcPts val="500"/>
                </a:spcBef>
                <a:buFontTx/>
                <a:buNone/>
                <a:defRPr sz="1200" kern="1200">
                  <a:solidFill>
                    <a:schemeClr val="tx1"/>
                  </a:solidFill>
                  <a:latin typeface="+mn-lt"/>
                  <a:ea typeface="+mn-ea"/>
                  <a:cs typeface="+mn-cs"/>
                </a:defRPr>
              </a:lvl3pPr>
              <a:lvl4pPr marL="180000" indent="-180000" algn="l" defTabSz="914400" rtl="0" eaLnBrk="1" latinLnBrk="0" hangingPunct="1">
                <a:lnSpc>
                  <a:spcPct val="100000"/>
                </a:lnSpc>
                <a:spcBef>
                  <a:spcPts val="1200"/>
                </a:spcBef>
                <a:buClr>
                  <a:schemeClr val="bg2"/>
                </a:buClr>
                <a:buFont typeface="Tahoma" panose="020B0604030504040204" pitchFamily="34" charset="0"/>
                <a:buChar char="⁄"/>
                <a:defRPr sz="1200" kern="1200" cap="none" baseline="0">
                  <a:solidFill>
                    <a:schemeClr val="bg2"/>
                  </a:solidFill>
                  <a:latin typeface="+mn-lt"/>
                  <a:ea typeface="+mn-ea"/>
                  <a:cs typeface="+mn-cs"/>
                </a:defRPr>
              </a:lvl4pPr>
              <a:lvl5pPr marL="180000" indent="0" algn="l" defTabSz="914400" rtl="0" eaLnBrk="1" latinLnBrk="0" hangingPunct="1">
                <a:lnSpc>
                  <a:spcPct val="100000"/>
                </a:lnSpc>
                <a:spcBef>
                  <a:spcPts val="500"/>
                </a:spcBef>
                <a:buClr>
                  <a:schemeClr val="bg2"/>
                </a:buClr>
                <a:buFontTx/>
                <a:buNone/>
                <a:defRPr sz="1000" kern="1200">
                  <a:solidFill>
                    <a:schemeClr val="tx1"/>
                  </a:solidFill>
                  <a:latin typeface="+mn-lt"/>
                  <a:ea typeface="+mn-ea"/>
                  <a:cs typeface="+mn-cs"/>
                </a:defRPr>
              </a:lvl5pPr>
              <a:lvl6pPr marL="360000" indent="-180000" algn="l" defTabSz="914400" rtl="0" eaLnBrk="1" latinLnBrk="0" hangingPunct="1">
                <a:lnSpc>
                  <a:spcPct val="100000"/>
                </a:lnSpc>
                <a:spcBef>
                  <a:spcPts val="500"/>
                </a:spcBef>
                <a:buClr>
                  <a:schemeClr val="tx2"/>
                </a:buClr>
                <a:buFont typeface="Calibri" panose="020F0502020204030204" pitchFamily="34" charset="0"/>
                <a:buChar char="›"/>
                <a:defRPr lang="fr-FR" sz="1000" kern="1200" noProof="0" dirty="0" smtClean="0">
                  <a:solidFill>
                    <a:schemeClr val="tx2"/>
                  </a:solidFill>
                  <a:latin typeface="+mn-lt"/>
                  <a:ea typeface="+mn-ea"/>
                  <a:cs typeface="+mn-cs"/>
                </a:defRPr>
              </a:lvl6pPr>
              <a:lvl7pPr marL="358775" indent="0" algn="l" defTabSz="914400" rtl="0" eaLnBrk="1" latinLnBrk="0" hangingPunct="1">
                <a:lnSpc>
                  <a:spcPct val="100000"/>
                </a:lnSpc>
                <a:spcBef>
                  <a:spcPts val="500"/>
                </a:spcBef>
                <a:buClr>
                  <a:schemeClr val="bg2"/>
                </a:buClr>
                <a:buFontTx/>
                <a:buNone/>
                <a:defRPr lang="fr-FR" sz="1000" kern="1200" noProof="0" dirty="0" smtClean="0">
                  <a:solidFill>
                    <a:schemeClr val="tx1"/>
                  </a:solidFill>
                  <a:latin typeface="+mn-lt"/>
                  <a:ea typeface="+mn-ea"/>
                  <a:cs typeface="+mn-cs"/>
                </a:defRPr>
              </a:lvl7pPr>
              <a:lvl8pPr marL="352425" marR="0" indent="0" algn="l" defTabSz="914400" rtl="0" eaLnBrk="1" fontAlgn="auto" latinLnBrk="0" hangingPunct="1">
                <a:lnSpc>
                  <a:spcPct val="100000"/>
                </a:lnSpc>
                <a:spcBef>
                  <a:spcPts val="500"/>
                </a:spcBef>
                <a:spcAft>
                  <a:spcPts val="0"/>
                </a:spcAft>
                <a:buClr>
                  <a:schemeClr val="bg2"/>
                </a:buClr>
                <a:buSzTx/>
                <a:buFontTx/>
                <a:buNone/>
                <a:tabLst/>
                <a:defRPr lang="fr-FR" sz="1000" kern="1200" noProof="0" dirty="0" smtClean="0">
                  <a:solidFill>
                    <a:schemeClr val="tx1"/>
                  </a:solidFill>
                  <a:latin typeface="+mn-lt"/>
                  <a:ea typeface="+mn-ea"/>
                  <a:cs typeface="+mn-cs"/>
                </a:defRPr>
              </a:lvl8pPr>
              <a:lvl9pPr marL="360000" indent="0" algn="l" defTabSz="914400" rtl="0" eaLnBrk="1" latinLnBrk="0" hangingPunct="1">
                <a:lnSpc>
                  <a:spcPct val="100000"/>
                </a:lnSpc>
                <a:spcBef>
                  <a:spcPts val="500"/>
                </a:spcBef>
                <a:buFont typeface="Arial" panose="020B0604020202020204" pitchFamily="34" charset="0"/>
                <a:buNone/>
                <a:defRPr lang="fr-FR" sz="1000" kern="1200" noProof="0" dirty="0" smtClean="0">
                  <a:solidFill>
                    <a:schemeClr val="tx1"/>
                  </a:solidFill>
                  <a:latin typeface="+mn-lt"/>
                  <a:ea typeface="+mn-ea"/>
                  <a:cs typeface="+mn-cs"/>
                </a:defRPr>
              </a:lvl9pPr>
            </a:lstStyle>
            <a:p>
              <a:pPr marL="0" lvl="0" indent="0" algn="l" defTabSz="914400" rtl="0" eaLnBrk="1" latinLnBrk="0" hangingPunct="1">
                <a:lnSpc>
                  <a:spcPct val="100000"/>
                </a:lnSpc>
                <a:spcBef>
                  <a:spcPts val="1800"/>
                </a:spcBef>
                <a:buClr>
                  <a:schemeClr val="bg2"/>
                </a:buClr>
                <a:buFontTx/>
                <a:buNone/>
                <a:tabLst/>
              </a:pPr>
              <a:r>
                <a:rPr lang="fr-FR" sz="2000" i="0" kern="1200" cap="none" baseline="0">
                  <a:solidFill>
                    <a:schemeClr val="bg2"/>
                  </a:solidFill>
                  <a:latin typeface="+mn-lt"/>
                  <a:ea typeface="+mn-ea"/>
                  <a:cs typeface="+mn-cs"/>
                </a:rPr>
                <a:t>&lt;TEXT&gt;</a:t>
              </a:r>
            </a:p>
          </p:txBody>
        </p:sp>
        <p:sp>
          <p:nvSpPr>
            <p:cNvPr id="68" name="Textbox"/>
            <p:cNvSpPr txBox="1">
              <a:spLocks/>
            </p:cNvSpPr>
            <p:nvPr userDrawn="1"/>
          </p:nvSpPr>
          <p:spPr>
            <a:xfrm>
              <a:off x="8025063" y="1605908"/>
              <a:ext cx="1256298" cy="414000"/>
            </a:xfrm>
            <a:prstGeom prst="rect">
              <a:avLst/>
            </a:prstGeom>
          </p:spPr>
          <p:txBody>
            <a:bodyPr wrap="square" anchor="ctr">
              <a:normAutofit/>
            </a:bodyPr>
            <a:lstStyle>
              <a:lvl1pPr marL="0" indent="0" algn="l" defTabSz="914400" rtl="0" eaLnBrk="1" latinLnBrk="0" hangingPunct="1">
                <a:lnSpc>
                  <a:spcPct val="100000"/>
                </a:lnSpc>
                <a:spcBef>
                  <a:spcPts val="400"/>
                </a:spcBef>
                <a:buFontTx/>
                <a:buNone/>
                <a:defRPr sz="1000" b="0" i="0" kern="1200" cap="none" baseline="0">
                  <a:solidFill>
                    <a:schemeClr val="bg2"/>
                  </a:solidFill>
                  <a:latin typeface="+mn-lt"/>
                  <a:ea typeface="+mn-ea"/>
                  <a:cs typeface="+mn-cs"/>
                </a:defRPr>
              </a:lvl1pPr>
              <a:lvl2pPr marL="0" indent="0" algn="l" defTabSz="914400" rtl="0" eaLnBrk="1" latinLnBrk="0" hangingPunct="1">
                <a:lnSpc>
                  <a:spcPct val="100000"/>
                </a:lnSpc>
                <a:spcBef>
                  <a:spcPts val="1200"/>
                </a:spcBef>
                <a:buFontTx/>
                <a:buNone/>
                <a:defRPr sz="1000" kern="1200">
                  <a:solidFill>
                    <a:schemeClr val="bg2"/>
                  </a:solidFill>
                  <a:latin typeface="+mn-lt"/>
                  <a:ea typeface="+mn-ea"/>
                  <a:cs typeface="+mn-cs"/>
                </a:defRPr>
              </a:lvl2pPr>
              <a:lvl3pPr marL="0" indent="0" algn="l" defTabSz="914400" rtl="0" eaLnBrk="1" latinLnBrk="0" hangingPunct="1">
                <a:lnSpc>
                  <a:spcPct val="100000"/>
                </a:lnSpc>
                <a:spcBef>
                  <a:spcPts val="500"/>
                </a:spcBef>
                <a:buFontTx/>
                <a:buNone/>
                <a:defRPr sz="1200" kern="1200">
                  <a:solidFill>
                    <a:schemeClr val="tx1"/>
                  </a:solidFill>
                  <a:latin typeface="+mn-lt"/>
                  <a:ea typeface="+mn-ea"/>
                  <a:cs typeface="+mn-cs"/>
                </a:defRPr>
              </a:lvl3pPr>
              <a:lvl4pPr marL="180000" indent="-180000" algn="l" defTabSz="914400" rtl="0" eaLnBrk="1" latinLnBrk="0" hangingPunct="1">
                <a:lnSpc>
                  <a:spcPct val="100000"/>
                </a:lnSpc>
                <a:spcBef>
                  <a:spcPts val="1200"/>
                </a:spcBef>
                <a:buClr>
                  <a:schemeClr val="bg2"/>
                </a:buClr>
                <a:buFont typeface="Tahoma" panose="020B0604030504040204" pitchFamily="34" charset="0"/>
                <a:buChar char="⁄"/>
                <a:defRPr sz="1200" kern="1200" cap="none" baseline="0">
                  <a:solidFill>
                    <a:schemeClr val="bg2"/>
                  </a:solidFill>
                  <a:latin typeface="+mn-lt"/>
                  <a:ea typeface="+mn-ea"/>
                  <a:cs typeface="+mn-cs"/>
                </a:defRPr>
              </a:lvl4pPr>
              <a:lvl5pPr marL="180000" indent="0" algn="l" defTabSz="914400" rtl="0" eaLnBrk="1" latinLnBrk="0" hangingPunct="1">
                <a:lnSpc>
                  <a:spcPct val="100000"/>
                </a:lnSpc>
                <a:spcBef>
                  <a:spcPts val="500"/>
                </a:spcBef>
                <a:buClr>
                  <a:schemeClr val="bg2"/>
                </a:buClr>
                <a:buFontTx/>
                <a:buNone/>
                <a:defRPr sz="1000" kern="1200">
                  <a:solidFill>
                    <a:schemeClr val="tx1"/>
                  </a:solidFill>
                  <a:latin typeface="+mn-lt"/>
                  <a:ea typeface="+mn-ea"/>
                  <a:cs typeface="+mn-cs"/>
                </a:defRPr>
              </a:lvl5pPr>
              <a:lvl6pPr marL="360000" indent="-180000" algn="l" defTabSz="914400" rtl="0" eaLnBrk="1" latinLnBrk="0" hangingPunct="1">
                <a:lnSpc>
                  <a:spcPct val="100000"/>
                </a:lnSpc>
                <a:spcBef>
                  <a:spcPts val="500"/>
                </a:spcBef>
                <a:buClr>
                  <a:schemeClr val="tx2"/>
                </a:buClr>
                <a:buFont typeface="Calibri" panose="020F0502020204030204" pitchFamily="34" charset="0"/>
                <a:buChar char="›"/>
                <a:defRPr lang="fr-FR" sz="1000" kern="1200" noProof="0" dirty="0" smtClean="0">
                  <a:solidFill>
                    <a:schemeClr val="tx2"/>
                  </a:solidFill>
                  <a:latin typeface="+mn-lt"/>
                  <a:ea typeface="+mn-ea"/>
                  <a:cs typeface="+mn-cs"/>
                </a:defRPr>
              </a:lvl6pPr>
              <a:lvl7pPr marL="358775" indent="0" algn="l" defTabSz="914400" rtl="0" eaLnBrk="1" latinLnBrk="0" hangingPunct="1">
                <a:lnSpc>
                  <a:spcPct val="100000"/>
                </a:lnSpc>
                <a:spcBef>
                  <a:spcPts val="500"/>
                </a:spcBef>
                <a:buClr>
                  <a:schemeClr val="bg2"/>
                </a:buClr>
                <a:buFontTx/>
                <a:buNone/>
                <a:defRPr lang="fr-FR" sz="1000" kern="1200" noProof="0" dirty="0" smtClean="0">
                  <a:solidFill>
                    <a:schemeClr val="tx1"/>
                  </a:solidFill>
                  <a:latin typeface="+mn-lt"/>
                  <a:ea typeface="+mn-ea"/>
                  <a:cs typeface="+mn-cs"/>
                </a:defRPr>
              </a:lvl7pPr>
              <a:lvl8pPr marL="352425" marR="0" indent="0" algn="l" defTabSz="914400" rtl="0" eaLnBrk="1" fontAlgn="auto" latinLnBrk="0" hangingPunct="1">
                <a:lnSpc>
                  <a:spcPct val="100000"/>
                </a:lnSpc>
                <a:spcBef>
                  <a:spcPts val="500"/>
                </a:spcBef>
                <a:spcAft>
                  <a:spcPts val="0"/>
                </a:spcAft>
                <a:buClr>
                  <a:schemeClr val="bg2"/>
                </a:buClr>
                <a:buSzTx/>
                <a:buFontTx/>
                <a:buNone/>
                <a:tabLst/>
                <a:defRPr lang="fr-FR" sz="1000" kern="1200" noProof="0" dirty="0" smtClean="0">
                  <a:solidFill>
                    <a:schemeClr val="tx1"/>
                  </a:solidFill>
                  <a:latin typeface="+mn-lt"/>
                  <a:ea typeface="+mn-ea"/>
                  <a:cs typeface="+mn-cs"/>
                </a:defRPr>
              </a:lvl8pPr>
              <a:lvl9pPr marL="360000" indent="0" algn="l" defTabSz="914400" rtl="0" eaLnBrk="1" latinLnBrk="0" hangingPunct="1">
                <a:lnSpc>
                  <a:spcPct val="100000"/>
                </a:lnSpc>
                <a:spcBef>
                  <a:spcPts val="500"/>
                </a:spcBef>
                <a:buFont typeface="Arial" panose="020B0604020202020204" pitchFamily="34" charset="0"/>
                <a:buNone/>
                <a:defRPr lang="fr-FR" sz="1000" kern="1200" noProof="0" dirty="0" smtClean="0">
                  <a:solidFill>
                    <a:schemeClr val="tx1"/>
                  </a:solidFill>
                  <a:latin typeface="+mn-lt"/>
                  <a:ea typeface="+mn-ea"/>
                  <a:cs typeface="+mn-cs"/>
                </a:defRPr>
              </a:lvl9pPr>
            </a:lstStyle>
            <a:p>
              <a:r>
                <a:rPr lang="fr-FR"/>
                <a:t>Page &lt;P&gt;</a:t>
              </a:r>
            </a:p>
          </p:txBody>
        </p:sp>
      </p:grpSp>
    </p:spTree>
    <p:extLst>
      <p:ext uri="{BB962C8B-B14F-4D97-AF65-F5344CB8AC3E}">
        <p14:creationId xmlns:p14="http://schemas.microsoft.com/office/powerpoint/2010/main" val="25542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P Agenda">
    <p:spTree>
      <p:nvGrpSpPr>
        <p:cNvPr id="1" name=""/>
        <p:cNvGrpSpPr/>
        <p:nvPr/>
      </p:nvGrpSpPr>
      <p:grpSpPr>
        <a:xfrm>
          <a:off x="0" y="0"/>
          <a:ext cx="0" cy="0"/>
          <a:chOff x="0" y="0"/>
          <a:chExt cx="0" cy="0"/>
        </a:xfrm>
      </p:grpSpPr>
      <p:pic>
        <p:nvPicPr>
          <p:cNvPr id="26" name="Image 11"/>
          <p:cNvPicPr>
            <a:picLocks noChangeAspect="1"/>
          </p:cNvPicPr>
          <p:nvPr userDrawn="1"/>
        </p:nvPicPr>
        <p:blipFill rotWithShape="1">
          <a:blip r:embed="rId2" cstate="print">
            <a:extLst>
              <a:ext uri="{28A0092B-C50C-407E-A947-70E740481C1C}">
                <a14:useLocalDpi xmlns:a14="http://schemas.microsoft.com/office/drawing/2010/main"/>
              </a:ext>
            </a:extLst>
          </a:blip>
          <a:srcRect l="-1" t="1" r="-184259" b="-45082"/>
          <a:stretch/>
        </p:blipFill>
        <p:spPr>
          <a:xfrm>
            <a:off x="0" y="-1"/>
            <a:ext cx="9906000" cy="6856413"/>
          </a:xfrm>
          <a:prstGeom prst="rect">
            <a:avLst/>
          </a:prstGeom>
          <a:solidFill>
            <a:schemeClr val="tx1">
              <a:lumMod val="20000"/>
              <a:lumOff val="80000"/>
            </a:schemeClr>
          </a:solidFill>
        </p:spPr>
      </p:pic>
      <p:grpSp>
        <p:nvGrpSpPr>
          <p:cNvPr id="9" name="SP Agenda Subsection Highlight" hidden="1"/>
          <p:cNvGrpSpPr>
            <a:grpSpLocks/>
          </p:cNvGrpSpPr>
          <p:nvPr userDrawn="1"/>
        </p:nvGrpSpPr>
        <p:grpSpPr>
          <a:xfrm>
            <a:off x="2137459" y="3342713"/>
            <a:ext cx="7279591" cy="986946"/>
            <a:chOff x="2250683" y="3342713"/>
            <a:chExt cx="7279591" cy="986946"/>
          </a:xfrm>
        </p:grpSpPr>
        <p:sp>
          <p:nvSpPr>
            <p:cNvPr id="15" name="Textbox"/>
            <p:cNvSpPr txBox="1">
              <a:spLocks/>
            </p:cNvSpPr>
            <p:nvPr userDrawn="1"/>
          </p:nvSpPr>
          <p:spPr bwMode="gray">
            <a:xfrm>
              <a:off x="3410274" y="3342713"/>
              <a:ext cx="6120000" cy="986946"/>
            </a:xfrm>
            <a:prstGeom prst="rect">
              <a:avLst/>
            </a:prstGeom>
            <a:noFill/>
          </p:spPr>
          <p:txBody>
            <a:bodyPr vert="horz" lIns="91440" tIns="45720" rIns="0" bIns="45720" rtlCol="0" anchor="t" anchorCtr="0">
              <a:noAutofit/>
            </a:bodyPr>
            <a:lstStyle>
              <a:lvl1pPr algn="r" defTabSz="914400" rtl="0" eaLnBrk="1" latinLnBrk="0" hangingPunct="1">
                <a:lnSpc>
                  <a:spcPct val="100000"/>
                </a:lnSpc>
                <a:spcBef>
                  <a:spcPct val="0"/>
                </a:spcBef>
                <a:buNone/>
                <a:defRPr sz="2400" kern="1200" cap="none" baseline="0">
                  <a:solidFill>
                    <a:schemeClr val="bg1"/>
                  </a:solidFill>
                  <a:latin typeface="+mj-lt"/>
                  <a:ea typeface="+mj-ea"/>
                  <a:cs typeface="+mj-cs"/>
                </a:defRPr>
              </a:lvl1pPr>
            </a:lstStyle>
            <a:p>
              <a:pPr algn="r" defTabSz="914400" rtl="0" eaLnBrk="1" latinLnBrk="0" hangingPunct="1">
                <a:lnSpc>
                  <a:spcPct val="100000"/>
                </a:lnSpc>
                <a:spcBef>
                  <a:spcPct val="0"/>
                </a:spcBef>
                <a:buNone/>
              </a:pPr>
              <a:r>
                <a:rPr lang="fr-FR" sz="2400" kern="1200" cap="none" baseline="0">
                  <a:solidFill>
                    <a:schemeClr val="bg2"/>
                  </a:solidFill>
                  <a:latin typeface="+mj-lt"/>
                  <a:ea typeface="+mj-ea"/>
                  <a:cs typeface="+mj-cs"/>
                </a:rPr>
                <a:t>&lt;TEXT&gt;</a:t>
              </a:r>
            </a:p>
          </p:txBody>
        </p:sp>
        <p:sp>
          <p:nvSpPr>
            <p:cNvPr id="16" name="Textbox"/>
            <p:cNvSpPr txBox="1">
              <a:spLocks/>
            </p:cNvSpPr>
            <p:nvPr userDrawn="1"/>
          </p:nvSpPr>
          <p:spPr>
            <a:xfrm>
              <a:off x="2250683" y="3342713"/>
              <a:ext cx="1080000" cy="986400"/>
            </a:xfrm>
            <a:prstGeom prst="rect">
              <a:avLst/>
            </a:prstGeom>
            <a:noFill/>
          </p:spPr>
          <p:txBody>
            <a:bodyPr vert="horz" lIns="0" tIns="108000" rIns="0" bIns="108000" rtlCol="0" anchor="t">
              <a:noAutofit/>
            </a:bodyPr>
            <a:lstStyle>
              <a:lvl1pPr indent="-252000">
                <a:lnSpc>
                  <a:spcPct val="100000"/>
                </a:lnSpc>
                <a:spcBef>
                  <a:spcPts val="400"/>
                </a:spcBef>
                <a:buClr>
                  <a:schemeClr val="bg2"/>
                </a:buClr>
                <a:buFont typeface="Tempus Sans ITC" panose="04020404030D07020202" pitchFamily="82" charset="0"/>
                <a:buChar char="/"/>
                <a:tabLst/>
                <a:defRPr sz="2400" b="1" i="0" cap="none" baseline="0">
                  <a:solidFill>
                    <a:schemeClr val="bg2"/>
                  </a:solidFill>
                  <a:latin typeface="+mj-lt"/>
                </a:defRPr>
              </a:lvl1pPr>
              <a:lvl2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marR="0" indent="-252000" algn="just" fontAlgn="auto">
                <a:lnSpc>
                  <a:spcPct val="100000"/>
                </a:lnSpc>
                <a:spcBef>
                  <a:spcPts val="400"/>
                </a:spcBef>
                <a:spcAft>
                  <a:spcPts val="0"/>
                </a:spcAft>
                <a:buClr>
                  <a:schemeClr val="accent1"/>
                </a:buClr>
                <a:buSzTx/>
                <a:buFont typeface="Tahoma" panose="020B0604030504040204" pitchFamily="34" charset="0"/>
                <a:buChar char="⁄"/>
                <a:tabLst/>
                <a:defRPr lang="fr-FR" sz="2000" b="1" i="0" baseline="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lang="fr-FR" sz="2000" b="1" i="0" baseline="0" noProof="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lang="fr-FR" sz="2000" b="1" i="0" baseline="0" noProof="0">
                  <a:solidFill>
                    <a:schemeClr val="bg2"/>
                  </a:solidFill>
                </a:defRPr>
              </a:lvl7pPr>
              <a:lvl8pPr marL="0" marR="0" indent="-252000" algn="just" fontAlgn="auto">
                <a:lnSpc>
                  <a:spcPct val="100000"/>
                </a:lnSpc>
                <a:spcBef>
                  <a:spcPts val="400"/>
                </a:spcBef>
                <a:spcAft>
                  <a:spcPts val="0"/>
                </a:spcAft>
                <a:buClr>
                  <a:schemeClr val="accent1"/>
                </a:buClr>
                <a:buSzTx/>
                <a:buFont typeface="Tahoma" panose="020B0604030504040204" pitchFamily="34" charset="0"/>
                <a:buChar char="⁄"/>
                <a:tabLst/>
                <a:defRPr lang="fr-FR" sz="2000" b="1" i="0" baseline="0" noProof="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lang="fr-FR" sz="2000" b="1" i="0" baseline="0" noProof="0">
                  <a:solidFill>
                    <a:schemeClr val="bg2"/>
                  </a:solidFill>
                </a:defRPr>
              </a:lvl9pPr>
            </a:lstStyle>
            <a:p>
              <a:pPr lvl="0"/>
              <a:r>
                <a:rPr lang="fr-FR"/>
                <a:t>&lt;N&gt;</a:t>
              </a:r>
            </a:p>
          </p:txBody>
        </p:sp>
      </p:grpSp>
      <p:grpSp>
        <p:nvGrpSpPr>
          <p:cNvPr id="17" name="SP Agenda Section Highlight" hidden="1"/>
          <p:cNvGrpSpPr>
            <a:grpSpLocks/>
          </p:cNvGrpSpPr>
          <p:nvPr userDrawn="1"/>
        </p:nvGrpSpPr>
        <p:grpSpPr>
          <a:xfrm>
            <a:off x="2137459" y="3342713"/>
            <a:ext cx="7279591" cy="986946"/>
            <a:chOff x="2250683" y="3342713"/>
            <a:chExt cx="7279591" cy="986946"/>
          </a:xfrm>
        </p:grpSpPr>
        <p:sp>
          <p:nvSpPr>
            <p:cNvPr id="18" name="Textbox"/>
            <p:cNvSpPr txBox="1">
              <a:spLocks/>
            </p:cNvSpPr>
            <p:nvPr userDrawn="1"/>
          </p:nvSpPr>
          <p:spPr bwMode="gray">
            <a:xfrm>
              <a:off x="3410274" y="3342713"/>
              <a:ext cx="6120000" cy="986946"/>
            </a:xfrm>
            <a:prstGeom prst="rect">
              <a:avLst/>
            </a:prstGeom>
            <a:noFill/>
          </p:spPr>
          <p:txBody>
            <a:bodyPr vert="horz" lIns="91440" tIns="45720" rIns="0" bIns="45720" rtlCol="0" anchor="t" anchorCtr="0">
              <a:noAutofit/>
            </a:bodyPr>
            <a:lstStyle>
              <a:lvl1pPr algn="r" defTabSz="914400" rtl="0" eaLnBrk="1" latinLnBrk="0" hangingPunct="1">
                <a:lnSpc>
                  <a:spcPct val="100000"/>
                </a:lnSpc>
                <a:spcBef>
                  <a:spcPct val="0"/>
                </a:spcBef>
                <a:buNone/>
                <a:defRPr sz="2400" kern="1200" cap="none" baseline="0">
                  <a:solidFill>
                    <a:schemeClr val="bg1"/>
                  </a:solidFill>
                  <a:latin typeface="+mj-lt"/>
                  <a:ea typeface="+mj-ea"/>
                  <a:cs typeface="+mj-cs"/>
                </a:defRPr>
              </a:lvl1pPr>
            </a:lstStyle>
            <a:p>
              <a:pPr algn="r" defTabSz="914400" rtl="0" eaLnBrk="1" latinLnBrk="0" hangingPunct="1">
                <a:lnSpc>
                  <a:spcPct val="100000"/>
                </a:lnSpc>
                <a:spcBef>
                  <a:spcPct val="0"/>
                </a:spcBef>
                <a:buNone/>
              </a:pPr>
              <a:r>
                <a:rPr lang="fr-FR" sz="2400" kern="1200" cap="none" baseline="0">
                  <a:solidFill>
                    <a:schemeClr val="bg2"/>
                  </a:solidFill>
                  <a:latin typeface="+mj-lt"/>
                  <a:ea typeface="+mj-ea"/>
                  <a:cs typeface="+mj-cs"/>
                </a:rPr>
                <a:t>&lt;TEXT&gt;</a:t>
              </a:r>
            </a:p>
          </p:txBody>
        </p:sp>
        <p:sp>
          <p:nvSpPr>
            <p:cNvPr id="19" name="Textbox"/>
            <p:cNvSpPr txBox="1">
              <a:spLocks/>
            </p:cNvSpPr>
            <p:nvPr userDrawn="1"/>
          </p:nvSpPr>
          <p:spPr>
            <a:xfrm>
              <a:off x="2250683" y="3342713"/>
              <a:ext cx="1080000" cy="986400"/>
            </a:xfrm>
            <a:prstGeom prst="rect">
              <a:avLst/>
            </a:prstGeom>
            <a:noFill/>
          </p:spPr>
          <p:txBody>
            <a:bodyPr vert="horz" lIns="0" tIns="108000" rIns="0" bIns="108000" rtlCol="0" anchor="t">
              <a:noAutofit/>
            </a:bodyPr>
            <a:lstStyle>
              <a:lvl1pPr indent="-252000">
                <a:lnSpc>
                  <a:spcPct val="100000"/>
                </a:lnSpc>
                <a:spcBef>
                  <a:spcPts val="400"/>
                </a:spcBef>
                <a:buClr>
                  <a:schemeClr val="bg2"/>
                </a:buClr>
                <a:buFont typeface="Tempus Sans ITC" panose="04020404030D07020202" pitchFamily="82" charset="0"/>
                <a:buChar char="/"/>
                <a:tabLst/>
                <a:defRPr sz="2400" b="1" i="0" cap="none" baseline="0">
                  <a:solidFill>
                    <a:schemeClr val="bg2"/>
                  </a:solidFill>
                  <a:latin typeface="+mj-lt"/>
                </a:defRPr>
              </a:lvl1pPr>
              <a:lvl2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marR="0" indent="-252000" algn="just" fontAlgn="auto">
                <a:lnSpc>
                  <a:spcPct val="100000"/>
                </a:lnSpc>
                <a:spcBef>
                  <a:spcPts val="400"/>
                </a:spcBef>
                <a:spcAft>
                  <a:spcPts val="0"/>
                </a:spcAft>
                <a:buClr>
                  <a:schemeClr val="accent1"/>
                </a:buClr>
                <a:buSzTx/>
                <a:buFont typeface="Tahoma" panose="020B0604030504040204" pitchFamily="34" charset="0"/>
                <a:buChar char="⁄"/>
                <a:tabLst/>
                <a:defRPr lang="fr-FR" sz="2000" b="1" i="0" baseline="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lang="fr-FR" sz="2000" b="1" i="0" baseline="0" noProof="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lang="fr-FR" sz="2000" b="1" i="0" baseline="0" noProof="0">
                  <a:solidFill>
                    <a:schemeClr val="bg2"/>
                  </a:solidFill>
                </a:defRPr>
              </a:lvl7pPr>
              <a:lvl8pPr marL="0" marR="0" indent="-252000" algn="just" fontAlgn="auto">
                <a:lnSpc>
                  <a:spcPct val="100000"/>
                </a:lnSpc>
                <a:spcBef>
                  <a:spcPts val="400"/>
                </a:spcBef>
                <a:spcAft>
                  <a:spcPts val="0"/>
                </a:spcAft>
                <a:buClr>
                  <a:schemeClr val="accent1"/>
                </a:buClr>
                <a:buSzTx/>
                <a:buFont typeface="Tahoma" panose="020B0604030504040204" pitchFamily="34" charset="0"/>
                <a:buChar char="⁄"/>
                <a:tabLst/>
                <a:defRPr lang="fr-FR" sz="2000" b="1" i="0" baseline="0" noProof="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lang="fr-FR" sz="2000" b="1" i="0" baseline="0" noProof="0">
                  <a:solidFill>
                    <a:schemeClr val="bg2"/>
                  </a:solidFill>
                </a:defRPr>
              </a:lvl9pPr>
            </a:lstStyle>
            <a:p>
              <a:pPr lvl="0"/>
              <a:r>
                <a:rPr lang="fr-FR"/>
                <a:t>&lt;N&gt;</a:t>
              </a:r>
            </a:p>
          </p:txBody>
        </p:sp>
      </p:grpSp>
      <p:pic>
        <p:nvPicPr>
          <p:cNvPr id="6" name="Image 1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3484871" cy="4725900"/>
          </a:xfrm>
          <a:prstGeom prst="rect">
            <a:avLst/>
          </a:prstGeom>
        </p:spPr>
      </p:pic>
      <p:sp>
        <p:nvSpPr>
          <p:cNvPr id="8" name="Espace réservé pour une image  35"/>
          <p:cNvSpPr>
            <a:spLocks noGrp="1"/>
          </p:cNvSpPr>
          <p:nvPr>
            <p:ph type="pic" sz="quarter" idx="10" hasCustomPrompt="1"/>
          </p:nvPr>
        </p:nvSpPr>
        <p:spPr>
          <a:xfrm>
            <a:off x="0" y="2"/>
            <a:ext cx="5157702" cy="5590308"/>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800" b="0" i="1" baseline="0">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grpSp>
        <p:nvGrpSpPr>
          <p:cNvPr id="20" name="SP Agenda Subsection" hidden="1"/>
          <p:cNvGrpSpPr>
            <a:grpSpLocks/>
          </p:cNvGrpSpPr>
          <p:nvPr userDrawn="1"/>
        </p:nvGrpSpPr>
        <p:grpSpPr>
          <a:xfrm>
            <a:off x="2534150" y="4329113"/>
            <a:ext cx="6882900" cy="0"/>
            <a:chOff x="2647374" y="3342713"/>
            <a:chExt cx="6882900" cy="500894"/>
          </a:xfrm>
        </p:grpSpPr>
        <p:sp>
          <p:nvSpPr>
            <p:cNvPr id="21" name="Textbox"/>
            <p:cNvSpPr txBox="1">
              <a:spLocks/>
            </p:cNvSpPr>
            <p:nvPr userDrawn="1"/>
          </p:nvSpPr>
          <p:spPr bwMode="gray">
            <a:xfrm>
              <a:off x="9480580" y="3342713"/>
              <a:ext cx="49694" cy="15389"/>
            </a:xfrm>
            <a:prstGeom prst="rect">
              <a:avLst/>
            </a:prstGeom>
            <a:noFill/>
          </p:spPr>
          <p:txBody>
            <a:bodyPr vert="horz" wrap="none" lIns="0" tIns="0" rIns="0" bIns="0" rtlCol="0" anchor="t" anchorCtr="0">
              <a:noAutofit/>
            </a:bodyPr>
            <a:lstStyle>
              <a:lvl1pPr algn="r" defTabSz="914400" rtl="0" eaLnBrk="1" latinLnBrk="0" hangingPunct="1">
                <a:lnSpc>
                  <a:spcPct val="100000"/>
                </a:lnSpc>
                <a:spcBef>
                  <a:spcPct val="0"/>
                </a:spcBef>
                <a:buNone/>
                <a:defRPr sz="2400" kern="1200" cap="none" baseline="0">
                  <a:solidFill>
                    <a:schemeClr val="bg1"/>
                  </a:solidFill>
                  <a:latin typeface="+mj-lt"/>
                  <a:ea typeface="+mj-ea"/>
                  <a:cs typeface="+mj-cs"/>
                </a:defRPr>
              </a:lvl1pPr>
            </a:lstStyle>
            <a:p>
              <a:pPr algn="r" defTabSz="914400" rtl="0" eaLnBrk="1" latinLnBrk="0" hangingPunct="1">
                <a:lnSpc>
                  <a:spcPct val="100000"/>
                </a:lnSpc>
                <a:spcBef>
                  <a:spcPct val="0"/>
                </a:spcBef>
                <a:buNone/>
              </a:pPr>
              <a:r>
                <a:rPr lang="fr-FR" sz="100" kern="1200" cap="none" baseline="0">
                  <a:noFill/>
                  <a:latin typeface="+mj-lt"/>
                  <a:ea typeface="+mj-ea"/>
                  <a:cs typeface="+mj-cs"/>
                </a:rPr>
                <a:t>&lt;TEXT&gt;</a:t>
              </a:r>
            </a:p>
          </p:txBody>
        </p:sp>
        <p:sp>
          <p:nvSpPr>
            <p:cNvPr id="22" name="Textbox"/>
            <p:cNvSpPr txBox="1">
              <a:spLocks/>
            </p:cNvSpPr>
            <p:nvPr userDrawn="1"/>
          </p:nvSpPr>
          <p:spPr>
            <a:xfrm>
              <a:off x="2647374" y="3828218"/>
              <a:ext cx="286617" cy="15389"/>
            </a:xfrm>
            <a:prstGeom prst="rect">
              <a:avLst/>
            </a:prstGeom>
            <a:noFill/>
          </p:spPr>
          <p:txBody>
            <a:bodyPr wrap="none" lIns="0" tIns="0" rIns="0" bIns="0" anchor="ctr">
              <a:noAutofit/>
            </a:bodyPr>
            <a:lstStyle>
              <a:lvl1pPr marL="0" indent="-252000" algn="just" defTabSz="914400" rtl="0" eaLnBrk="1" latinLnBrk="0" hangingPunct="1">
                <a:lnSpc>
                  <a:spcPct val="100000"/>
                </a:lnSpc>
                <a:spcBef>
                  <a:spcPts val="400"/>
                </a:spcBef>
                <a:buClr>
                  <a:schemeClr val="bg1"/>
                </a:buClr>
                <a:buFont typeface="Tahoma" panose="020B0604030504040204" pitchFamily="34" charset="0"/>
                <a:buChar char="⁄"/>
                <a:defRPr sz="2400" b="1" i="0" kern="1200" cap="all" baseline="0">
                  <a:solidFill>
                    <a:schemeClr val="bg1"/>
                  </a:solidFill>
                  <a:latin typeface="+mn-lt"/>
                  <a:ea typeface="+mn-ea"/>
                  <a:cs typeface="+mn-cs"/>
                </a:defRPr>
              </a:lvl1pPr>
              <a:lvl2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2pPr>
              <a:lvl3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3pPr>
              <a:lvl4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cap="none" baseline="0">
                  <a:solidFill>
                    <a:schemeClr val="bg2"/>
                  </a:solidFill>
                  <a:latin typeface="+mn-lt"/>
                  <a:ea typeface="+mn-ea"/>
                  <a:cs typeface="+mn-cs"/>
                </a:defRPr>
              </a:lvl4pPr>
              <a:lvl5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5pPr>
              <a:lvl6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noProof="0">
                  <a:solidFill>
                    <a:schemeClr val="bg2"/>
                  </a:solidFill>
                  <a:latin typeface="+mn-lt"/>
                  <a:ea typeface="+mn-ea"/>
                  <a:cs typeface="+mn-cs"/>
                </a:defRPr>
              </a:lvl6pPr>
              <a:lvl7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7pPr>
              <a:lvl8pPr marL="0" marR="0" indent="-252000" algn="just" defTabSz="914400" rtl="0" eaLnBrk="1" fontAlgn="auto" latinLnBrk="0" hangingPunct="1">
                <a:lnSpc>
                  <a:spcPct val="100000"/>
                </a:lnSpc>
                <a:spcBef>
                  <a:spcPts val="400"/>
                </a:spcBef>
                <a:spcAft>
                  <a:spcPts val="0"/>
                </a:spcAft>
                <a:buClr>
                  <a:schemeClr val="accent1"/>
                </a:buClr>
                <a:buSzTx/>
                <a:buFont typeface="Tahoma" panose="020B0604030504040204" pitchFamily="34" charset="0"/>
                <a:buChar char="⁄"/>
                <a:tabLst/>
                <a:defRPr lang="fr-FR" sz="2000" b="1" i="0" kern="1200" baseline="0" noProof="0">
                  <a:solidFill>
                    <a:schemeClr val="bg2"/>
                  </a:solidFill>
                  <a:latin typeface="+mn-lt"/>
                  <a:ea typeface="+mn-ea"/>
                  <a:cs typeface="+mn-cs"/>
                </a:defRPr>
              </a:lvl8pPr>
              <a:lvl9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9pPr>
            </a:lstStyle>
            <a:p>
              <a:r>
                <a:rPr lang="fr-FR" sz="100" b="1" i="0" kern="1200" cap="none" baseline="0">
                  <a:noFill/>
                  <a:latin typeface="+mj-lt"/>
                  <a:ea typeface="+mn-ea"/>
                  <a:cs typeface="+mn-cs"/>
                </a:rPr>
                <a:t>&lt;N</a:t>
              </a:r>
              <a:r>
                <a:rPr lang="fr-FR" sz="100">
                  <a:noFill/>
                </a:rPr>
                <a:t>&gt;</a:t>
              </a:r>
            </a:p>
          </p:txBody>
        </p:sp>
      </p:grpSp>
      <p:grpSp>
        <p:nvGrpSpPr>
          <p:cNvPr id="23" name="SP Agenda Section" hidden="1"/>
          <p:cNvGrpSpPr>
            <a:grpSpLocks/>
          </p:cNvGrpSpPr>
          <p:nvPr userDrawn="1"/>
        </p:nvGrpSpPr>
        <p:grpSpPr>
          <a:xfrm>
            <a:off x="2534150" y="4329113"/>
            <a:ext cx="6882900" cy="0"/>
            <a:chOff x="2647374" y="3342713"/>
            <a:chExt cx="6882900" cy="500894"/>
          </a:xfrm>
        </p:grpSpPr>
        <p:sp>
          <p:nvSpPr>
            <p:cNvPr id="24" name="Textbox"/>
            <p:cNvSpPr txBox="1">
              <a:spLocks/>
            </p:cNvSpPr>
            <p:nvPr userDrawn="1"/>
          </p:nvSpPr>
          <p:spPr bwMode="gray">
            <a:xfrm>
              <a:off x="9480580" y="3342713"/>
              <a:ext cx="49694" cy="15389"/>
            </a:xfrm>
            <a:prstGeom prst="rect">
              <a:avLst/>
            </a:prstGeom>
            <a:noFill/>
          </p:spPr>
          <p:txBody>
            <a:bodyPr vert="horz" wrap="none" lIns="0" tIns="0" rIns="0" bIns="0" rtlCol="0" anchor="t" anchorCtr="0">
              <a:noAutofit/>
            </a:bodyPr>
            <a:lstStyle>
              <a:lvl1pPr algn="r" defTabSz="914400" rtl="0" eaLnBrk="1" latinLnBrk="0" hangingPunct="1">
                <a:lnSpc>
                  <a:spcPct val="100000"/>
                </a:lnSpc>
                <a:spcBef>
                  <a:spcPct val="0"/>
                </a:spcBef>
                <a:buNone/>
                <a:defRPr sz="2400" kern="1200" cap="none" baseline="0">
                  <a:solidFill>
                    <a:schemeClr val="bg1"/>
                  </a:solidFill>
                  <a:latin typeface="+mj-lt"/>
                  <a:ea typeface="+mj-ea"/>
                  <a:cs typeface="+mj-cs"/>
                </a:defRPr>
              </a:lvl1pPr>
            </a:lstStyle>
            <a:p>
              <a:pPr algn="r" defTabSz="914400" rtl="0" eaLnBrk="1" latinLnBrk="0" hangingPunct="1">
                <a:lnSpc>
                  <a:spcPct val="100000"/>
                </a:lnSpc>
                <a:spcBef>
                  <a:spcPct val="0"/>
                </a:spcBef>
                <a:buNone/>
              </a:pPr>
              <a:r>
                <a:rPr lang="fr-FR" sz="100" kern="1200" cap="none" baseline="0">
                  <a:noFill/>
                  <a:latin typeface="+mj-lt"/>
                  <a:ea typeface="+mj-ea"/>
                  <a:cs typeface="+mj-cs"/>
                </a:rPr>
                <a:t>&lt;TEXT&gt;</a:t>
              </a:r>
            </a:p>
          </p:txBody>
        </p:sp>
        <p:sp>
          <p:nvSpPr>
            <p:cNvPr id="25" name="Textbox"/>
            <p:cNvSpPr txBox="1">
              <a:spLocks/>
            </p:cNvSpPr>
            <p:nvPr userDrawn="1"/>
          </p:nvSpPr>
          <p:spPr>
            <a:xfrm>
              <a:off x="2647374" y="3828218"/>
              <a:ext cx="286617" cy="15389"/>
            </a:xfrm>
            <a:prstGeom prst="rect">
              <a:avLst/>
            </a:prstGeom>
            <a:noFill/>
          </p:spPr>
          <p:txBody>
            <a:bodyPr wrap="none" lIns="0" tIns="0" rIns="0" bIns="0" anchor="ctr">
              <a:noAutofit/>
            </a:bodyPr>
            <a:lstStyle>
              <a:lvl1pPr marL="0" indent="-252000" algn="just" defTabSz="914400" rtl="0" eaLnBrk="1" latinLnBrk="0" hangingPunct="1">
                <a:lnSpc>
                  <a:spcPct val="100000"/>
                </a:lnSpc>
                <a:spcBef>
                  <a:spcPts val="400"/>
                </a:spcBef>
                <a:buClr>
                  <a:schemeClr val="bg1"/>
                </a:buClr>
                <a:buFont typeface="Tahoma" panose="020B0604030504040204" pitchFamily="34" charset="0"/>
                <a:buChar char="⁄"/>
                <a:defRPr sz="2400" b="1" i="0" kern="1200" cap="all" baseline="0">
                  <a:solidFill>
                    <a:schemeClr val="bg1"/>
                  </a:solidFill>
                  <a:latin typeface="+mn-lt"/>
                  <a:ea typeface="+mn-ea"/>
                  <a:cs typeface="+mn-cs"/>
                </a:defRPr>
              </a:lvl1pPr>
              <a:lvl2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2pPr>
              <a:lvl3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3pPr>
              <a:lvl4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cap="none" baseline="0">
                  <a:solidFill>
                    <a:schemeClr val="bg2"/>
                  </a:solidFill>
                  <a:latin typeface="+mn-lt"/>
                  <a:ea typeface="+mn-ea"/>
                  <a:cs typeface="+mn-cs"/>
                </a:defRPr>
              </a:lvl4pPr>
              <a:lvl5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a:solidFill>
                    <a:schemeClr val="bg2"/>
                  </a:solidFill>
                  <a:latin typeface="+mn-lt"/>
                  <a:ea typeface="+mn-ea"/>
                  <a:cs typeface="+mn-cs"/>
                </a:defRPr>
              </a:lvl5pPr>
              <a:lvl6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noProof="0">
                  <a:solidFill>
                    <a:schemeClr val="bg2"/>
                  </a:solidFill>
                  <a:latin typeface="+mn-lt"/>
                  <a:ea typeface="+mn-ea"/>
                  <a:cs typeface="+mn-cs"/>
                </a:defRPr>
              </a:lvl6pPr>
              <a:lvl7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7pPr>
              <a:lvl8pPr marL="0" marR="0" indent="-252000" algn="just" defTabSz="914400" rtl="0" eaLnBrk="1" fontAlgn="auto" latinLnBrk="0" hangingPunct="1">
                <a:lnSpc>
                  <a:spcPct val="100000"/>
                </a:lnSpc>
                <a:spcBef>
                  <a:spcPts val="400"/>
                </a:spcBef>
                <a:spcAft>
                  <a:spcPts val="0"/>
                </a:spcAft>
                <a:buClr>
                  <a:schemeClr val="accent1"/>
                </a:buClr>
                <a:buSzTx/>
                <a:buFont typeface="Tahoma" panose="020B0604030504040204" pitchFamily="34" charset="0"/>
                <a:buChar char="⁄"/>
                <a:tabLst/>
                <a:defRPr lang="fr-FR" sz="2000" b="1" i="0" kern="1200" baseline="0" noProof="0">
                  <a:solidFill>
                    <a:schemeClr val="bg2"/>
                  </a:solidFill>
                  <a:latin typeface="+mn-lt"/>
                  <a:ea typeface="+mn-ea"/>
                  <a:cs typeface="+mn-cs"/>
                </a:defRPr>
              </a:lvl8pPr>
              <a:lvl9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9pPr>
            </a:lstStyle>
            <a:p>
              <a:r>
                <a:rPr lang="fr-FR" sz="100" b="1" i="0" kern="1200" cap="none" baseline="0">
                  <a:noFill/>
                  <a:latin typeface="+mj-lt"/>
                  <a:ea typeface="+mn-ea"/>
                  <a:cs typeface="+mn-cs"/>
                </a:rPr>
                <a:t>&lt;N</a:t>
              </a:r>
              <a:r>
                <a:rPr lang="fr-FR" sz="100">
                  <a:noFill/>
                </a:rPr>
                <a:t>&gt;</a:t>
              </a:r>
            </a:p>
          </p:txBody>
        </p:sp>
      </p:grpSp>
    </p:spTree>
    <p:extLst>
      <p:ext uri="{BB962C8B-B14F-4D97-AF65-F5344CB8AC3E}">
        <p14:creationId xmlns:p14="http://schemas.microsoft.com/office/powerpoint/2010/main" val="31401223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Page Contacts">
    <p:bg>
      <p:bgPr>
        <a:solidFill>
          <a:schemeClr val="bg2"/>
        </a:solidFill>
        <a:effectLst/>
      </p:bgPr>
    </p:bg>
    <p:spTree>
      <p:nvGrpSpPr>
        <p:cNvPr id="1" name=""/>
        <p:cNvGrpSpPr/>
        <p:nvPr/>
      </p:nvGrpSpPr>
      <p:grpSpPr>
        <a:xfrm>
          <a:off x="0" y="0"/>
          <a:ext cx="0" cy="0"/>
          <a:chOff x="0" y="0"/>
          <a:chExt cx="0" cy="0"/>
        </a:xfrm>
      </p:grpSpPr>
      <p:pic>
        <p:nvPicPr>
          <p:cNvPr id="32" name="Image 5"/>
          <p:cNvPicPr>
            <a:picLocks noChangeAspect="1"/>
          </p:cNvPicPr>
          <p:nvPr userDrawn="1"/>
        </p:nvPicPr>
        <p:blipFill rotWithShape="1">
          <a:blip r:embed="rId2" cstate="print">
            <a:extLst>
              <a:ext uri="{28A0092B-C50C-407E-A947-70E740481C1C}">
                <a14:useLocalDpi xmlns:a14="http://schemas.microsoft.com/office/drawing/2010/main"/>
              </a:ext>
            </a:extLst>
          </a:blip>
          <a:srcRect r="-184204" b="-45087"/>
          <a:stretch/>
        </p:blipFill>
        <p:spPr>
          <a:xfrm>
            <a:off x="-2" y="-9086"/>
            <a:ext cx="9906001" cy="6858000"/>
          </a:xfrm>
          <a:prstGeom prst="rect">
            <a:avLst/>
          </a:prstGeom>
          <a:solidFill>
            <a:schemeClr val="bg2"/>
          </a:solidFill>
        </p:spPr>
      </p:pic>
      <p:pic>
        <p:nvPicPr>
          <p:cNvPr id="5" name="Picture 7"/>
          <p:cNvPicPr>
            <a:picLocks/>
          </p:cNvPicPr>
          <p:nvPr userDrawn="1"/>
        </p:nvPicPr>
        <p:blipFill>
          <a:blip r:embed="rId3"/>
          <a:stretch>
            <a:fillRect/>
          </a:stretch>
        </p:blipFill>
        <p:spPr>
          <a:xfrm>
            <a:off x="6624000" y="1152000"/>
            <a:ext cx="2826000" cy="381600"/>
          </a:xfrm>
          <a:prstGeom prst="rect">
            <a:avLst/>
          </a:prstGeom>
        </p:spPr>
      </p:pic>
    </p:spTree>
    <p:extLst>
      <p:ext uri="{BB962C8B-B14F-4D97-AF65-F5344CB8AC3E}">
        <p14:creationId xmlns:p14="http://schemas.microsoft.com/office/powerpoint/2010/main" val="41791460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End Page Picture">
    <p:spTree>
      <p:nvGrpSpPr>
        <p:cNvPr id="1" name=""/>
        <p:cNvGrpSpPr/>
        <p:nvPr/>
      </p:nvGrpSpPr>
      <p:grpSpPr>
        <a:xfrm>
          <a:off x="0" y="0"/>
          <a:ext cx="0" cy="0"/>
          <a:chOff x="0" y="0"/>
          <a:chExt cx="0" cy="0"/>
        </a:xfrm>
      </p:grpSpPr>
      <p:pic>
        <p:nvPicPr>
          <p:cNvPr id="1026" name="Picture 2" descr="C:\Users\kerveillant\Desktop\WAVESTONE #ProdTools\4. Visuels\La city 2.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3694"/>
          <a:stretch/>
        </p:blipFill>
        <p:spPr bwMode="auto">
          <a:xfrm>
            <a:off x="-15552" y="0"/>
            <a:ext cx="9921552" cy="686538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bwMode="black">
          <a:xfrm>
            <a:off x="-1038" y="-1"/>
            <a:ext cx="2303463" cy="5229201"/>
          </a:xfrm>
          <a:prstGeom prst="rect">
            <a:avLst/>
          </a:prstGeom>
          <a:noFill/>
        </p:spPr>
        <p:txBody>
          <a:bodyPr wrap="square" rtlCol="0" anchor="t" anchorCtr="1">
            <a:noAutofit/>
          </a:bodyPr>
          <a:lstStyle/>
          <a:p>
            <a:pPr algn="l">
              <a:lnSpc>
                <a:spcPct val="200000"/>
              </a:lnSpc>
            </a:pPr>
            <a:r>
              <a:rPr lang="fr-FR" sz="1000" noProof="0">
                <a:solidFill>
                  <a:schemeClr val="bg2"/>
                </a:solidFill>
              </a:rPr>
              <a:t>PARIS</a:t>
            </a:r>
          </a:p>
          <a:p>
            <a:pPr algn="l">
              <a:lnSpc>
                <a:spcPct val="200000"/>
              </a:lnSpc>
            </a:pPr>
            <a:r>
              <a:rPr lang="fr-FR" sz="1000" noProof="0">
                <a:solidFill>
                  <a:schemeClr val="bg2"/>
                </a:solidFill>
              </a:rPr>
              <a:t>LONDRES</a:t>
            </a:r>
          </a:p>
          <a:p>
            <a:pPr algn="l">
              <a:lnSpc>
                <a:spcPct val="200000"/>
              </a:lnSpc>
            </a:pPr>
            <a:r>
              <a:rPr lang="fr-FR" sz="1000" noProof="0">
                <a:solidFill>
                  <a:schemeClr val="bg2"/>
                </a:solidFill>
              </a:rPr>
              <a:t>NEW YORK</a:t>
            </a:r>
          </a:p>
          <a:p>
            <a:pPr algn="l">
              <a:lnSpc>
                <a:spcPct val="200000"/>
              </a:lnSpc>
            </a:pPr>
            <a:r>
              <a:rPr lang="fr-FR" sz="1000" noProof="0">
                <a:solidFill>
                  <a:schemeClr val="bg2"/>
                </a:solidFill>
              </a:rPr>
              <a:t>HONG KONG</a:t>
            </a:r>
          </a:p>
          <a:p>
            <a:pPr algn="l">
              <a:lnSpc>
                <a:spcPct val="200000"/>
              </a:lnSpc>
            </a:pPr>
            <a:r>
              <a:rPr lang="fr-FR" sz="1000" noProof="0">
                <a:solidFill>
                  <a:schemeClr val="bg2"/>
                </a:solidFill>
              </a:rPr>
              <a:t>SINGAPOUR *</a:t>
            </a:r>
          </a:p>
          <a:p>
            <a:pPr algn="l">
              <a:lnSpc>
                <a:spcPct val="200000"/>
              </a:lnSpc>
            </a:pPr>
            <a:r>
              <a:rPr lang="fr-FR" sz="1000" noProof="0">
                <a:solidFill>
                  <a:schemeClr val="bg2"/>
                </a:solidFill>
              </a:rPr>
              <a:t>DUBAI *</a:t>
            </a:r>
          </a:p>
          <a:p>
            <a:pPr algn="l">
              <a:lnSpc>
                <a:spcPct val="200000"/>
              </a:lnSpc>
            </a:pPr>
            <a:r>
              <a:rPr lang="fr-FR" sz="1000" noProof="0">
                <a:solidFill>
                  <a:schemeClr val="bg2"/>
                </a:solidFill>
              </a:rPr>
              <a:t>SAO PAULO *</a:t>
            </a:r>
          </a:p>
          <a:p>
            <a:pPr algn="l">
              <a:lnSpc>
                <a:spcPct val="200000"/>
              </a:lnSpc>
            </a:pPr>
            <a:r>
              <a:rPr lang="fr-FR" sz="1000" noProof="0">
                <a:solidFill>
                  <a:schemeClr val="bg2"/>
                </a:solidFill>
              </a:rPr>
              <a:t>LUXEMBOURG</a:t>
            </a:r>
          </a:p>
          <a:p>
            <a:pPr algn="l">
              <a:lnSpc>
                <a:spcPct val="200000"/>
              </a:lnSpc>
            </a:pPr>
            <a:r>
              <a:rPr lang="fr-FR" sz="1000" noProof="0">
                <a:solidFill>
                  <a:schemeClr val="bg2"/>
                </a:solidFill>
              </a:rPr>
              <a:t>MADRID *</a:t>
            </a:r>
          </a:p>
          <a:p>
            <a:pPr algn="l">
              <a:lnSpc>
                <a:spcPct val="200000"/>
              </a:lnSpc>
            </a:pPr>
            <a:r>
              <a:rPr lang="fr-FR" sz="1000" noProof="0">
                <a:solidFill>
                  <a:schemeClr val="bg2"/>
                </a:solidFill>
              </a:rPr>
              <a:t>MILAN *</a:t>
            </a:r>
          </a:p>
          <a:p>
            <a:pPr marL="0" marR="0" indent="0" algn="l" defTabSz="914400" rtl="0" eaLnBrk="1" fontAlgn="auto" latinLnBrk="0" hangingPunct="1">
              <a:lnSpc>
                <a:spcPct val="200000"/>
              </a:lnSpc>
              <a:spcBef>
                <a:spcPts val="0"/>
              </a:spcBef>
              <a:spcAft>
                <a:spcPts val="0"/>
              </a:spcAft>
              <a:buClrTx/>
              <a:buSzTx/>
              <a:buFontTx/>
              <a:buNone/>
              <a:tabLst/>
              <a:defRPr/>
            </a:pPr>
            <a:r>
              <a:rPr lang="fr-FR" sz="1000" noProof="0">
                <a:solidFill>
                  <a:schemeClr val="bg2"/>
                </a:solidFill>
              </a:rPr>
              <a:t>BRUXELLES</a:t>
            </a:r>
          </a:p>
          <a:p>
            <a:pPr algn="l">
              <a:lnSpc>
                <a:spcPct val="200000"/>
              </a:lnSpc>
            </a:pPr>
            <a:r>
              <a:rPr lang="fr-FR" sz="1000" noProof="0">
                <a:solidFill>
                  <a:schemeClr val="bg2"/>
                </a:solidFill>
              </a:rPr>
              <a:t>GENEVE</a:t>
            </a:r>
          </a:p>
          <a:p>
            <a:pPr algn="l">
              <a:lnSpc>
                <a:spcPct val="200000"/>
              </a:lnSpc>
            </a:pPr>
            <a:r>
              <a:rPr lang="fr-FR" sz="1000" noProof="0">
                <a:solidFill>
                  <a:schemeClr val="bg2"/>
                </a:solidFill>
              </a:rPr>
              <a:t>CASABLANCA</a:t>
            </a:r>
          </a:p>
          <a:p>
            <a:pPr algn="l">
              <a:lnSpc>
                <a:spcPct val="200000"/>
              </a:lnSpc>
            </a:pPr>
            <a:r>
              <a:rPr lang="fr-FR" sz="1000" noProof="0">
                <a:solidFill>
                  <a:schemeClr val="bg2"/>
                </a:solidFill>
              </a:rPr>
              <a:t>ISTANBUL * </a:t>
            </a:r>
          </a:p>
          <a:p>
            <a:pPr algn="l">
              <a:lnSpc>
                <a:spcPct val="200000"/>
              </a:lnSpc>
            </a:pPr>
            <a:r>
              <a:rPr lang="fr-FR" sz="1000" noProof="0">
                <a:solidFill>
                  <a:schemeClr val="bg2"/>
                </a:solidFill>
              </a:rPr>
              <a:t>LYON</a:t>
            </a:r>
          </a:p>
          <a:p>
            <a:pPr algn="l">
              <a:lnSpc>
                <a:spcPct val="200000"/>
              </a:lnSpc>
            </a:pPr>
            <a:r>
              <a:rPr lang="fr-FR" sz="1000" noProof="0">
                <a:solidFill>
                  <a:schemeClr val="bg2"/>
                </a:solidFill>
              </a:rPr>
              <a:t>MARSEILLE</a:t>
            </a:r>
          </a:p>
          <a:p>
            <a:pPr algn="l">
              <a:lnSpc>
                <a:spcPct val="200000"/>
              </a:lnSpc>
            </a:pPr>
            <a:r>
              <a:rPr lang="fr-FR" sz="1000" noProof="0">
                <a:solidFill>
                  <a:schemeClr val="bg2"/>
                </a:solidFill>
              </a:rPr>
              <a:t>NANTES</a:t>
            </a:r>
          </a:p>
          <a:p>
            <a:pPr algn="l"/>
            <a:endParaRPr lang="fr-FR" sz="1000" noProof="0">
              <a:solidFill>
                <a:schemeClr val="bg2"/>
              </a:solidFill>
            </a:endParaRPr>
          </a:p>
        </p:txBody>
      </p:sp>
      <p:sp>
        <p:nvSpPr>
          <p:cNvPr id="2" name="TextBox 1"/>
          <p:cNvSpPr txBox="1"/>
          <p:nvPr userDrawn="1"/>
        </p:nvSpPr>
        <p:spPr bwMode="black">
          <a:xfrm>
            <a:off x="632520" y="5301208"/>
            <a:ext cx="756000" cy="200055"/>
          </a:xfrm>
          <a:prstGeom prst="rect">
            <a:avLst/>
          </a:prstGeom>
          <a:noFill/>
        </p:spPr>
        <p:txBody>
          <a:bodyPr wrap="square" rtlCol="0">
            <a:spAutoFit/>
          </a:bodyPr>
          <a:lstStyle/>
          <a:p>
            <a:pPr algn="l"/>
            <a:r>
              <a:rPr lang="fr-FR" sz="700" noProof="0">
                <a:solidFill>
                  <a:schemeClr val="bg2"/>
                </a:solidFill>
              </a:rPr>
              <a:t>* Partenariats</a:t>
            </a:r>
          </a:p>
        </p:txBody>
      </p:sp>
      <p:pic>
        <p:nvPicPr>
          <p:cNvPr id="9" name="Picture 7"/>
          <p:cNvPicPr>
            <a:picLocks/>
          </p:cNvPicPr>
          <p:nvPr userDrawn="1"/>
        </p:nvPicPr>
        <p:blipFill>
          <a:blip r:embed="rId3"/>
          <a:stretch>
            <a:fillRect/>
          </a:stretch>
        </p:blipFill>
        <p:spPr>
          <a:xfrm>
            <a:off x="6624000" y="1152000"/>
            <a:ext cx="2826000" cy="381600"/>
          </a:xfrm>
          <a:prstGeom prst="rect">
            <a:avLst/>
          </a:prstGeom>
        </p:spPr>
      </p:pic>
    </p:spTree>
    <p:extLst>
      <p:ext uri="{BB962C8B-B14F-4D97-AF65-F5344CB8AC3E}">
        <p14:creationId xmlns:p14="http://schemas.microsoft.com/office/powerpoint/2010/main" val="13632417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Guidelines">
    <p:spTree>
      <p:nvGrpSpPr>
        <p:cNvPr id="1" name=""/>
        <p:cNvGrpSpPr/>
        <p:nvPr/>
      </p:nvGrpSpPr>
      <p:grpSpPr>
        <a:xfrm>
          <a:off x="0" y="0"/>
          <a:ext cx="0" cy="0"/>
          <a:chOff x="0" y="0"/>
          <a:chExt cx="0" cy="0"/>
        </a:xfrm>
      </p:grpSpPr>
      <p:graphicFrame>
        <p:nvGraphicFramePr>
          <p:cNvPr id="5" name="Table 4"/>
          <p:cNvGraphicFramePr>
            <a:graphicFrameLocks noGrp="1"/>
          </p:cNvGraphicFramePr>
          <p:nvPr userDrawn="1">
            <p:extLst>
              <p:ext uri="{D42A27DB-BD31-4B8C-83A1-F6EECF244321}">
                <p14:modId xmlns:p14="http://schemas.microsoft.com/office/powerpoint/2010/main" val="507372457"/>
              </p:ext>
            </p:extLst>
          </p:nvPr>
        </p:nvGraphicFramePr>
        <p:xfrm>
          <a:off x="394928" y="3212976"/>
          <a:ext cx="9393598" cy="3596640"/>
        </p:xfrm>
        <a:graphic>
          <a:graphicData uri="http://schemas.openxmlformats.org/drawingml/2006/table">
            <a:tbl>
              <a:tblPr firstRow="1" bandRow="1">
                <a:tableStyleId>{0E3FDE45-AF77-4B5C-9715-49D594BDF05E}</a:tableStyleId>
              </a:tblPr>
              <a:tblGrid>
                <a:gridCol w="1210183">
                  <a:extLst>
                    <a:ext uri="{9D8B030D-6E8A-4147-A177-3AD203B41FA5}">
                      <a16:colId xmlns:a16="http://schemas.microsoft.com/office/drawing/2014/main" val="20000"/>
                    </a:ext>
                  </a:extLst>
                </a:gridCol>
                <a:gridCol w="1133237">
                  <a:extLst>
                    <a:ext uri="{9D8B030D-6E8A-4147-A177-3AD203B41FA5}">
                      <a16:colId xmlns:a16="http://schemas.microsoft.com/office/drawing/2014/main" val="20001"/>
                    </a:ext>
                  </a:extLst>
                </a:gridCol>
                <a:gridCol w="1169581">
                  <a:extLst>
                    <a:ext uri="{9D8B030D-6E8A-4147-A177-3AD203B41FA5}">
                      <a16:colId xmlns:a16="http://schemas.microsoft.com/office/drawing/2014/main" val="20002"/>
                    </a:ext>
                  </a:extLst>
                </a:gridCol>
                <a:gridCol w="541015">
                  <a:extLst>
                    <a:ext uri="{9D8B030D-6E8A-4147-A177-3AD203B41FA5}">
                      <a16:colId xmlns:a16="http://schemas.microsoft.com/office/drawing/2014/main" val="20003"/>
                    </a:ext>
                  </a:extLst>
                </a:gridCol>
                <a:gridCol w="894381">
                  <a:extLst>
                    <a:ext uri="{9D8B030D-6E8A-4147-A177-3AD203B41FA5}">
                      <a16:colId xmlns:a16="http://schemas.microsoft.com/office/drawing/2014/main" val="20004"/>
                    </a:ext>
                  </a:extLst>
                </a:gridCol>
                <a:gridCol w="935665">
                  <a:extLst>
                    <a:ext uri="{9D8B030D-6E8A-4147-A177-3AD203B41FA5}">
                      <a16:colId xmlns:a16="http://schemas.microsoft.com/office/drawing/2014/main" val="20005"/>
                    </a:ext>
                  </a:extLst>
                </a:gridCol>
                <a:gridCol w="1935125">
                  <a:extLst>
                    <a:ext uri="{9D8B030D-6E8A-4147-A177-3AD203B41FA5}">
                      <a16:colId xmlns:a16="http://schemas.microsoft.com/office/drawing/2014/main" val="20006"/>
                    </a:ext>
                  </a:extLst>
                </a:gridCol>
                <a:gridCol w="1574411">
                  <a:extLst>
                    <a:ext uri="{9D8B030D-6E8A-4147-A177-3AD203B41FA5}">
                      <a16:colId xmlns:a16="http://schemas.microsoft.com/office/drawing/2014/main" val="20007"/>
                    </a:ext>
                  </a:extLst>
                </a:gridCol>
              </a:tblGrid>
              <a:tr h="364884">
                <a:tc>
                  <a:txBody>
                    <a:bodyPr/>
                    <a:lstStyle/>
                    <a:p>
                      <a:r>
                        <a:rPr lang="fr-FR" sz="900" b="1"/>
                        <a:t>Niveau</a:t>
                      </a:r>
                    </a:p>
                  </a:txBody>
                  <a:tcPr>
                    <a:solidFill>
                      <a:schemeClr val="bg1">
                        <a:lumMod val="95000"/>
                      </a:schemeClr>
                    </a:solidFill>
                  </a:tcPr>
                </a:tc>
                <a:tc>
                  <a:txBody>
                    <a:bodyPr/>
                    <a:lstStyle/>
                    <a:p>
                      <a:pPr algn="ctr"/>
                      <a:r>
                        <a:rPr lang="fr-FR" sz="900" b="1" kern="1200">
                          <a:solidFill>
                            <a:schemeClr val="tx1"/>
                          </a:solidFill>
                          <a:latin typeface="+mn-lt"/>
                          <a:ea typeface="+mn-ea"/>
                          <a:cs typeface="+mn-cs"/>
                        </a:rPr>
                        <a:t>Police</a:t>
                      </a:r>
                    </a:p>
                  </a:txBody>
                  <a:tcPr>
                    <a:solidFill>
                      <a:schemeClr val="bg1">
                        <a:lumMod val="95000"/>
                      </a:schemeClr>
                    </a:solidFill>
                  </a:tcPr>
                </a:tc>
                <a:tc>
                  <a:txBody>
                    <a:bodyPr/>
                    <a:lstStyle/>
                    <a:p>
                      <a:pPr algn="ctr"/>
                      <a:r>
                        <a:rPr lang="fr-FR" sz="900" b="1" kern="1200">
                          <a:solidFill>
                            <a:schemeClr val="tx1"/>
                          </a:solidFill>
                          <a:latin typeface="+mn-lt"/>
                          <a:ea typeface="+mn-ea"/>
                          <a:cs typeface="+mn-cs"/>
                        </a:rPr>
                        <a:t>Couleur</a:t>
                      </a:r>
                    </a:p>
                  </a:txBody>
                  <a:tcPr>
                    <a:solidFill>
                      <a:schemeClr val="bg1">
                        <a:lumMod val="95000"/>
                      </a:schemeClr>
                    </a:solidFill>
                  </a:tcPr>
                </a:tc>
                <a:tc>
                  <a:txBody>
                    <a:bodyPr/>
                    <a:lstStyle/>
                    <a:p>
                      <a:pPr algn="ctr"/>
                      <a:r>
                        <a:rPr lang="fr-FR" sz="900" b="1" kern="1200">
                          <a:solidFill>
                            <a:schemeClr val="tx1"/>
                          </a:solidFill>
                          <a:latin typeface="+mn-lt"/>
                          <a:ea typeface="+mn-ea"/>
                          <a:cs typeface="+mn-cs"/>
                        </a:rPr>
                        <a:t>Taille</a:t>
                      </a:r>
                    </a:p>
                  </a:txBody>
                  <a:tcPr>
                    <a:solidFill>
                      <a:schemeClr val="bg1">
                        <a:lumMod val="95000"/>
                      </a:schemeClr>
                    </a:solidFill>
                  </a:tcPr>
                </a:tc>
                <a:tc>
                  <a:txBody>
                    <a:bodyPr/>
                    <a:lstStyle/>
                    <a:p>
                      <a:pPr algn="ctr"/>
                      <a:r>
                        <a:rPr lang="fr-FR" sz="900" b="1" kern="1200">
                          <a:solidFill>
                            <a:schemeClr val="tx1"/>
                          </a:solidFill>
                          <a:latin typeface="+mn-lt"/>
                          <a:ea typeface="+mn-ea"/>
                          <a:cs typeface="+mn-cs"/>
                        </a:rPr>
                        <a:t>Effet</a:t>
                      </a:r>
                    </a:p>
                  </a:txBody>
                  <a:tcPr>
                    <a:solidFill>
                      <a:schemeClr val="bg1">
                        <a:lumMod val="95000"/>
                      </a:schemeClr>
                    </a:solidFill>
                  </a:tcPr>
                </a:tc>
                <a:tc>
                  <a:txBody>
                    <a:bodyPr/>
                    <a:lstStyle/>
                    <a:p>
                      <a:pPr algn="ctr"/>
                      <a:r>
                        <a:rPr lang="fr-FR" sz="900" b="1" kern="1200">
                          <a:solidFill>
                            <a:schemeClr val="tx1"/>
                          </a:solidFill>
                          <a:latin typeface="+mn-lt"/>
                          <a:ea typeface="+mn-ea"/>
                          <a:cs typeface="+mn-cs"/>
                        </a:rPr>
                        <a:t>Bullet </a:t>
                      </a:r>
                    </a:p>
                  </a:txBody>
                  <a:tcPr>
                    <a:solidFill>
                      <a:schemeClr val="bg1">
                        <a:lumMod val="95000"/>
                      </a:schemeClr>
                    </a:solidFill>
                  </a:tcPr>
                </a:tc>
                <a:tc>
                  <a:txBody>
                    <a:bodyPr/>
                    <a:lstStyle/>
                    <a:p>
                      <a:r>
                        <a:rPr lang="fr-FR" sz="900" b="1" kern="1200">
                          <a:solidFill>
                            <a:schemeClr val="tx1"/>
                          </a:solidFill>
                          <a:latin typeface="+mn-lt"/>
                          <a:ea typeface="+mn-ea"/>
                          <a:cs typeface="+mn-cs"/>
                        </a:rPr>
                        <a:t>Retrait </a:t>
                      </a:r>
                      <a:br>
                        <a:rPr lang="fr-FR" sz="900" b="1" kern="1200">
                          <a:solidFill>
                            <a:schemeClr val="tx1"/>
                          </a:solidFill>
                          <a:latin typeface="+mn-lt"/>
                          <a:ea typeface="+mn-ea"/>
                          <a:cs typeface="+mn-cs"/>
                        </a:rPr>
                      </a:br>
                      <a:r>
                        <a:rPr lang="fr-FR" sz="900" b="1" kern="1200">
                          <a:solidFill>
                            <a:schemeClr val="tx1"/>
                          </a:solidFill>
                          <a:latin typeface="+mn-lt"/>
                          <a:ea typeface="+mn-ea"/>
                          <a:cs typeface="+mn-cs"/>
                        </a:rPr>
                        <a:t>Paragraphe</a:t>
                      </a:r>
                    </a:p>
                  </a:txBody>
                  <a:tcPr>
                    <a:solidFill>
                      <a:schemeClr val="bg1">
                        <a:lumMod val="95000"/>
                      </a:schemeClr>
                    </a:solidFill>
                  </a:tcPr>
                </a:tc>
                <a:tc>
                  <a:txBody>
                    <a:bodyPr/>
                    <a:lstStyle/>
                    <a:p>
                      <a:r>
                        <a:rPr lang="fr-FR" sz="900" b="1" kern="1200">
                          <a:solidFill>
                            <a:schemeClr val="tx1"/>
                          </a:solidFill>
                          <a:latin typeface="+mn-lt"/>
                          <a:ea typeface="+mn-ea"/>
                          <a:cs typeface="+mn-cs"/>
                        </a:rPr>
                        <a:t>Espacement </a:t>
                      </a:r>
                    </a:p>
                    <a:p>
                      <a:r>
                        <a:rPr lang="fr-FR" sz="900" b="1" kern="1200">
                          <a:solidFill>
                            <a:schemeClr val="tx1"/>
                          </a:solidFill>
                          <a:latin typeface="+mn-lt"/>
                          <a:ea typeface="+mn-ea"/>
                          <a:cs typeface="+mn-cs"/>
                        </a:rPr>
                        <a:t>Paragraphe</a:t>
                      </a:r>
                    </a:p>
                  </a:txBody>
                  <a:tcPr>
                    <a:solidFill>
                      <a:schemeClr val="bg1">
                        <a:lumMod val="95000"/>
                      </a:schemeClr>
                    </a:solidFill>
                  </a:tcPr>
                </a:tc>
                <a:extLst>
                  <a:ext uri="{0D108BD9-81ED-4DB2-BD59-A6C34878D82A}">
                    <a16:rowId xmlns:a16="http://schemas.microsoft.com/office/drawing/2014/main" val="10000"/>
                  </a:ext>
                </a:extLst>
              </a:tr>
              <a:tr h="327643">
                <a:tc>
                  <a:txBody>
                    <a:bodyPr/>
                    <a:lstStyle/>
                    <a:p>
                      <a:r>
                        <a:rPr lang="fr-FR" sz="1000" i="0" kern="1200" cap="all" baseline="0">
                          <a:solidFill>
                            <a:schemeClr val="accent4"/>
                          </a:solidFill>
                          <a:latin typeface="+mj-lt"/>
                          <a:ea typeface="+mn-ea"/>
                          <a:cs typeface="+mn-cs"/>
                        </a:rPr>
                        <a:t>surtitre</a:t>
                      </a:r>
                    </a:p>
                  </a:txBody>
                  <a:tcPr anchor="ctr">
                    <a:solidFill>
                      <a:schemeClr val="bg1"/>
                    </a:solidFill>
                  </a:tcPr>
                </a:tc>
                <a:tc>
                  <a:txBody>
                    <a:bodyPr/>
                    <a:lstStyle/>
                    <a:p>
                      <a:pPr algn="ctr"/>
                      <a:r>
                        <a:rPr lang="fr-FR" sz="1000" i="0" kern="1200" cap="none" baseline="0" err="1">
                          <a:solidFill>
                            <a:schemeClr val="tx1"/>
                          </a:solidFill>
                          <a:latin typeface="+mn-lt"/>
                          <a:ea typeface="+mn-ea"/>
                          <a:cs typeface="+mn-cs"/>
                        </a:rPr>
                        <a:t>Tahoma</a:t>
                      </a:r>
                      <a:r>
                        <a:rPr lang="fr-FR" sz="1000" i="0" kern="1200" cap="none" baseline="0">
                          <a:solidFill>
                            <a:schemeClr val="tx1"/>
                          </a:solidFill>
                          <a:latin typeface="+mn-lt"/>
                          <a:ea typeface="+mn-ea"/>
                          <a:cs typeface="+mn-cs"/>
                        </a:rPr>
                        <a:t> </a:t>
                      </a:r>
                      <a:r>
                        <a:rPr lang="fr-FR" sz="1000" i="0" kern="1200" cap="none" baseline="0" err="1">
                          <a:solidFill>
                            <a:schemeClr val="tx1"/>
                          </a:solidFill>
                          <a:latin typeface="+mn-lt"/>
                          <a:ea typeface="+mn-ea"/>
                          <a:cs typeface="+mn-cs"/>
                        </a:rPr>
                        <a:t>Headings</a:t>
                      </a:r>
                      <a:endParaRPr lang="fr-FR" sz="1000" i="0" kern="1200" cap="none" baseline="0">
                        <a:solidFill>
                          <a:schemeClr val="tx1"/>
                        </a:solidFill>
                        <a:latin typeface="+mn-lt"/>
                        <a:ea typeface="+mn-ea"/>
                        <a:cs typeface="+mn-cs"/>
                      </a:endParaRPr>
                    </a:p>
                  </a:txBody>
                  <a:tcPr anchor="ctr">
                    <a:solidFill>
                      <a:schemeClr val="bg1"/>
                    </a:solidFill>
                  </a:tcPr>
                </a:tc>
                <a:tc>
                  <a:txBody>
                    <a:bodyPr/>
                    <a:lstStyle/>
                    <a:p>
                      <a:pPr algn="ctr"/>
                      <a:r>
                        <a:rPr lang="fr-FR" sz="1000" i="0" kern="1200" cap="all" baseline="0">
                          <a:solidFill>
                            <a:schemeClr val="tx1"/>
                          </a:solidFill>
                          <a:latin typeface="+mn-lt"/>
                          <a:ea typeface="+mn-ea"/>
                          <a:cs typeface="+mn-cs"/>
                        </a:rPr>
                        <a:t>147 / 132 / 129</a:t>
                      </a:r>
                    </a:p>
                  </a:txBody>
                  <a:tcPr anchor="ctr">
                    <a:solidFill>
                      <a:schemeClr val="bg1"/>
                    </a:solidFill>
                  </a:tcPr>
                </a:tc>
                <a:tc>
                  <a:txBody>
                    <a:bodyPr/>
                    <a:lstStyle/>
                    <a:p>
                      <a:pPr algn="ctr"/>
                      <a:r>
                        <a:rPr lang="fr-FR" sz="1000" i="0" kern="1200" cap="all" baseline="0">
                          <a:solidFill>
                            <a:schemeClr val="tx1"/>
                          </a:solidFill>
                          <a:latin typeface="+mn-lt"/>
                          <a:ea typeface="+mn-ea"/>
                          <a:cs typeface="+mn-cs"/>
                        </a:rPr>
                        <a:t>10</a:t>
                      </a:r>
                    </a:p>
                  </a:txBody>
                  <a:tcPr anchor="ctr">
                    <a:solidFill>
                      <a:schemeClr val="bg1"/>
                    </a:solidFill>
                  </a:tcPr>
                </a:tc>
                <a:tc>
                  <a:txBody>
                    <a:bodyPr/>
                    <a:lstStyle/>
                    <a:p>
                      <a:pPr algn="ctr"/>
                      <a:r>
                        <a:rPr lang="fr-FR" sz="1000" i="0" kern="1200" cap="all" baseline="0">
                          <a:solidFill>
                            <a:schemeClr val="tx1"/>
                          </a:solidFill>
                          <a:latin typeface="+mn-lt"/>
                          <a:ea typeface="+mn-ea"/>
                          <a:cs typeface="+mn-cs"/>
                        </a:rPr>
                        <a:t>ALL CAPS</a:t>
                      </a:r>
                    </a:p>
                  </a:txBody>
                  <a:tcPr anchor="ctr">
                    <a:solidFill>
                      <a:schemeClr val="bg1"/>
                    </a:solidFill>
                  </a:tcPr>
                </a:tc>
                <a:tc>
                  <a:txBody>
                    <a:bodyPr/>
                    <a:lstStyle/>
                    <a:p>
                      <a:pPr algn="ctr"/>
                      <a:endParaRPr lang="fr-FR" sz="1000" kern="1200">
                        <a:solidFill>
                          <a:schemeClr val="tx1"/>
                        </a:solidFill>
                        <a:latin typeface="+mn-lt"/>
                        <a:ea typeface="+mn-ea"/>
                        <a:cs typeface="+mn-cs"/>
                      </a:endParaRPr>
                    </a:p>
                  </a:txBody>
                  <a:tcPr anchor="ctr">
                    <a:solidFill>
                      <a:schemeClr val="bg1"/>
                    </a:solidFill>
                  </a:tcPr>
                </a:tc>
                <a:tc>
                  <a:txBody>
                    <a:bodyPr/>
                    <a:lstStyle/>
                    <a:p>
                      <a:r>
                        <a:rPr lang="fr-FR" sz="1000" kern="1200">
                          <a:solidFill>
                            <a:schemeClr val="tx1"/>
                          </a:solidFill>
                          <a:latin typeface="+mn-lt"/>
                          <a:ea typeface="+mn-ea"/>
                          <a:cs typeface="+mn-cs"/>
                        </a:rPr>
                        <a:t>Retrait avant texte = 0 cm</a:t>
                      </a:r>
                    </a:p>
                  </a:txBody>
                  <a:tcPr anchor="c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latin typeface="+mn-lt"/>
                          <a:ea typeface="+mn-ea"/>
                          <a:cs typeface="+mn-cs"/>
                        </a:rPr>
                        <a:t>0 pt</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latin typeface="+mn-lt"/>
                          <a:ea typeface="+mn-ea"/>
                          <a:cs typeface="+mn-cs"/>
                        </a:rPr>
                        <a:t>Pas d’interligne</a:t>
                      </a:r>
                    </a:p>
                  </a:txBody>
                  <a:tcPr anchor="ctr">
                    <a:solidFill>
                      <a:schemeClr val="bg1"/>
                    </a:solidFill>
                  </a:tcPr>
                </a:tc>
                <a:extLst>
                  <a:ext uri="{0D108BD9-81ED-4DB2-BD59-A6C34878D82A}">
                    <a16:rowId xmlns:a16="http://schemas.microsoft.com/office/drawing/2014/main" val="10001"/>
                  </a:ext>
                </a:extLst>
              </a:tr>
              <a:tr h="192471">
                <a:tc>
                  <a:txBody>
                    <a:bodyPr/>
                    <a:lstStyle/>
                    <a:p>
                      <a:r>
                        <a:rPr lang="fr-FR" sz="2200" kern="1200" baseline="0">
                          <a:solidFill>
                            <a:schemeClr val="bg2"/>
                          </a:solidFill>
                          <a:latin typeface="+mj-lt"/>
                          <a:ea typeface="+mj-ea"/>
                          <a:cs typeface="+mj-cs"/>
                        </a:rPr>
                        <a:t>Titre</a:t>
                      </a:r>
                    </a:p>
                  </a:txBody>
                  <a:tcPr anchor="ctr">
                    <a:solidFill>
                      <a:schemeClr val="bg1"/>
                    </a:solidFill>
                  </a:tcPr>
                </a:tc>
                <a:tc>
                  <a:txBody>
                    <a:bodyPr/>
                    <a:lstStyle/>
                    <a:p>
                      <a:pPr algn="ctr"/>
                      <a:r>
                        <a:rPr lang="fr-FR" sz="1000" i="0" kern="1200" cap="none" baseline="0" err="1">
                          <a:solidFill>
                            <a:schemeClr val="tx1"/>
                          </a:solidFill>
                          <a:latin typeface="+mn-lt"/>
                          <a:ea typeface="+mn-ea"/>
                          <a:cs typeface="+mn-cs"/>
                        </a:rPr>
                        <a:t>Tahoma</a:t>
                      </a:r>
                      <a:r>
                        <a:rPr lang="fr-FR" sz="1000" i="0" kern="1200" cap="none" baseline="0">
                          <a:solidFill>
                            <a:schemeClr val="tx1"/>
                          </a:solidFill>
                          <a:latin typeface="+mn-lt"/>
                          <a:ea typeface="+mn-ea"/>
                          <a:cs typeface="+mn-cs"/>
                        </a:rPr>
                        <a:t> </a:t>
                      </a:r>
                      <a:r>
                        <a:rPr lang="fr-FR" sz="1000" i="0" kern="1200" cap="none" baseline="0" err="1">
                          <a:solidFill>
                            <a:schemeClr val="tx1"/>
                          </a:solidFill>
                          <a:latin typeface="+mn-lt"/>
                          <a:ea typeface="+mn-ea"/>
                          <a:cs typeface="+mn-cs"/>
                        </a:rPr>
                        <a:t>Headings</a:t>
                      </a:r>
                      <a:endParaRPr lang="fr-FR" sz="1000" i="0" kern="1200" cap="none" baseline="0">
                        <a:solidFill>
                          <a:schemeClr val="tx1"/>
                        </a:solidFill>
                        <a:latin typeface="+mn-lt"/>
                        <a:ea typeface="+mn-ea"/>
                        <a:cs typeface="+mn-cs"/>
                      </a:endParaRPr>
                    </a:p>
                    <a:p>
                      <a:pPr algn="ctr"/>
                      <a:endParaRPr lang="fr-FR" sz="1000" i="0" kern="1200" cap="none" baseline="0">
                        <a:solidFill>
                          <a:schemeClr val="tx1"/>
                        </a:solidFill>
                        <a:latin typeface="+mn-lt"/>
                        <a:ea typeface="+mn-ea"/>
                        <a:cs typeface="+mn-cs"/>
                      </a:endParaRPr>
                    </a:p>
                  </a:txBody>
                  <a:tcPr anchor="ctr">
                    <a:solidFill>
                      <a:schemeClr val="bg1"/>
                    </a:solidFill>
                  </a:tcPr>
                </a:tc>
                <a:tc>
                  <a:txBody>
                    <a:bodyPr/>
                    <a:lstStyle/>
                    <a:p>
                      <a:pPr algn="ctr"/>
                      <a:r>
                        <a:rPr lang="fr-FR" sz="1000" i="0" kern="1200" cap="all" baseline="0">
                          <a:solidFill>
                            <a:schemeClr val="tx1"/>
                          </a:solidFill>
                          <a:latin typeface="+mn-lt"/>
                          <a:ea typeface="+mn-ea"/>
                          <a:cs typeface="+mn-cs"/>
                        </a:rPr>
                        <a:t>80 / 48 /120</a:t>
                      </a:r>
                    </a:p>
                  </a:txBody>
                  <a:tcPr anchor="ctr">
                    <a:solidFill>
                      <a:schemeClr val="bg1"/>
                    </a:solidFill>
                  </a:tcPr>
                </a:tc>
                <a:tc>
                  <a:txBody>
                    <a:bodyPr/>
                    <a:lstStyle/>
                    <a:p>
                      <a:pPr algn="ctr"/>
                      <a:r>
                        <a:rPr lang="fr-FR" sz="1000" i="0" kern="1200" cap="all" baseline="0">
                          <a:solidFill>
                            <a:schemeClr val="tx1"/>
                          </a:solidFill>
                          <a:latin typeface="+mn-lt"/>
                          <a:ea typeface="+mn-ea"/>
                          <a:cs typeface="+mn-cs"/>
                        </a:rPr>
                        <a:t>18</a:t>
                      </a:r>
                    </a:p>
                  </a:txBody>
                  <a:tcPr anchor="ctr">
                    <a:solidFill>
                      <a:schemeClr val="bg1"/>
                    </a:solidFill>
                  </a:tcPr>
                </a:tc>
                <a:tc>
                  <a:txBody>
                    <a:bodyPr/>
                    <a:lstStyle/>
                    <a:p>
                      <a:pPr algn="ctr"/>
                      <a:r>
                        <a:rPr kumimoji="0" lang="fr-FR" sz="1000" b="0" i="0" u="none" strike="noStrike" kern="1200" cap="none" spc="0" normalizeH="0" baseline="0" noProof="0">
                          <a:ln>
                            <a:noFill/>
                          </a:ln>
                          <a:solidFill>
                            <a:srgbClr val="333333"/>
                          </a:solidFill>
                          <a:effectLst/>
                          <a:uLnTx/>
                          <a:uFillTx/>
                          <a:latin typeface="+mn-lt"/>
                          <a:ea typeface="+mn-ea"/>
                          <a:cs typeface="+mn-cs"/>
                        </a:rPr>
                        <a:t>Normal</a:t>
                      </a:r>
                      <a:endParaRPr lang="fr-FR" sz="1000" i="0" kern="1200" cap="all" baseline="0">
                        <a:solidFill>
                          <a:schemeClr val="tx1"/>
                        </a:solidFill>
                        <a:latin typeface="+mn-lt"/>
                        <a:ea typeface="+mn-ea"/>
                        <a:cs typeface="+mn-cs"/>
                      </a:endParaRPr>
                    </a:p>
                  </a:txBody>
                  <a:tcPr anchor="ctr">
                    <a:solidFill>
                      <a:schemeClr val="bg1"/>
                    </a:solidFill>
                  </a:tcPr>
                </a:tc>
                <a:tc>
                  <a:txBody>
                    <a:bodyPr/>
                    <a:lstStyle/>
                    <a:p>
                      <a:pPr algn="ctr"/>
                      <a:endParaRPr lang="fr-FR" sz="1000" kern="1200">
                        <a:solidFill>
                          <a:schemeClr val="tx1"/>
                        </a:solidFill>
                        <a:latin typeface="+mn-lt"/>
                        <a:ea typeface="+mn-ea"/>
                        <a:cs typeface="+mn-cs"/>
                      </a:endParaRPr>
                    </a:p>
                  </a:txBody>
                  <a:tcPr anchor="ctr">
                    <a:solidFill>
                      <a:schemeClr val="bg1"/>
                    </a:solidFill>
                  </a:tcPr>
                </a:tc>
                <a:tc>
                  <a:txBody>
                    <a:bodyPr/>
                    <a:lstStyle/>
                    <a:p>
                      <a:r>
                        <a:rPr lang="fr-FR" sz="1000" kern="1200">
                          <a:solidFill>
                            <a:schemeClr val="tx1"/>
                          </a:solidFill>
                          <a:latin typeface="+mn-lt"/>
                          <a:ea typeface="+mn-ea"/>
                          <a:cs typeface="+mn-cs"/>
                        </a:rPr>
                        <a:t>Retrait avant texte = 0 cm</a:t>
                      </a:r>
                    </a:p>
                  </a:txBody>
                  <a:tcPr anchor="c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latin typeface="+mn-lt"/>
                          <a:ea typeface="+mn-ea"/>
                          <a:cs typeface="+mn-cs"/>
                        </a:rPr>
                        <a:t>0 pt</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latin typeface="+mn-lt"/>
                          <a:ea typeface="+mn-ea"/>
                          <a:cs typeface="+mn-cs"/>
                        </a:rPr>
                        <a:t>Pas d’interligne</a:t>
                      </a:r>
                    </a:p>
                  </a:txBody>
                  <a:tcPr anchor="ctr">
                    <a:solidFill>
                      <a:schemeClr val="bg1"/>
                    </a:solidFill>
                  </a:tcPr>
                </a:tc>
                <a:extLst>
                  <a:ext uri="{0D108BD9-81ED-4DB2-BD59-A6C34878D82A}">
                    <a16:rowId xmlns:a16="http://schemas.microsoft.com/office/drawing/2014/main" val="10002"/>
                  </a:ext>
                </a:extLst>
              </a:tr>
              <a:tr h="364884">
                <a:tc>
                  <a:txBody>
                    <a:bodyPr/>
                    <a:lstStyle/>
                    <a:p>
                      <a:pPr lvl="0"/>
                      <a:r>
                        <a:rPr lang="fr-FR" sz="1600" i="0" kern="1200" cap="none" baseline="0">
                          <a:solidFill>
                            <a:srgbClr val="503078"/>
                          </a:solidFill>
                          <a:latin typeface="+mn-lt"/>
                          <a:ea typeface="+mn-ea"/>
                          <a:cs typeface="+mn-cs"/>
                        </a:rPr>
                        <a:t>Niveau 1</a:t>
                      </a:r>
                    </a:p>
                  </a:txBody>
                  <a:tcPr anchor="ctr">
                    <a:solidFill>
                      <a:schemeClr val="bg1"/>
                    </a:solidFill>
                  </a:tcPr>
                </a:tc>
                <a:tc>
                  <a:txBody>
                    <a:bodyPr/>
                    <a:lstStyle/>
                    <a:p>
                      <a:pPr algn="ctr"/>
                      <a:r>
                        <a:rPr lang="fr-FR" sz="1000" i="0" kern="1200" cap="none" baseline="0" err="1">
                          <a:solidFill>
                            <a:schemeClr val="tx1"/>
                          </a:solidFill>
                          <a:latin typeface="+mn-lt"/>
                          <a:ea typeface="+mn-ea"/>
                          <a:cs typeface="+mn-cs"/>
                        </a:rPr>
                        <a:t>Tahoma</a:t>
                      </a:r>
                      <a:r>
                        <a:rPr lang="fr-FR" sz="1000" i="0" kern="1200" cap="none" baseline="0">
                          <a:solidFill>
                            <a:schemeClr val="tx1"/>
                          </a:solidFill>
                          <a:latin typeface="+mn-lt"/>
                          <a:ea typeface="+mn-ea"/>
                          <a:cs typeface="+mn-cs"/>
                        </a:rPr>
                        <a:t> body</a:t>
                      </a:r>
                    </a:p>
                  </a:txBody>
                  <a:tcPr anchor="ctr">
                    <a:solidFill>
                      <a:schemeClr val="bg1"/>
                    </a:solidFill>
                  </a:tcPr>
                </a:tc>
                <a:tc>
                  <a:txBody>
                    <a:bodyPr/>
                    <a:lstStyle/>
                    <a:p>
                      <a:pPr algn="ctr"/>
                      <a:r>
                        <a:rPr lang="fr-FR" sz="1000" i="0" kern="1200" cap="all" baseline="0">
                          <a:solidFill>
                            <a:schemeClr val="tx1"/>
                          </a:solidFill>
                          <a:latin typeface="+mn-lt"/>
                          <a:ea typeface="+mn-ea"/>
                          <a:cs typeface="+mn-cs"/>
                        </a:rPr>
                        <a:t>80 / 48 /120</a:t>
                      </a:r>
                    </a:p>
                  </a:txBody>
                  <a:tcPr anchor="ctr">
                    <a:solidFill>
                      <a:schemeClr val="bg1"/>
                    </a:solidFill>
                  </a:tcPr>
                </a:tc>
                <a:tc>
                  <a:txBody>
                    <a:bodyPr/>
                    <a:lstStyle/>
                    <a:p>
                      <a:pPr algn="ctr"/>
                      <a:r>
                        <a:rPr lang="fr-FR" sz="1000" i="0" kern="1200" cap="all" baseline="0">
                          <a:solidFill>
                            <a:schemeClr val="tx1"/>
                          </a:solidFill>
                          <a:latin typeface="+mn-lt"/>
                          <a:ea typeface="+mn-ea"/>
                          <a:cs typeface="+mn-cs"/>
                        </a:rPr>
                        <a:t>16</a:t>
                      </a:r>
                    </a:p>
                  </a:txBody>
                  <a:tcPr anchor="ctr">
                    <a:solidFill>
                      <a:schemeClr val="bg1"/>
                    </a:solidFill>
                  </a:tcPr>
                </a:tc>
                <a:tc>
                  <a:txBody>
                    <a:bodyPr/>
                    <a:lstStyle/>
                    <a:p>
                      <a:pPr algn="ctr"/>
                      <a:r>
                        <a:rPr kumimoji="0" lang="fr-FR" sz="1000" b="0" i="0" u="none" strike="noStrike" kern="1200" cap="none" spc="0" normalizeH="0" baseline="0" noProof="0">
                          <a:ln>
                            <a:noFill/>
                          </a:ln>
                          <a:solidFill>
                            <a:srgbClr val="333333"/>
                          </a:solidFill>
                          <a:effectLst/>
                          <a:uLnTx/>
                          <a:uFillTx/>
                          <a:latin typeface="+mn-lt"/>
                          <a:ea typeface="+mn-ea"/>
                          <a:cs typeface="+mn-cs"/>
                        </a:rPr>
                        <a:t>Normal</a:t>
                      </a:r>
                      <a:endParaRPr lang="fr-FR" sz="1000" i="0" kern="1200" cap="all" baseline="0">
                        <a:solidFill>
                          <a:schemeClr val="tx1"/>
                        </a:solidFill>
                        <a:latin typeface="+mn-lt"/>
                        <a:ea typeface="+mn-ea"/>
                        <a:cs typeface="+mn-cs"/>
                      </a:endParaRPr>
                    </a:p>
                  </a:txBody>
                  <a:tcPr anchor="ctr">
                    <a:solidFill>
                      <a:schemeClr val="bg1"/>
                    </a:solidFill>
                  </a:tcPr>
                </a:tc>
                <a:tc>
                  <a:txBody>
                    <a:bodyPr/>
                    <a:lstStyle/>
                    <a:p>
                      <a:pPr algn="ctr"/>
                      <a:endParaRPr lang="fr-FR" sz="1000" kern="1200">
                        <a:solidFill>
                          <a:schemeClr val="tx1"/>
                        </a:solidFill>
                        <a:latin typeface="+mn-lt"/>
                        <a:ea typeface="+mn-ea"/>
                        <a:cs typeface="+mn-cs"/>
                      </a:endParaRPr>
                    </a:p>
                  </a:txBody>
                  <a:tcPr anchor="ctr">
                    <a:solidFill>
                      <a:schemeClr val="bg1"/>
                    </a:solidFill>
                  </a:tcPr>
                </a:tc>
                <a:tc>
                  <a:txBody>
                    <a:bodyPr/>
                    <a:lstStyle/>
                    <a:p>
                      <a:r>
                        <a:rPr lang="fr-FR" sz="1000" kern="1200">
                          <a:solidFill>
                            <a:schemeClr val="tx1"/>
                          </a:solidFill>
                          <a:latin typeface="+mn-lt"/>
                          <a:ea typeface="+mn-ea"/>
                          <a:cs typeface="+mn-cs"/>
                        </a:rPr>
                        <a:t>Retrait avant texte </a:t>
                      </a:r>
                      <a:r>
                        <a:rPr lang="fr-FR" sz="1000" kern="1200" baseline="0">
                          <a:solidFill>
                            <a:schemeClr val="tx1"/>
                          </a:solidFill>
                          <a:latin typeface="+mn-lt"/>
                          <a:ea typeface="+mn-ea"/>
                          <a:cs typeface="+mn-cs"/>
                        </a:rPr>
                        <a:t>= 0 cm</a:t>
                      </a:r>
                      <a:endParaRPr lang="fr-FR" sz="1000" kern="1200">
                        <a:solidFill>
                          <a:schemeClr val="tx1"/>
                        </a:solidFill>
                        <a:latin typeface="+mn-lt"/>
                        <a:ea typeface="+mn-ea"/>
                        <a:cs typeface="+mn-cs"/>
                      </a:endParaRPr>
                    </a:p>
                  </a:txBody>
                  <a:tcPr anchor="ctr">
                    <a:solidFill>
                      <a:schemeClr val="bg1"/>
                    </a:solidFill>
                  </a:tcPr>
                </a:tc>
                <a:tc>
                  <a:txBody>
                    <a:bodyPr/>
                    <a:lstStyle/>
                    <a:p>
                      <a:r>
                        <a:rPr lang="fr-FR" sz="1000" kern="1200">
                          <a:solidFill>
                            <a:schemeClr val="tx1"/>
                          </a:solidFill>
                          <a:latin typeface="+mn-lt"/>
                          <a:ea typeface="+mn-ea"/>
                          <a:cs typeface="+mn-cs"/>
                        </a:rPr>
                        <a:t>18 pt</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latin typeface="+mn-lt"/>
                          <a:ea typeface="+mn-ea"/>
                          <a:cs typeface="+mn-cs"/>
                        </a:rPr>
                        <a:t>interligne simple</a:t>
                      </a:r>
                    </a:p>
                  </a:txBody>
                  <a:tcPr anchor="ctr">
                    <a:solidFill>
                      <a:schemeClr val="bg1"/>
                    </a:solidFill>
                  </a:tcPr>
                </a:tc>
                <a:extLst>
                  <a:ext uri="{0D108BD9-81ED-4DB2-BD59-A6C34878D82A}">
                    <a16:rowId xmlns:a16="http://schemas.microsoft.com/office/drawing/2014/main" val="10003"/>
                  </a:ext>
                </a:extLst>
              </a:tr>
              <a:tr h="364884">
                <a:tc>
                  <a:txBody>
                    <a:bodyPr/>
                    <a:lstStyle/>
                    <a:p>
                      <a:pPr marL="285750" indent="-285750">
                        <a:buClr>
                          <a:schemeClr val="bg2"/>
                        </a:buClr>
                        <a:buFont typeface="Tempus Sans ITC" panose="04020404030D07020202" pitchFamily="82" charset="0"/>
                        <a:buChar char="/"/>
                      </a:pPr>
                      <a:r>
                        <a:rPr lang="fr-FR" sz="1400" kern="1200">
                          <a:solidFill>
                            <a:schemeClr val="tx1"/>
                          </a:solidFill>
                          <a:latin typeface="+mn-lt"/>
                          <a:ea typeface="+mn-ea"/>
                          <a:cs typeface="+mn-cs"/>
                        </a:rPr>
                        <a:t>Niveau 2</a:t>
                      </a:r>
                    </a:p>
                  </a:txBody>
                  <a:tcPr anchor="ctr">
                    <a:solidFill>
                      <a:schemeClr val="bg1"/>
                    </a:solidFill>
                  </a:tcPr>
                </a:tc>
                <a:tc>
                  <a:txBody>
                    <a:bodyPr/>
                    <a:lstStyle/>
                    <a:p>
                      <a:pPr algn="ctr"/>
                      <a:r>
                        <a:rPr lang="fr-FR" sz="1000" kern="1200" err="1">
                          <a:solidFill>
                            <a:schemeClr val="tx1"/>
                          </a:solidFill>
                          <a:latin typeface="+mn-lt"/>
                          <a:ea typeface="+mn-ea"/>
                          <a:cs typeface="+mn-cs"/>
                        </a:rPr>
                        <a:t>Tahoma</a:t>
                      </a:r>
                      <a:r>
                        <a:rPr lang="fr-FR" sz="1000" kern="1200">
                          <a:solidFill>
                            <a:schemeClr val="tx1"/>
                          </a:solidFill>
                          <a:latin typeface="+mn-lt"/>
                          <a:ea typeface="+mn-ea"/>
                          <a:cs typeface="+mn-cs"/>
                        </a:rPr>
                        <a:t> body</a:t>
                      </a:r>
                    </a:p>
                  </a:txBody>
                  <a:tcPr anchor="ctr">
                    <a:solidFill>
                      <a:schemeClr val="bg1"/>
                    </a:solidFill>
                  </a:tcPr>
                </a:tc>
                <a:tc>
                  <a:txBody>
                    <a:bodyPr/>
                    <a:lstStyle/>
                    <a:p>
                      <a:pPr algn="ctr"/>
                      <a:r>
                        <a:rPr lang="fr-FR" sz="1000" i="0" kern="1200" cap="all" baseline="0">
                          <a:solidFill>
                            <a:schemeClr val="tx1"/>
                          </a:solidFill>
                          <a:latin typeface="+mn-lt"/>
                          <a:ea typeface="+mn-ea"/>
                          <a:cs typeface="+mn-cs"/>
                        </a:rPr>
                        <a:t>95 / 95 / 95</a:t>
                      </a:r>
                    </a:p>
                  </a:txBody>
                  <a:tcPr anchor="ctr">
                    <a:solidFill>
                      <a:schemeClr val="bg1"/>
                    </a:solidFill>
                  </a:tcPr>
                </a:tc>
                <a:tc>
                  <a:txBody>
                    <a:bodyPr/>
                    <a:lstStyle/>
                    <a:p>
                      <a:pPr algn="ctr"/>
                      <a:r>
                        <a:rPr lang="fr-FR" sz="1000" kern="1200">
                          <a:solidFill>
                            <a:schemeClr val="tx1"/>
                          </a:solidFill>
                          <a:latin typeface="+mn-lt"/>
                          <a:ea typeface="+mn-ea"/>
                          <a:cs typeface="+mn-cs"/>
                        </a:rPr>
                        <a:t>14</a:t>
                      </a:r>
                    </a:p>
                  </a:txBody>
                  <a:tcPr anchor="ctr">
                    <a:solidFill>
                      <a:schemeClr val="bg1"/>
                    </a:solidFill>
                  </a:tcPr>
                </a:tc>
                <a:tc>
                  <a:txBody>
                    <a:bodyPr/>
                    <a:lstStyle/>
                    <a:p>
                      <a:pPr algn="ctr"/>
                      <a:r>
                        <a:rPr lang="fr-FR" sz="1000" kern="1200">
                          <a:solidFill>
                            <a:schemeClr val="tx1"/>
                          </a:solidFill>
                          <a:latin typeface="+mn-lt"/>
                          <a:ea typeface="+mn-ea"/>
                          <a:cs typeface="+mn-cs"/>
                        </a:rPr>
                        <a:t>Normal</a:t>
                      </a:r>
                    </a:p>
                  </a:txBody>
                  <a:tcPr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kern="1200" cap="none" baseline="0">
                          <a:solidFill>
                            <a:schemeClr val="tx1"/>
                          </a:solidFill>
                          <a:latin typeface="+mn-lt"/>
                          <a:ea typeface="+mn-ea"/>
                          <a:cs typeface="+mn-cs"/>
                        </a:rPr>
                        <a:t>Font Tempus Sans ITC</a:t>
                      </a:r>
                      <a:br>
                        <a:rPr lang="fr-FR" sz="1000" kern="1200" cap="none" baseline="0">
                          <a:solidFill>
                            <a:schemeClr val="tx1"/>
                          </a:solidFill>
                          <a:latin typeface="+mn-lt"/>
                          <a:ea typeface="+mn-ea"/>
                          <a:cs typeface="+mn-cs"/>
                        </a:rPr>
                      </a:br>
                      <a:r>
                        <a:rPr lang="fr-FR" sz="1000" kern="1200" cap="none" baseline="0">
                          <a:solidFill>
                            <a:schemeClr val="tx1"/>
                          </a:solidFill>
                          <a:latin typeface="+mn-lt"/>
                          <a:ea typeface="+mn-ea"/>
                          <a:cs typeface="+mn-cs"/>
                        </a:rPr>
                        <a:t>code 002F</a:t>
                      </a:r>
                    </a:p>
                  </a:txBody>
                  <a:tcPr anchor="ctr">
                    <a:solidFill>
                      <a:schemeClr val="bg1"/>
                    </a:solidFill>
                  </a:tcPr>
                </a:tc>
                <a:tc>
                  <a:txBody>
                    <a:bodyPr/>
                    <a:lstStyle/>
                    <a:p>
                      <a:r>
                        <a:rPr lang="fr-FR" sz="1000" kern="1200">
                          <a:solidFill>
                            <a:schemeClr val="tx1"/>
                          </a:solidFill>
                          <a:latin typeface="+mn-lt"/>
                          <a:ea typeface="+mn-ea"/>
                          <a:cs typeface="+mn-cs"/>
                        </a:rPr>
                        <a:t>Retrait avant texte </a:t>
                      </a:r>
                      <a:r>
                        <a:rPr lang="fr-FR" sz="1000" kern="1200" baseline="0">
                          <a:solidFill>
                            <a:schemeClr val="tx1"/>
                          </a:solidFill>
                          <a:latin typeface="+mn-lt"/>
                          <a:ea typeface="+mn-ea"/>
                          <a:cs typeface="+mn-cs"/>
                        </a:rPr>
                        <a:t>= 1 cm</a:t>
                      </a:r>
                      <a:endParaRPr lang="fr-FR" sz="1000" kern="1200">
                        <a:solidFill>
                          <a:schemeClr val="tx1"/>
                        </a:solidFill>
                        <a:latin typeface="+mn-lt"/>
                        <a:ea typeface="+mn-ea"/>
                        <a:cs typeface="+mn-cs"/>
                      </a:endParaRPr>
                    </a:p>
                  </a:txBody>
                  <a:tcPr anchor="ctr">
                    <a:solidFill>
                      <a:schemeClr val="bg1"/>
                    </a:solidFill>
                  </a:tcPr>
                </a:tc>
                <a:tc>
                  <a:txBody>
                    <a:bodyPr/>
                    <a:lstStyle/>
                    <a:p>
                      <a:r>
                        <a:rPr lang="fr-FR" sz="1000" kern="1200">
                          <a:solidFill>
                            <a:schemeClr val="tx1"/>
                          </a:solidFill>
                          <a:latin typeface="+mn-lt"/>
                          <a:ea typeface="+mn-ea"/>
                          <a:cs typeface="+mn-cs"/>
                        </a:rPr>
                        <a:t>14 pt</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latin typeface="+mn-lt"/>
                          <a:ea typeface="+mn-ea"/>
                          <a:cs typeface="+mn-cs"/>
                        </a:rPr>
                        <a:t>interligne simple</a:t>
                      </a:r>
                    </a:p>
                  </a:txBody>
                  <a:tcPr anchor="ctr">
                    <a:solidFill>
                      <a:schemeClr val="bg1"/>
                    </a:solidFill>
                  </a:tcPr>
                </a:tc>
                <a:extLst>
                  <a:ext uri="{0D108BD9-81ED-4DB2-BD59-A6C34878D82A}">
                    <a16:rowId xmlns:a16="http://schemas.microsoft.com/office/drawing/2014/main" val="10004"/>
                  </a:ext>
                </a:extLst>
              </a:tr>
              <a:tr h="364884">
                <a:tc>
                  <a:txBody>
                    <a:bodyPr/>
                    <a:lstStyle/>
                    <a:p>
                      <a:r>
                        <a:rPr lang="fr-FR" sz="1400" kern="1200">
                          <a:solidFill>
                            <a:schemeClr val="tx1"/>
                          </a:solidFill>
                          <a:latin typeface="+mn-lt"/>
                          <a:ea typeface="+mn-ea"/>
                          <a:cs typeface="+mn-cs"/>
                        </a:rPr>
                        <a:t>Niveau 3</a:t>
                      </a:r>
                    </a:p>
                  </a:txBody>
                  <a:tcPr anchor="ctr">
                    <a:solidFill>
                      <a:schemeClr val="bg1"/>
                    </a:solidFill>
                  </a:tcPr>
                </a:tc>
                <a:tc>
                  <a:txBody>
                    <a:bodyPr/>
                    <a:lstStyle/>
                    <a:p>
                      <a:pPr algn="ctr"/>
                      <a:r>
                        <a:rPr lang="fr-FR" sz="1000" kern="1200" err="1">
                          <a:solidFill>
                            <a:schemeClr val="tx1"/>
                          </a:solidFill>
                          <a:latin typeface="+mn-lt"/>
                          <a:ea typeface="+mn-ea"/>
                          <a:cs typeface="+mn-cs"/>
                        </a:rPr>
                        <a:t>Tahoma</a:t>
                      </a:r>
                      <a:r>
                        <a:rPr lang="fr-FR" sz="1000" kern="1200">
                          <a:solidFill>
                            <a:schemeClr val="tx1"/>
                          </a:solidFill>
                          <a:latin typeface="+mn-lt"/>
                          <a:ea typeface="+mn-ea"/>
                          <a:cs typeface="+mn-cs"/>
                        </a:rPr>
                        <a:t> body</a:t>
                      </a:r>
                    </a:p>
                  </a:txBody>
                  <a:tcPr anchor="ctr">
                    <a:solidFill>
                      <a:schemeClr val="bg1"/>
                    </a:solidFill>
                  </a:tcPr>
                </a:tc>
                <a:tc>
                  <a:txBody>
                    <a:bodyPr/>
                    <a:lstStyle/>
                    <a:p>
                      <a:pPr algn="ctr"/>
                      <a:r>
                        <a:rPr lang="fr-FR" sz="1000" i="0" kern="1200" cap="all" baseline="0">
                          <a:solidFill>
                            <a:schemeClr val="tx1"/>
                          </a:solidFill>
                          <a:latin typeface="+mn-lt"/>
                          <a:ea typeface="+mn-ea"/>
                          <a:cs typeface="+mn-cs"/>
                        </a:rPr>
                        <a:t>95 / 95 / 95</a:t>
                      </a:r>
                    </a:p>
                  </a:txBody>
                  <a:tcPr anchor="ctr">
                    <a:solidFill>
                      <a:schemeClr val="bg1"/>
                    </a:solidFill>
                  </a:tcPr>
                </a:tc>
                <a:tc>
                  <a:txBody>
                    <a:bodyPr/>
                    <a:lstStyle/>
                    <a:p>
                      <a:pPr algn="ctr"/>
                      <a:r>
                        <a:rPr lang="fr-FR" sz="1000" kern="1200">
                          <a:solidFill>
                            <a:schemeClr val="tx1"/>
                          </a:solidFill>
                          <a:latin typeface="+mn-lt"/>
                          <a:ea typeface="+mn-ea"/>
                          <a:cs typeface="+mn-cs"/>
                        </a:rPr>
                        <a:t>14</a:t>
                      </a:r>
                    </a:p>
                  </a:txBody>
                  <a:tcPr anchor="ctr">
                    <a:solidFill>
                      <a:schemeClr val="bg1"/>
                    </a:solidFill>
                  </a:tcPr>
                </a:tc>
                <a:tc>
                  <a:txBody>
                    <a:bodyPr/>
                    <a:lstStyle/>
                    <a:p>
                      <a:pPr algn="ctr"/>
                      <a:r>
                        <a:rPr lang="fr-FR" sz="1000" kern="1200">
                          <a:solidFill>
                            <a:schemeClr val="tx1"/>
                          </a:solidFill>
                          <a:latin typeface="+mn-lt"/>
                          <a:ea typeface="+mn-ea"/>
                          <a:cs typeface="+mn-cs"/>
                        </a:rPr>
                        <a:t>Normal</a:t>
                      </a:r>
                    </a:p>
                  </a:txBody>
                  <a:tcPr anchor="ctr">
                    <a:solidFill>
                      <a:schemeClr val="bg1"/>
                    </a:solidFill>
                  </a:tcPr>
                </a:tc>
                <a:tc>
                  <a:txBody>
                    <a:bodyPr/>
                    <a:lstStyle/>
                    <a:p>
                      <a:pPr algn="ctr"/>
                      <a:endParaRPr lang="fr-FR" sz="1000" kern="1200">
                        <a:solidFill>
                          <a:schemeClr val="tx1"/>
                        </a:solidFill>
                        <a:latin typeface="+mn-lt"/>
                        <a:ea typeface="+mn-ea"/>
                        <a:cs typeface="+mn-cs"/>
                      </a:endParaRPr>
                    </a:p>
                  </a:txBody>
                  <a:tcPr anchor="ctr">
                    <a:solidFill>
                      <a:schemeClr val="bg1"/>
                    </a:solidFill>
                  </a:tcPr>
                </a:tc>
                <a:tc>
                  <a:txBody>
                    <a:bodyPr/>
                    <a:lstStyle/>
                    <a:p>
                      <a:r>
                        <a:rPr lang="fr-FR" sz="1000" kern="1200">
                          <a:solidFill>
                            <a:schemeClr val="tx1"/>
                          </a:solidFill>
                          <a:latin typeface="+mn-lt"/>
                          <a:ea typeface="+mn-ea"/>
                          <a:cs typeface="+mn-cs"/>
                        </a:rPr>
                        <a:t>Retrait avant texte </a:t>
                      </a:r>
                      <a:r>
                        <a:rPr lang="fr-FR" sz="1000" kern="1200" baseline="0">
                          <a:solidFill>
                            <a:schemeClr val="tx1"/>
                          </a:solidFill>
                          <a:latin typeface="+mn-lt"/>
                          <a:ea typeface="+mn-ea"/>
                          <a:cs typeface="+mn-cs"/>
                        </a:rPr>
                        <a:t>= 1 cm</a:t>
                      </a:r>
                      <a:endParaRPr lang="fr-FR" sz="1000" kern="1200">
                        <a:solidFill>
                          <a:schemeClr val="tx1"/>
                        </a:solidFill>
                        <a:latin typeface="+mn-lt"/>
                        <a:ea typeface="+mn-ea"/>
                        <a:cs typeface="+mn-cs"/>
                      </a:endParaRPr>
                    </a:p>
                  </a:txBody>
                  <a:tcPr anchor="ctr">
                    <a:solidFill>
                      <a:schemeClr val="bg1"/>
                    </a:solidFill>
                  </a:tcPr>
                </a:tc>
                <a:tc>
                  <a:txBody>
                    <a:bodyPr/>
                    <a:lstStyle/>
                    <a:p>
                      <a:r>
                        <a:rPr lang="fr-FR" sz="1000" kern="1200">
                          <a:solidFill>
                            <a:schemeClr val="tx1"/>
                          </a:solidFill>
                          <a:latin typeface="+mn-lt"/>
                          <a:ea typeface="+mn-ea"/>
                          <a:cs typeface="+mn-cs"/>
                        </a:rPr>
                        <a:t>6 pt</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latin typeface="+mn-lt"/>
                          <a:ea typeface="+mn-ea"/>
                          <a:cs typeface="+mn-cs"/>
                        </a:rPr>
                        <a:t>interligne simple</a:t>
                      </a:r>
                    </a:p>
                  </a:txBody>
                  <a:tcPr anchor="ctr">
                    <a:solidFill>
                      <a:schemeClr val="bg1"/>
                    </a:solidFill>
                  </a:tcPr>
                </a:tc>
                <a:extLst>
                  <a:ext uri="{0D108BD9-81ED-4DB2-BD59-A6C34878D82A}">
                    <a16:rowId xmlns:a16="http://schemas.microsoft.com/office/drawing/2014/main" val="10005"/>
                  </a:ext>
                </a:extLst>
              </a:tr>
              <a:tr h="364884">
                <a:tc>
                  <a:txBody>
                    <a:bodyPr/>
                    <a:lstStyle/>
                    <a:p>
                      <a:pPr marL="171450" indent="-171450">
                        <a:buClr>
                          <a:schemeClr val="bg2"/>
                        </a:buClr>
                        <a:buFont typeface="Tahoma" panose="020B0604030504040204" pitchFamily="34" charset="0"/>
                        <a:buChar char="›"/>
                      </a:pPr>
                      <a:r>
                        <a:rPr lang="fr-FR" sz="1200" kern="1200" cap="none" baseline="0">
                          <a:solidFill>
                            <a:schemeClr val="tx1"/>
                          </a:solidFill>
                          <a:latin typeface="+mn-lt"/>
                          <a:ea typeface="+mn-ea"/>
                          <a:cs typeface="+mn-cs"/>
                        </a:rPr>
                        <a:t>Niveau 4</a:t>
                      </a:r>
                    </a:p>
                  </a:txBody>
                  <a:tcPr anchor="ctr">
                    <a:solidFill>
                      <a:schemeClr val="bg1"/>
                    </a:solidFill>
                  </a:tcPr>
                </a:tc>
                <a:tc>
                  <a:txBody>
                    <a:bodyPr/>
                    <a:lstStyle/>
                    <a:p>
                      <a:pPr algn="ctr"/>
                      <a:r>
                        <a:rPr lang="fr-FR" sz="1000" kern="1200" cap="none" baseline="0" err="1">
                          <a:solidFill>
                            <a:schemeClr val="tx1"/>
                          </a:solidFill>
                          <a:latin typeface="+mn-lt"/>
                          <a:ea typeface="+mn-ea"/>
                          <a:cs typeface="+mn-cs"/>
                        </a:rPr>
                        <a:t>Tahoma</a:t>
                      </a:r>
                      <a:r>
                        <a:rPr lang="fr-FR" sz="1000" kern="1200" cap="none" baseline="0">
                          <a:solidFill>
                            <a:schemeClr val="tx1"/>
                          </a:solidFill>
                          <a:latin typeface="+mn-lt"/>
                          <a:ea typeface="+mn-ea"/>
                          <a:cs typeface="+mn-cs"/>
                        </a:rPr>
                        <a:t> body</a:t>
                      </a:r>
                    </a:p>
                  </a:txBody>
                  <a:tcPr anchor="ctr">
                    <a:solidFill>
                      <a:schemeClr val="bg1"/>
                    </a:solidFill>
                  </a:tcPr>
                </a:tc>
                <a:tc>
                  <a:txBody>
                    <a:bodyPr/>
                    <a:lstStyle/>
                    <a:p>
                      <a:pPr algn="ctr"/>
                      <a:r>
                        <a:rPr lang="fr-FR" sz="1000" i="0" kern="1200" cap="all" baseline="0">
                          <a:solidFill>
                            <a:schemeClr val="tx1"/>
                          </a:solidFill>
                          <a:latin typeface="+mn-lt"/>
                          <a:ea typeface="+mn-ea"/>
                          <a:cs typeface="+mn-cs"/>
                        </a:rPr>
                        <a:t>95 / 95 / 95</a:t>
                      </a:r>
                    </a:p>
                  </a:txBody>
                  <a:tcPr anchor="ctr">
                    <a:solidFill>
                      <a:schemeClr val="bg1"/>
                    </a:solidFill>
                  </a:tcPr>
                </a:tc>
                <a:tc>
                  <a:txBody>
                    <a:bodyPr/>
                    <a:lstStyle/>
                    <a:p>
                      <a:pPr algn="ctr"/>
                      <a:r>
                        <a:rPr lang="fr-FR" sz="1000" kern="1200" cap="none" baseline="0">
                          <a:solidFill>
                            <a:schemeClr val="tx1"/>
                          </a:solidFill>
                          <a:latin typeface="+mn-lt"/>
                          <a:ea typeface="+mn-ea"/>
                          <a:cs typeface="+mn-cs"/>
                        </a:rPr>
                        <a:t>12</a:t>
                      </a:r>
                    </a:p>
                  </a:txBody>
                  <a:tcPr anchor="ctr">
                    <a:solidFill>
                      <a:schemeClr val="bg1"/>
                    </a:solidFill>
                  </a:tcPr>
                </a:tc>
                <a:tc>
                  <a:txBody>
                    <a:bodyPr/>
                    <a:lstStyle/>
                    <a:p>
                      <a:pPr algn="ctr"/>
                      <a:r>
                        <a:rPr lang="fr-FR" sz="1000" kern="1200" cap="none" baseline="0">
                          <a:solidFill>
                            <a:schemeClr val="tx1"/>
                          </a:solidFill>
                          <a:latin typeface="+mn-lt"/>
                          <a:ea typeface="+mn-ea"/>
                          <a:cs typeface="+mn-cs"/>
                        </a:rPr>
                        <a:t>Normal</a:t>
                      </a:r>
                    </a:p>
                  </a:txBody>
                  <a:tcPr anchor="ctr">
                    <a:solidFill>
                      <a:schemeClr val="bg1"/>
                    </a:solidFill>
                  </a:tcPr>
                </a:tc>
                <a:tc>
                  <a:txBody>
                    <a:bodyPr/>
                    <a:lstStyle/>
                    <a:p>
                      <a:pPr marL="0" indent="0" algn="ctr">
                        <a:buFont typeface="Tahoma" panose="020B0604030504040204" pitchFamily="34" charset="0"/>
                        <a:buNone/>
                      </a:pPr>
                      <a:r>
                        <a:rPr lang="fr-FR" sz="1000" kern="1200" cap="none" baseline="0">
                          <a:solidFill>
                            <a:schemeClr val="tx1"/>
                          </a:solidFill>
                          <a:latin typeface="+mn-lt"/>
                          <a:ea typeface="+mn-ea"/>
                          <a:cs typeface="+mn-cs"/>
                        </a:rPr>
                        <a:t>Font </a:t>
                      </a:r>
                      <a:r>
                        <a:rPr lang="fr-FR" sz="1000" kern="1200" cap="none" baseline="0" err="1">
                          <a:solidFill>
                            <a:schemeClr val="tx1"/>
                          </a:solidFill>
                          <a:latin typeface="+mn-lt"/>
                          <a:ea typeface="+mn-ea"/>
                          <a:cs typeface="+mn-cs"/>
                        </a:rPr>
                        <a:t>Tahoma</a:t>
                      </a:r>
                      <a:r>
                        <a:rPr lang="fr-FR" sz="1000" kern="1200" cap="none" baseline="0">
                          <a:solidFill>
                            <a:schemeClr val="tx1"/>
                          </a:solidFill>
                          <a:latin typeface="+mn-lt"/>
                          <a:ea typeface="+mn-ea"/>
                          <a:cs typeface="+mn-cs"/>
                        </a:rPr>
                        <a:t> </a:t>
                      </a:r>
                      <a:br>
                        <a:rPr lang="fr-FR" sz="1000" kern="1200" cap="none" baseline="0">
                          <a:solidFill>
                            <a:schemeClr val="tx1"/>
                          </a:solidFill>
                          <a:latin typeface="+mn-lt"/>
                          <a:ea typeface="+mn-ea"/>
                          <a:cs typeface="+mn-cs"/>
                        </a:rPr>
                      </a:br>
                      <a:r>
                        <a:rPr lang="fr-FR" sz="1000" kern="1200" cap="none" baseline="0">
                          <a:solidFill>
                            <a:schemeClr val="tx1"/>
                          </a:solidFill>
                          <a:latin typeface="+mn-lt"/>
                          <a:ea typeface="+mn-ea"/>
                          <a:cs typeface="+mn-cs"/>
                        </a:rPr>
                        <a:t>code 203A</a:t>
                      </a:r>
                    </a:p>
                  </a:txBody>
                  <a:tcPr anchor="ctr">
                    <a:solidFill>
                      <a:schemeClr val="bg1"/>
                    </a:solidFill>
                  </a:tcPr>
                </a:tc>
                <a:tc>
                  <a:txBody>
                    <a:bodyPr/>
                    <a:lstStyle/>
                    <a:p>
                      <a:r>
                        <a:rPr lang="fr-FR" sz="1000" kern="1200">
                          <a:solidFill>
                            <a:schemeClr val="tx1"/>
                          </a:solidFill>
                          <a:latin typeface="+mn-lt"/>
                          <a:ea typeface="+mn-ea"/>
                          <a:cs typeface="+mn-cs"/>
                        </a:rPr>
                        <a:t>Retrait avant texte </a:t>
                      </a:r>
                      <a:r>
                        <a:rPr lang="fr-FR" sz="1000" kern="1200" baseline="0">
                          <a:solidFill>
                            <a:schemeClr val="tx1"/>
                          </a:solidFill>
                          <a:latin typeface="+mn-lt"/>
                          <a:ea typeface="+mn-ea"/>
                          <a:cs typeface="+mn-cs"/>
                        </a:rPr>
                        <a:t>= 1,8 cm</a:t>
                      </a:r>
                      <a:endParaRPr lang="fr-FR" sz="1000" kern="1200">
                        <a:solidFill>
                          <a:schemeClr val="tx1"/>
                        </a:solidFill>
                        <a:latin typeface="+mn-lt"/>
                        <a:ea typeface="+mn-ea"/>
                        <a:cs typeface="+mn-cs"/>
                      </a:endParaRPr>
                    </a:p>
                  </a:txBody>
                  <a:tcPr anchor="ctr">
                    <a:solidFill>
                      <a:schemeClr val="bg1"/>
                    </a:solidFill>
                  </a:tcPr>
                </a:tc>
                <a:tc>
                  <a:txBody>
                    <a:bodyPr/>
                    <a:lstStyle/>
                    <a:p>
                      <a:r>
                        <a:rPr lang="fr-FR" sz="1000" kern="1200">
                          <a:solidFill>
                            <a:schemeClr val="tx1"/>
                          </a:solidFill>
                          <a:latin typeface="+mn-lt"/>
                          <a:ea typeface="+mn-ea"/>
                          <a:cs typeface="+mn-cs"/>
                        </a:rPr>
                        <a:t>6 pt</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latin typeface="+mn-lt"/>
                          <a:ea typeface="+mn-ea"/>
                          <a:cs typeface="+mn-cs"/>
                        </a:rPr>
                        <a:t>interligne simple</a:t>
                      </a:r>
                    </a:p>
                  </a:txBody>
                  <a:tcPr anchor="ctr">
                    <a:solidFill>
                      <a:schemeClr val="bg1"/>
                    </a:solidFill>
                  </a:tcPr>
                </a:tc>
                <a:extLst>
                  <a:ext uri="{0D108BD9-81ED-4DB2-BD59-A6C34878D82A}">
                    <a16:rowId xmlns:a16="http://schemas.microsoft.com/office/drawing/2014/main" val="10006"/>
                  </a:ext>
                </a:extLst>
              </a:tr>
              <a:tr h="364884">
                <a:tc>
                  <a:txBody>
                    <a:bodyPr/>
                    <a:lstStyle/>
                    <a:p>
                      <a:pPr marL="171450" indent="-171450">
                        <a:buClr>
                          <a:schemeClr val="bg2"/>
                        </a:buClr>
                        <a:buFont typeface="Tahoma" panose="020B0604030504040204" pitchFamily="34" charset="0"/>
                        <a:buChar char="»"/>
                      </a:pPr>
                      <a:r>
                        <a:rPr lang="fr-FR" sz="1000" kern="1200">
                          <a:solidFill>
                            <a:schemeClr val="tx1"/>
                          </a:solidFill>
                          <a:latin typeface="+mn-lt"/>
                          <a:ea typeface="+mn-ea"/>
                          <a:cs typeface="+mn-cs"/>
                        </a:rPr>
                        <a:t>Niveau 5</a:t>
                      </a:r>
                    </a:p>
                  </a:txBody>
                  <a:tcPr anchor="ctr">
                    <a:solidFill>
                      <a:schemeClr val="bg1"/>
                    </a:solidFill>
                  </a:tcPr>
                </a:tc>
                <a:tc>
                  <a:txBody>
                    <a:bodyPr/>
                    <a:lstStyle/>
                    <a:p>
                      <a:pPr algn="ctr"/>
                      <a:r>
                        <a:rPr lang="fr-FR" sz="1000" kern="1200" err="1">
                          <a:solidFill>
                            <a:schemeClr val="tx1"/>
                          </a:solidFill>
                          <a:latin typeface="+mn-lt"/>
                          <a:ea typeface="+mn-ea"/>
                          <a:cs typeface="+mn-cs"/>
                        </a:rPr>
                        <a:t>Tahoma</a:t>
                      </a:r>
                      <a:r>
                        <a:rPr lang="fr-FR" sz="1000" kern="1200">
                          <a:solidFill>
                            <a:schemeClr val="tx1"/>
                          </a:solidFill>
                          <a:latin typeface="+mn-lt"/>
                          <a:ea typeface="+mn-ea"/>
                          <a:cs typeface="+mn-cs"/>
                        </a:rPr>
                        <a:t> body</a:t>
                      </a:r>
                    </a:p>
                  </a:txBody>
                  <a:tcPr anchor="ctr">
                    <a:solidFill>
                      <a:schemeClr val="bg1"/>
                    </a:solidFill>
                  </a:tcPr>
                </a:tc>
                <a:tc>
                  <a:txBody>
                    <a:bodyPr/>
                    <a:lstStyle/>
                    <a:p>
                      <a:pPr algn="ctr"/>
                      <a:r>
                        <a:rPr lang="fr-FR" sz="1000" i="0" kern="1200" cap="all" baseline="0">
                          <a:solidFill>
                            <a:schemeClr val="tx1"/>
                          </a:solidFill>
                          <a:latin typeface="+mn-lt"/>
                          <a:ea typeface="+mn-ea"/>
                          <a:cs typeface="+mn-cs"/>
                        </a:rPr>
                        <a:t>95 / 95 / 95</a:t>
                      </a:r>
                    </a:p>
                  </a:txBody>
                  <a:tcPr anchor="ctr">
                    <a:solidFill>
                      <a:schemeClr val="bg1"/>
                    </a:solidFill>
                  </a:tcPr>
                </a:tc>
                <a:tc>
                  <a:txBody>
                    <a:bodyPr/>
                    <a:lstStyle/>
                    <a:p>
                      <a:pPr algn="ctr"/>
                      <a:r>
                        <a:rPr lang="fr-FR" sz="1000" kern="1200">
                          <a:solidFill>
                            <a:schemeClr val="tx1"/>
                          </a:solidFill>
                          <a:latin typeface="+mn-lt"/>
                          <a:ea typeface="+mn-ea"/>
                          <a:cs typeface="+mn-cs"/>
                        </a:rPr>
                        <a:t>10</a:t>
                      </a:r>
                    </a:p>
                  </a:txBody>
                  <a:tcPr anchor="ctr">
                    <a:solidFill>
                      <a:schemeClr val="bg1"/>
                    </a:solidFill>
                  </a:tcPr>
                </a:tc>
                <a:tc>
                  <a:txBody>
                    <a:bodyPr/>
                    <a:lstStyle/>
                    <a:p>
                      <a:pPr algn="ctr"/>
                      <a:r>
                        <a:rPr lang="fr-FR" sz="1000" kern="1200">
                          <a:solidFill>
                            <a:schemeClr val="tx1"/>
                          </a:solidFill>
                          <a:latin typeface="+mn-lt"/>
                          <a:ea typeface="+mn-ea"/>
                          <a:cs typeface="+mn-cs"/>
                        </a:rPr>
                        <a:t>Normal</a:t>
                      </a:r>
                    </a:p>
                  </a:txBody>
                  <a:tcPr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latin typeface="+mn-lt"/>
                          <a:ea typeface="+mn-ea"/>
                          <a:cs typeface="+mn-cs"/>
                        </a:rPr>
                        <a:t>Font </a:t>
                      </a:r>
                      <a:r>
                        <a:rPr lang="fr-FR" sz="1000" kern="1200" err="1">
                          <a:solidFill>
                            <a:schemeClr val="tx1"/>
                          </a:solidFill>
                          <a:latin typeface="+mn-lt"/>
                          <a:ea typeface="+mn-ea"/>
                          <a:cs typeface="+mn-cs"/>
                        </a:rPr>
                        <a:t>Tahoma</a:t>
                      </a:r>
                      <a:br>
                        <a:rPr lang="fr-FR" sz="1000" kern="1200">
                          <a:solidFill>
                            <a:schemeClr val="tx1"/>
                          </a:solidFill>
                          <a:latin typeface="+mn-lt"/>
                          <a:ea typeface="+mn-ea"/>
                          <a:cs typeface="+mn-cs"/>
                        </a:rPr>
                      </a:br>
                      <a:r>
                        <a:rPr lang="fr-FR" sz="1000" kern="1200">
                          <a:solidFill>
                            <a:schemeClr val="tx1"/>
                          </a:solidFill>
                          <a:latin typeface="+mn-lt"/>
                          <a:ea typeface="+mn-ea"/>
                          <a:cs typeface="+mn-cs"/>
                        </a:rPr>
                        <a:t>code 00BB</a:t>
                      </a:r>
                    </a:p>
                    <a:p>
                      <a:pPr algn="ctr"/>
                      <a:endParaRPr lang="fr-FR" sz="1000" kern="1200">
                        <a:solidFill>
                          <a:schemeClr val="tx1"/>
                        </a:solidFill>
                        <a:latin typeface="+mn-lt"/>
                        <a:ea typeface="+mn-ea"/>
                        <a:cs typeface="+mn-cs"/>
                      </a:endParaRPr>
                    </a:p>
                  </a:txBody>
                  <a:tcPr anchor="ctr">
                    <a:solidFill>
                      <a:schemeClr val="bg1"/>
                    </a:solidFill>
                  </a:tcPr>
                </a:tc>
                <a:tc>
                  <a:txBody>
                    <a:bodyPr/>
                    <a:lstStyle/>
                    <a:p>
                      <a:r>
                        <a:rPr lang="fr-FR" sz="1000" kern="1200">
                          <a:solidFill>
                            <a:schemeClr val="tx1"/>
                          </a:solidFill>
                          <a:latin typeface="+mn-lt"/>
                          <a:ea typeface="+mn-ea"/>
                          <a:cs typeface="+mn-cs"/>
                        </a:rPr>
                        <a:t>Retrait avant texte </a:t>
                      </a:r>
                      <a:r>
                        <a:rPr lang="fr-FR" sz="1000" kern="1200" baseline="0">
                          <a:solidFill>
                            <a:schemeClr val="tx1"/>
                          </a:solidFill>
                          <a:latin typeface="+mn-lt"/>
                          <a:ea typeface="+mn-ea"/>
                          <a:cs typeface="+mn-cs"/>
                        </a:rPr>
                        <a:t>= 2,5 cm</a:t>
                      </a:r>
                      <a:endParaRPr lang="fr-FR" sz="1000" kern="1200">
                        <a:solidFill>
                          <a:schemeClr val="tx1"/>
                        </a:solidFill>
                        <a:latin typeface="+mn-lt"/>
                        <a:ea typeface="+mn-ea"/>
                        <a:cs typeface="+mn-cs"/>
                      </a:endParaRPr>
                    </a:p>
                  </a:txBody>
                  <a:tcPr anchor="ctr">
                    <a:solidFill>
                      <a:schemeClr val="bg1"/>
                    </a:solidFill>
                  </a:tcPr>
                </a:tc>
                <a:tc>
                  <a:txBody>
                    <a:bodyPr/>
                    <a:lstStyle/>
                    <a:p>
                      <a:r>
                        <a:rPr lang="fr-FR" sz="1000" kern="1200">
                          <a:solidFill>
                            <a:schemeClr val="tx1"/>
                          </a:solidFill>
                          <a:latin typeface="+mn-lt"/>
                          <a:ea typeface="+mn-ea"/>
                          <a:cs typeface="+mn-cs"/>
                        </a:rPr>
                        <a:t>5 pt</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latin typeface="+mn-lt"/>
                          <a:ea typeface="+mn-ea"/>
                          <a:cs typeface="+mn-cs"/>
                        </a:rPr>
                        <a:t>interligne simple</a:t>
                      </a:r>
                    </a:p>
                  </a:txBody>
                  <a:tcPr anchor="ctr">
                    <a:solidFill>
                      <a:schemeClr val="bg1"/>
                    </a:solidFill>
                  </a:tcPr>
                </a:tc>
                <a:extLst>
                  <a:ext uri="{0D108BD9-81ED-4DB2-BD59-A6C34878D82A}">
                    <a16:rowId xmlns:a16="http://schemas.microsoft.com/office/drawing/2014/main" val="10007"/>
                  </a:ext>
                </a:extLst>
              </a:tr>
            </a:tbl>
          </a:graphicData>
        </a:graphic>
      </p:graphicFrame>
      <p:sp>
        <p:nvSpPr>
          <p:cNvPr id="6" name="Rectangle 5"/>
          <p:cNvSpPr/>
          <p:nvPr userDrawn="1"/>
        </p:nvSpPr>
        <p:spPr>
          <a:xfrm>
            <a:off x="4816145" y="410412"/>
            <a:ext cx="4745455" cy="1080119"/>
          </a:xfrm>
          <a:prstGeom prst="rect">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lang="fr-FR" sz="1400" b="1" noProof="0" err="1">
                <a:solidFill>
                  <a:schemeClr val="bg2"/>
                </a:solidFill>
              </a:rPr>
              <a:t>Remaining</a:t>
            </a:r>
            <a:r>
              <a:rPr lang="fr-FR" sz="1400" b="1" noProof="0">
                <a:solidFill>
                  <a:schemeClr val="bg2"/>
                </a:solidFill>
              </a:rPr>
              <a:t> bug</a:t>
            </a:r>
            <a:endParaRPr lang="fr-FR" sz="1400" noProof="0">
              <a:solidFill>
                <a:schemeClr val="bg2"/>
              </a:solidFill>
            </a:endParaRPr>
          </a:p>
          <a:p>
            <a:pPr algn="r"/>
            <a:r>
              <a:rPr lang="fr-FR" sz="1400">
                <a:solidFill>
                  <a:schemeClr val="bg2"/>
                </a:solidFill>
              </a:rPr>
              <a:t>La Police</a:t>
            </a:r>
            <a:r>
              <a:rPr lang="fr-FR" sz="1400" baseline="0">
                <a:solidFill>
                  <a:schemeClr val="bg2"/>
                </a:solidFill>
              </a:rPr>
              <a:t> </a:t>
            </a:r>
            <a:r>
              <a:rPr lang="fr-FR" sz="1400" baseline="0" err="1">
                <a:solidFill>
                  <a:schemeClr val="bg2"/>
                </a:solidFill>
              </a:rPr>
              <a:t>Tahoma</a:t>
            </a:r>
            <a:r>
              <a:rPr lang="fr-FR" sz="1400" baseline="0">
                <a:solidFill>
                  <a:schemeClr val="bg2"/>
                </a:solidFill>
              </a:rPr>
              <a:t> italique ne passe pas à l’impression depuis un document PDF généré directement par PPT. </a:t>
            </a:r>
          </a:p>
          <a:p>
            <a:pPr algn="r"/>
            <a:r>
              <a:rPr lang="fr-FR" sz="1400" b="1" baseline="0">
                <a:solidFill>
                  <a:schemeClr val="bg2"/>
                </a:solidFill>
              </a:rPr>
              <a:t>Passer par une imprimante PDF type PDF Creator.</a:t>
            </a:r>
            <a:endParaRPr lang="fr-FR" sz="1400" b="1">
              <a:solidFill>
                <a:schemeClr val="bg2"/>
              </a:solidFill>
            </a:endParaRPr>
          </a:p>
        </p:txBody>
      </p:sp>
      <p:graphicFrame>
        <p:nvGraphicFramePr>
          <p:cNvPr id="7" name="Inhaltsplatzhalter 3"/>
          <p:cNvGraphicFramePr>
            <a:graphicFrameLocks/>
          </p:cNvGraphicFramePr>
          <p:nvPr userDrawn="1">
            <p:extLst>
              <p:ext uri="{D42A27DB-BD31-4B8C-83A1-F6EECF244321}">
                <p14:modId xmlns:p14="http://schemas.microsoft.com/office/powerpoint/2010/main" val="2604762729"/>
              </p:ext>
            </p:extLst>
          </p:nvPr>
        </p:nvGraphicFramePr>
        <p:xfrm>
          <a:off x="363070" y="1470716"/>
          <a:ext cx="9230110" cy="1635316"/>
        </p:xfrm>
        <a:graphic>
          <a:graphicData uri="http://schemas.openxmlformats.org/drawingml/2006/table">
            <a:tbl>
              <a:tblPr bandRow="1">
                <a:tableStyleId>{5C22544A-7EE6-4342-B048-85BDC9FD1C3A}</a:tableStyleId>
              </a:tblPr>
              <a:tblGrid>
                <a:gridCol w="923011">
                  <a:extLst>
                    <a:ext uri="{9D8B030D-6E8A-4147-A177-3AD203B41FA5}">
                      <a16:colId xmlns:a16="http://schemas.microsoft.com/office/drawing/2014/main" val="20000"/>
                    </a:ext>
                  </a:extLst>
                </a:gridCol>
                <a:gridCol w="923011">
                  <a:extLst>
                    <a:ext uri="{9D8B030D-6E8A-4147-A177-3AD203B41FA5}">
                      <a16:colId xmlns:a16="http://schemas.microsoft.com/office/drawing/2014/main" val="20001"/>
                    </a:ext>
                  </a:extLst>
                </a:gridCol>
                <a:gridCol w="923011">
                  <a:extLst>
                    <a:ext uri="{9D8B030D-6E8A-4147-A177-3AD203B41FA5}">
                      <a16:colId xmlns:a16="http://schemas.microsoft.com/office/drawing/2014/main" val="20002"/>
                    </a:ext>
                  </a:extLst>
                </a:gridCol>
                <a:gridCol w="923011">
                  <a:extLst>
                    <a:ext uri="{9D8B030D-6E8A-4147-A177-3AD203B41FA5}">
                      <a16:colId xmlns:a16="http://schemas.microsoft.com/office/drawing/2014/main" val="20003"/>
                    </a:ext>
                  </a:extLst>
                </a:gridCol>
                <a:gridCol w="923011">
                  <a:extLst>
                    <a:ext uri="{9D8B030D-6E8A-4147-A177-3AD203B41FA5}">
                      <a16:colId xmlns:a16="http://schemas.microsoft.com/office/drawing/2014/main" val="20004"/>
                    </a:ext>
                  </a:extLst>
                </a:gridCol>
                <a:gridCol w="923011">
                  <a:extLst>
                    <a:ext uri="{9D8B030D-6E8A-4147-A177-3AD203B41FA5}">
                      <a16:colId xmlns:a16="http://schemas.microsoft.com/office/drawing/2014/main" val="20005"/>
                    </a:ext>
                  </a:extLst>
                </a:gridCol>
                <a:gridCol w="923011">
                  <a:extLst>
                    <a:ext uri="{9D8B030D-6E8A-4147-A177-3AD203B41FA5}">
                      <a16:colId xmlns:a16="http://schemas.microsoft.com/office/drawing/2014/main" val="20006"/>
                    </a:ext>
                  </a:extLst>
                </a:gridCol>
                <a:gridCol w="923011">
                  <a:extLst>
                    <a:ext uri="{9D8B030D-6E8A-4147-A177-3AD203B41FA5}">
                      <a16:colId xmlns:a16="http://schemas.microsoft.com/office/drawing/2014/main" val="20007"/>
                    </a:ext>
                  </a:extLst>
                </a:gridCol>
                <a:gridCol w="923011">
                  <a:extLst>
                    <a:ext uri="{9D8B030D-6E8A-4147-A177-3AD203B41FA5}">
                      <a16:colId xmlns:a16="http://schemas.microsoft.com/office/drawing/2014/main" val="20008"/>
                    </a:ext>
                  </a:extLst>
                </a:gridCol>
                <a:gridCol w="923011">
                  <a:extLst>
                    <a:ext uri="{9D8B030D-6E8A-4147-A177-3AD203B41FA5}">
                      <a16:colId xmlns:a16="http://schemas.microsoft.com/office/drawing/2014/main" val="20009"/>
                    </a:ext>
                  </a:extLst>
                </a:gridCol>
              </a:tblGrid>
              <a:tr h="306682">
                <a:tc gridSpan="10">
                  <a:txBody>
                    <a:bodyPr/>
                    <a:lstStyle/>
                    <a:p>
                      <a:pPr marL="0" marR="0" lvl="0" indent="0" algn="l" defTabSz="914400" rtl="0" eaLnBrk="1" fontAlgn="auto" latinLnBrk="0" hangingPunct="1">
                        <a:lnSpc>
                          <a:spcPct val="100000"/>
                        </a:lnSpc>
                        <a:spcBef>
                          <a:spcPts val="400"/>
                        </a:spcBef>
                        <a:spcAft>
                          <a:spcPts val="400"/>
                        </a:spcAft>
                        <a:buClrTx/>
                        <a:buSzTx/>
                        <a:buFont typeface="Arial" pitchFamily="34" charset="0"/>
                        <a:buNone/>
                        <a:tabLst/>
                        <a:defRPr/>
                      </a:pPr>
                      <a:r>
                        <a:rPr lang="fr-FR" sz="900" b="1" kern="1200" noProof="0" err="1">
                          <a:solidFill>
                            <a:schemeClr val="bg2"/>
                          </a:solidFill>
                          <a:latin typeface="+mn-lt"/>
                          <a:ea typeface="+mn-ea"/>
                          <a:cs typeface="+mn-cs"/>
                        </a:rPr>
                        <a:t>Color</a:t>
                      </a:r>
                      <a:r>
                        <a:rPr lang="fr-FR" sz="900" b="1" kern="1200" noProof="0">
                          <a:solidFill>
                            <a:schemeClr val="bg2"/>
                          </a:solidFill>
                          <a:latin typeface="+mn-lt"/>
                          <a:ea typeface="+mn-ea"/>
                          <a:cs typeface="+mn-cs"/>
                        </a:rPr>
                        <a:t> </a:t>
                      </a:r>
                      <a:r>
                        <a:rPr lang="fr-FR" sz="900" b="1" kern="1200" noProof="0" err="1">
                          <a:solidFill>
                            <a:schemeClr val="bg2"/>
                          </a:solidFill>
                          <a:latin typeface="+mn-lt"/>
                          <a:ea typeface="+mn-ea"/>
                          <a:cs typeface="+mn-cs"/>
                        </a:rPr>
                        <a:t>scheme</a:t>
                      </a:r>
                      <a:endParaRPr lang="fr-FR" sz="900" b="1" kern="1200" noProof="0">
                        <a:solidFill>
                          <a:schemeClr val="bg2"/>
                        </a:solidFill>
                        <a:latin typeface="+mn-lt"/>
                        <a:ea typeface="+mn-ea"/>
                        <a:cs typeface="+mn-cs"/>
                      </a:endParaRPr>
                    </a:p>
                  </a:txBody>
                  <a:tcPr marL="72000" marR="0" marT="72000" marB="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200647">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900" b="0" i="0" u="none" noProof="0">
                          <a:solidFill>
                            <a:schemeClr val="bg2"/>
                          </a:solidFill>
                          <a:latin typeface="+mn-lt"/>
                          <a:cs typeface="Arial" pitchFamily="34" charset="0"/>
                        </a:rPr>
                        <a:t>Background 1</a:t>
                      </a:r>
                    </a:p>
                  </a:txBody>
                  <a:tcPr marL="72000" marR="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900" b="0" i="0" u="none" noProof="0" err="1">
                          <a:solidFill>
                            <a:schemeClr val="bg2"/>
                          </a:solidFill>
                          <a:latin typeface="+mn-lt"/>
                          <a:cs typeface="Arial" pitchFamily="34" charset="0"/>
                        </a:rPr>
                        <a:t>Text</a:t>
                      </a:r>
                      <a:r>
                        <a:rPr lang="fr-FR" sz="900" b="0" i="0" u="none" noProof="0">
                          <a:solidFill>
                            <a:schemeClr val="bg2"/>
                          </a:solidFill>
                          <a:latin typeface="+mn-lt"/>
                          <a:cs typeface="Arial" pitchFamily="34" charset="0"/>
                        </a:rPr>
                        <a:t> 1</a:t>
                      </a:r>
                    </a:p>
                  </a:txBody>
                  <a:tcPr marL="72000" marR="108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900" b="0" i="0" u="none" noProof="0">
                          <a:solidFill>
                            <a:schemeClr val="bg2"/>
                          </a:solidFill>
                          <a:latin typeface="+mn-lt"/>
                          <a:cs typeface="Arial" pitchFamily="34" charset="0"/>
                        </a:rPr>
                        <a:t>Background 2</a:t>
                      </a:r>
                    </a:p>
                  </a:txBody>
                  <a:tcPr marL="72000" marR="108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900" b="0" i="0" u="none" noProof="0" err="1">
                          <a:solidFill>
                            <a:schemeClr val="bg2"/>
                          </a:solidFill>
                          <a:latin typeface="+mn-lt"/>
                          <a:cs typeface="Arial" pitchFamily="34" charset="0"/>
                        </a:rPr>
                        <a:t>Text</a:t>
                      </a:r>
                      <a:r>
                        <a:rPr lang="fr-FR" sz="900" b="0" i="0" u="none" noProof="0">
                          <a:solidFill>
                            <a:schemeClr val="bg2"/>
                          </a:solidFill>
                          <a:latin typeface="+mn-lt"/>
                          <a:cs typeface="Arial" pitchFamily="34" charset="0"/>
                        </a:rPr>
                        <a:t> 2</a:t>
                      </a:r>
                    </a:p>
                  </a:txBody>
                  <a:tcPr marL="72000" marR="108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900" b="0" i="0" u="none" noProof="0">
                          <a:solidFill>
                            <a:schemeClr val="bg2"/>
                          </a:solidFill>
                          <a:latin typeface="+mn-lt"/>
                          <a:cs typeface="Arial" pitchFamily="34" charset="0"/>
                        </a:rPr>
                        <a:t>Accent 1</a:t>
                      </a:r>
                    </a:p>
                  </a:txBody>
                  <a:tcPr marL="72000" marR="108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900" b="0" i="0" u="none" noProof="0">
                          <a:solidFill>
                            <a:schemeClr val="bg2"/>
                          </a:solidFill>
                          <a:latin typeface="+mn-lt"/>
                          <a:cs typeface="Arial" pitchFamily="34" charset="0"/>
                        </a:rPr>
                        <a:t>Accent 2</a:t>
                      </a:r>
                    </a:p>
                  </a:txBody>
                  <a:tcPr marL="72000" marR="108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900" b="0" i="0" u="none" noProof="0">
                          <a:solidFill>
                            <a:schemeClr val="bg2"/>
                          </a:solidFill>
                          <a:latin typeface="+mn-lt"/>
                          <a:cs typeface="Arial" pitchFamily="34" charset="0"/>
                        </a:rPr>
                        <a:t>Accent 3</a:t>
                      </a:r>
                    </a:p>
                  </a:txBody>
                  <a:tcPr marL="72000" marR="108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900" b="0" i="0" u="none" noProof="0">
                          <a:solidFill>
                            <a:schemeClr val="bg2"/>
                          </a:solidFill>
                          <a:latin typeface="+mn-lt"/>
                          <a:cs typeface="Arial" pitchFamily="34" charset="0"/>
                        </a:rPr>
                        <a:t>Accent 4</a:t>
                      </a:r>
                    </a:p>
                  </a:txBody>
                  <a:tcPr marL="72000" marR="108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900" b="0" i="0" u="none" noProof="0">
                          <a:solidFill>
                            <a:schemeClr val="bg2"/>
                          </a:solidFill>
                          <a:latin typeface="+mn-lt"/>
                          <a:cs typeface="Arial" pitchFamily="34" charset="0"/>
                        </a:rPr>
                        <a:t>Accent 5</a:t>
                      </a:r>
                    </a:p>
                  </a:txBody>
                  <a:tcPr marL="72000" marR="108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900" b="0" i="0" u="none" noProof="0">
                          <a:solidFill>
                            <a:schemeClr val="bg2"/>
                          </a:solidFill>
                          <a:latin typeface="+mn-lt"/>
                          <a:cs typeface="Arial" pitchFamily="34" charset="0"/>
                        </a:rPr>
                        <a:t>Accent 6</a:t>
                      </a:r>
                    </a:p>
                  </a:txBody>
                  <a:tcPr marL="72000" marR="108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563945">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000" i="1" u="none" noProof="0">
                        <a:solidFill>
                          <a:schemeClr val="tx1"/>
                        </a:solidFill>
                        <a:latin typeface="+mn-lt"/>
                        <a:cs typeface="Arial" pitchFamily="34" charset="0"/>
                      </a:endParaRPr>
                    </a:p>
                  </a:txBody>
                  <a:tcPr marL="72000" marR="0" marT="72000" marB="72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000" i="1" u="none" noProof="0">
                        <a:solidFill>
                          <a:schemeClr val="tx1"/>
                        </a:solidFill>
                        <a:latin typeface="+mn-lt"/>
                        <a:cs typeface="Arial" pitchFamily="34" charset="0"/>
                      </a:endParaRPr>
                    </a:p>
                  </a:txBody>
                  <a:tcPr marL="72000" marR="108000" marT="72000" marB="72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F5F5F"/>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000" i="1" u="none" noProof="0">
                        <a:solidFill>
                          <a:schemeClr val="tx1"/>
                        </a:solidFill>
                        <a:latin typeface="+mn-lt"/>
                        <a:cs typeface="Arial" pitchFamily="34" charset="0"/>
                      </a:endParaRPr>
                    </a:p>
                  </a:txBody>
                  <a:tcPr marL="72000" marR="108000" marT="72000" marB="72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000" i="1" u="none" noProof="0">
                        <a:solidFill>
                          <a:schemeClr val="tx1"/>
                        </a:solidFill>
                        <a:latin typeface="+mn-lt"/>
                        <a:cs typeface="Arial" pitchFamily="34" charset="0"/>
                      </a:endParaRPr>
                    </a:p>
                  </a:txBody>
                  <a:tcPr marL="72000" marR="108000" marT="72000" marB="72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000" i="1" u="none" noProof="0">
                        <a:solidFill>
                          <a:schemeClr val="tx1"/>
                        </a:solidFill>
                        <a:latin typeface="+mn-lt"/>
                        <a:cs typeface="Arial" pitchFamily="34" charset="0"/>
                      </a:endParaRPr>
                    </a:p>
                  </a:txBody>
                  <a:tcPr marL="72000" marR="108000" marT="72000" marB="72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000" i="1" u="none" noProof="0">
                        <a:solidFill>
                          <a:schemeClr val="tx1"/>
                        </a:solidFill>
                        <a:latin typeface="+mn-lt"/>
                        <a:cs typeface="Arial" pitchFamily="34" charset="0"/>
                      </a:endParaRPr>
                    </a:p>
                  </a:txBody>
                  <a:tcPr marL="72000" marR="108000" marT="72000" marB="72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000" i="1" u="none" noProof="0">
                        <a:solidFill>
                          <a:schemeClr val="tx1"/>
                        </a:solidFill>
                        <a:latin typeface="+mn-lt"/>
                        <a:cs typeface="Arial" pitchFamily="34" charset="0"/>
                      </a:endParaRPr>
                    </a:p>
                  </a:txBody>
                  <a:tcPr marL="72000" marR="108000" marT="72000" marB="72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000" i="1" u="none" noProof="0">
                        <a:solidFill>
                          <a:schemeClr val="tx1"/>
                        </a:solidFill>
                        <a:latin typeface="+mn-lt"/>
                        <a:cs typeface="Arial" pitchFamily="34" charset="0"/>
                      </a:endParaRPr>
                    </a:p>
                  </a:txBody>
                  <a:tcPr marL="72000" marR="108000" marT="72000" marB="72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4"/>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000" i="1" u="none" noProof="0">
                        <a:solidFill>
                          <a:schemeClr val="tx1"/>
                        </a:solidFill>
                        <a:latin typeface="+mn-lt"/>
                        <a:cs typeface="Arial" pitchFamily="34" charset="0"/>
                      </a:endParaRPr>
                    </a:p>
                  </a:txBody>
                  <a:tcPr marL="72000" marR="108000" marT="72000" marB="72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5"/>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000" i="1" u="none" noProof="0">
                        <a:solidFill>
                          <a:schemeClr val="tx1"/>
                        </a:solidFill>
                        <a:latin typeface="+mn-lt"/>
                        <a:cs typeface="Arial" pitchFamily="34" charset="0"/>
                      </a:endParaRPr>
                    </a:p>
                  </a:txBody>
                  <a:tcPr marL="72000" marR="108000" marT="72000" marB="72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6"/>
                    </a:solidFill>
                  </a:tcPr>
                </a:tc>
                <a:extLst>
                  <a:ext uri="{0D108BD9-81ED-4DB2-BD59-A6C34878D82A}">
                    <a16:rowId xmlns:a16="http://schemas.microsoft.com/office/drawing/2014/main" val="10002"/>
                  </a:ext>
                </a:extLst>
              </a:tr>
              <a:tr h="555529">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255</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255</a:t>
                      </a:r>
                      <a:br>
                        <a:rPr lang="fr-FR" sz="1000" i="0" u="none" noProof="0">
                          <a:solidFill>
                            <a:srgbClr val="000000"/>
                          </a:solidFill>
                          <a:latin typeface="+mn-lt"/>
                          <a:cs typeface="Arial" pitchFamily="34" charset="0"/>
                        </a:rPr>
                      </a:br>
                      <a:r>
                        <a:rPr lang="fr-FR" sz="1000" i="0" u="none" noProof="0">
                          <a:solidFill>
                            <a:srgbClr val="000000"/>
                          </a:solidFill>
                          <a:latin typeface="+mn-lt"/>
                          <a:cs typeface="Arial" pitchFamily="34" charset="0"/>
                        </a:rPr>
                        <a:t>255</a:t>
                      </a:r>
                    </a:p>
                  </a:txBody>
                  <a:tcPr marL="72000" marR="72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95</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95</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95</a:t>
                      </a:r>
                    </a:p>
                  </a:txBody>
                  <a:tcPr marL="72000" marR="72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80</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48</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120</a:t>
                      </a:r>
                    </a:p>
                  </a:txBody>
                  <a:tcPr marL="72000" marR="72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244</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243</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240</a:t>
                      </a:r>
                    </a:p>
                  </a:txBody>
                  <a:tcPr marL="72000" marR="72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140</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155</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156</a:t>
                      </a:r>
                    </a:p>
                  </a:txBody>
                  <a:tcPr marL="72000" marR="72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202</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197</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184</a:t>
                      </a:r>
                    </a:p>
                  </a:txBody>
                  <a:tcPr marL="72000" marR="72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102</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126</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118</a:t>
                      </a:r>
                    </a:p>
                  </a:txBody>
                  <a:tcPr marL="72000" marR="72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147</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132</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129</a:t>
                      </a:r>
                    </a:p>
                  </a:txBody>
                  <a:tcPr marL="72000" marR="72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4</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139</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154</a:t>
                      </a:r>
                    </a:p>
                  </a:txBody>
                  <a:tcPr marL="72000" marR="72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209</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180</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1000" i="0" u="none" noProof="0">
                          <a:solidFill>
                            <a:srgbClr val="000000"/>
                          </a:solidFill>
                          <a:latin typeface="+mn-lt"/>
                          <a:cs typeface="Arial" pitchFamily="34" charset="0"/>
                        </a:rPr>
                        <a:t>166</a:t>
                      </a:r>
                    </a:p>
                  </a:txBody>
                  <a:tcPr marL="72000" marR="72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10" name="Text Placeholder 8"/>
          <p:cNvSpPr>
            <a:spLocks noGrp="1"/>
          </p:cNvSpPr>
          <p:nvPr>
            <p:ph type="body" sz="quarter" idx="13" hasCustomPrompt="1"/>
          </p:nvPr>
        </p:nvSpPr>
        <p:spPr>
          <a:xfrm>
            <a:off x="345600" y="144314"/>
            <a:ext cx="9216000" cy="260350"/>
          </a:xfrm>
          <a:prstGeom prst="rect">
            <a:avLst/>
          </a:prstGeom>
        </p:spPr>
        <p:txBody>
          <a:bodyPr lIns="108000" tIns="0" rIns="108000" bIns="0" anchor="b"/>
          <a:lstStyle>
            <a:lvl1pPr>
              <a:spcBef>
                <a:spcPts val="0"/>
              </a:spcBef>
              <a:defRPr sz="1000" i="0" cap="all" baseline="0">
                <a:solidFill>
                  <a:schemeClr val="accent4"/>
                </a:solidFill>
                <a:latin typeface="+mj-lt"/>
              </a:defRPr>
            </a:lvl1pPr>
            <a:lvl2pPr>
              <a:defRPr sz="1000"/>
            </a:lvl2pPr>
          </a:lstStyle>
          <a:p>
            <a:pPr lvl="0"/>
            <a:r>
              <a:rPr lang="fr-FR" noProof="0"/>
              <a:t>How to use the Wavestone </a:t>
            </a:r>
            <a:r>
              <a:rPr lang="fr-FR" noProof="0" err="1"/>
              <a:t>ppt</a:t>
            </a:r>
            <a:r>
              <a:rPr lang="fr-FR" noProof="0"/>
              <a:t> </a:t>
            </a:r>
            <a:r>
              <a:rPr lang="fr-FR" noProof="0" err="1"/>
              <a:t>template</a:t>
            </a:r>
            <a:endParaRPr lang="fr-FR" noProof="0"/>
          </a:p>
        </p:txBody>
      </p:sp>
      <p:sp>
        <p:nvSpPr>
          <p:cNvPr id="9" name="Title 1"/>
          <p:cNvSpPr>
            <a:spLocks noGrp="1"/>
          </p:cNvSpPr>
          <p:nvPr>
            <p:ph type="title" hasCustomPrompt="1"/>
          </p:nvPr>
        </p:nvSpPr>
        <p:spPr>
          <a:xfrm>
            <a:off x="345600" y="404665"/>
            <a:ext cx="9216000" cy="326140"/>
          </a:xfrm>
        </p:spPr>
        <p:txBody>
          <a:bodyPr lIns="108000" tIns="36000" rIns="108000" bIns="0"/>
          <a:lstStyle>
            <a:lvl1pPr>
              <a:defRPr sz="2200" baseline="0">
                <a:solidFill>
                  <a:schemeClr val="bg2"/>
                </a:solidFill>
              </a:defRPr>
            </a:lvl1pPr>
          </a:lstStyle>
          <a:p>
            <a:r>
              <a:rPr lang="fr-FR" noProof="0" err="1"/>
              <a:t>Color</a:t>
            </a:r>
            <a:r>
              <a:rPr lang="fr-FR" noProof="0"/>
              <a:t> &amp; Font structure</a:t>
            </a:r>
          </a:p>
        </p:txBody>
      </p:sp>
      <p:grpSp>
        <p:nvGrpSpPr>
          <p:cNvPr id="3" name="Groupe 2"/>
          <p:cNvGrpSpPr/>
          <p:nvPr userDrawn="1"/>
        </p:nvGrpSpPr>
        <p:grpSpPr>
          <a:xfrm>
            <a:off x="338440" y="730805"/>
            <a:ext cx="4470544" cy="753979"/>
            <a:chOff x="338440" y="866281"/>
            <a:chExt cx="4614560" cy="753979"/>
          </a:xfrm>
        </p:grpSpPr>
        <p:sp>
          <p:nvSpPr>
            <p:cNvPr id="11" name="Rectangle 10"/>
            <p:cNvSpPr/>
            <p:nvPr userDrawn="1"/>
          </p:nvSpPr>
          <p:spPr>
            <a:xfrm>
              <a:off x="338440" y="866281"/>
              <a:ext cx="4614560" cy="753979"/>
            </a:xfrm>
            <a:prstGeom prst="rect">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lang="fr-FR" sz="1600" b="1">
                  <a:solidFill>
                    <a:schemeClr val="bg2"/>
                  </a:solidFill>
                </a:rPr>
                <a:t>Raccourci</a:t>
              </a:r>
              <a:r>
                <a:rPr lang="fr-FR" sz="1600" b="1" baseline="0">
                  <a:solidFill>
                    <a:schemeClr val="bg2"/>
                  </a:solidFill>
                </a:rPr>
                <a:t> pour changer de niveau :</a:t>
              </a:r>
              <a:endParaRPr lang="fr-FR" sz="1600" b="1">
                <a:solidFill>
                  <a:schemeClr val="bg2"/>
                </a:solidFill>
              </a:endParaRPr>
            </a:p>
            <a:p>
              <a:pPr algn="r"/>
              <a:r>
                <a:rPr lang="fr-FR" sz="1600" b="0">
                  <a:solidFill>
                    <a:schemeClr val="bg2"/>
                  </a:solidFill>
                </a:rPr>
                <a:t>Shift</a:t>
              </a:r>
              <a:r>
                <a:rPr lang="fr-FR" sz="1600" b="0" baseline="0">
                  <a:solidFill>
                    <a:schemeClr val="bg2"/>
                  </a:solidFill>
                </a:rPr>
                <a:t> + Alt + Flèche droite ou gauche</a:t>
              </a:r>
              <a:endParaRPr lang="fr-FR" sz="1600" b="0">
                <a:solidFill>
                  <a:schemeClr val="bg2"/>
                </a:solidFill>
              </a:endParaRPr>
            </a:p>
          </p:txBody>
        </p:sp>
        <p:pic>
          <p:nvPicPr>
            <p:cNvPr id="12"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8142" y="998628"/>
              <a:ext cx="489284" cy="489284"/>
            </a:xfrm>
            <a:prstGeom prst="rect">
              <a:avLst/>
            </a:prstGeom>
          </p:spPr>
        </p:pic>
      </p:grpSp>
    </p:spTree>
    <p:extLst>
      <p:ext uri="{BB962C8B-B14F-4D97-AF65-F5344CB8AC3E}">
        <p14:creationId xmlns:p14="http://schemas.microsoft.com/office/powerpoint/2010/main" val="6347637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Cover White + Image">
    <p:bg>
      <p:bgRef idx="1001">
        <a:schemeClr val="bg1"/>
      </p:bgRef>
    </p:bg>
    <p:spTree>
      <p:nvGrpSpPr>
        <p:cNvPr id="1" name=""/>
        <p:cNvGrpSpPr/>
        <p:nvPr/>
      </p:nvGrpSpPr>
      <p:grpSpPr>
        <a:xfrm>
          <a:off x="0" y="0"/>
          <a:ext cx="0" cy="0"/>
          <a:chOff x="0" y="0"/>
          <a:chExt cx="0" cy="0"/>
        </a:xfrm>
      </p:grpSpPr>
      <p:sp>
        <p:nvSpPr>
          <p:cNvPr id="36" name="Espace réservé pour une image  35"/>
          <p:cNvSpPr>
            <a:spLocks noGrp="1"/>
          </p:cNvSpPr>
          <p:nvPr>
            <p:ph type="pic" sz="quarter" idx="10" hasCustomPrompt="1"/>
          </p:nvPr>
        </p:nvSpPr>
        <p:spPr>
          <a:xfrm>
            <a:off x="0" y="1"/>
            <a:ext cx="6109200" cy="6621613"/>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800" b="0" i="1" baseline="0">
                <a:solidFill>
                  <a:srgbClr val="8C9B9C"/>
                </a:solidFill>
                <a:latin typeface="Tahoma" panose="020B0604030504040204" pitchFamily="34" charset="0"/>
                <a:ea typeface="Tahoma" panose="020B0604030504040204" pitchFamily="34" charset="0"/>
                <a:cs typeface="Tahoma" panose="020B0604030504040204" pitchFamily="34" charset="0"/>
              </a:defRPr>
            </a:lvl1pPr>
          </a:lstStyle>
          <a:p>
            <a:r>
              <a:rPr lang="fr-FR"/>
              <a:t>Cliquer ici &gt;&gt;</a:t>
            </a:r>
            <a:br>
              <a:rPr lang="fr-FR"/>
            </a:br>
            <a:r>
              <a:rPr lang="fr-FR"/>
              <a:t>pour insérer votre photo</a:t>
            </a:r>
          </a:p>
        </p:txBody>
      </p:sp>
      <p:sp>
        <p:nvSpPr>
          <p:cNvPr id="8" name="Bildplatzhalter 3"/>
          <p:cNvSpPr>
            <a:spLocks noGrp="1"/>
          </p:cNvSpPr>
          <p:nvPr>
            <p:ph type="pic" sz="quarter" idx="14" hasCustomPrompt="1"/>
          </p:nvPr>
        </p:nvSpPr>
        <p:spPr bwMode="gray">
          <a:xfrm>
            <a:off x="7470430" y="5520421"/>
            <a:ext cx="1908000" cy="720000"/>
          </a:xfrm>
          <a:no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0" bIns="0" rtlCol="0" anchor="t" anchorCtr="0"/>
          <a:lstStyle>
            <a:lvl1pPr algn="ctr">
              <a:defRPr lang="en-GB" sz="1200" dirty="0">
                <a:solidFill>
                  <a:schemeClr val="bg1">
                    <a:lumMod val="65000"/>
                  </a:schemeClr>
                </a:solidFill>
                <a:latin typeface="+mn-lt"/>
                <a:cs typeface="+mn-cs"/>
              </a:defRPr>
            </a:lvl1pPr>
          </a:lstStyle>
          <a:p>
            <a:pPr lvl="0"/>
            <a:r>
              <a:rPr lang="fr-FR" noProof="0"/>
              <a:t>Insérer un Logo client</a:t>
            </a:r>
          </a:p>
        </p:txBody>
      </p:sp>
      <p:sp>
        <p:nvSpPr>
          <p:cNvPr id="10" name="Titel 1"/>
          <p:cNvSpPr>
            <a:spLocks noGrp="1"/>
          </p:cNvSpPr>
          <p:nvPr>
            <p:ph type="title" hasCustomPrompt="1"/>
          </p:nvPr>
        </p:nvSpPr>
        <p:spPr bwMode="gray">
          <a:xfrm>
            <a:off x="3853949" y="3334423"/>
            <a:ext cx="5524481" cy="964800"/>
          </a:xfrm>
        </p:spPr>
        <p:txBody>
          <a:bodyPr rIns="0" anchor="b">
            <a:noAutofit/>
          </a:bodyPr>
          <a:lstStyle>
            <a:lvl1pPr algn="r">
              <a:defRPr sz="2800" cap="none" baseline="0">
                <a:latin typeface="+mj-lt"/>
              </a:defRPr>
            </a:lvl1pPr>
          </a:lstStyle>
          <a:p>
            <a:r>
              <a:rPr lang="fr-FR" noProof="0"/>
              <a:t>Titre de votre Présentation</a:t>
            </a:r>
          </a:p>
        </p:txBody>
      </p:sp>
      <p:sp>
        <p:nvSpPr>
          <p:cNvPr id="14" name="Textplatzhalter 25"/>
          <p:cNvSpPr>
            <a:spLocks noGrp="1"/>
          </p:cNvSpPr>
          <p:nvPr>
            <p:ph type="body" sz="quarter" idx="15" hasCustomPrompt="1"/>
          </p:nvPr>
        </p:nvSpPr>
        <p:spPr bwMode="gray">
          <a:xfrm>
            <a:off x="3854017" y="4429393"/>
            <a:ext cx="5524413" cy="482400"/>
          </a:xfrm>
        </p:spPr>
        <p:txBody>
          <a:bodyPr rIns="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sz="2000" i="0">
                <a:solidFill>
                  <a:schemeClr val="bg2"/>
                </a:solidFill>
                <a:latin typeface="+mj-lt"/>
              </a:defRPr>
            </a:lvl1pPr>
          </a:lstStyle>
          <a:p>
            <a:pPr lvl="0"/>
            <a:r>
              <a:rPr lang="fr-FR" noProof="0"/>
              <a:t>Sous titre de votre présentation</a:t>
            </a:r>
          </a:p>
        </p:txBody>
      </p:sp>
      <p:sp>
        <p:nvSpPr>
          <p:cNvPr id="15" name="Textplatzhalter 25"/>
          <p:cNvSpPr>
            <a:spLocks noGrp="1"/>
          </p:cNvSpPr>
          <p:nvPr>
            <p:ph type="body" sz="quarter" idx="17" hasCustomPrompt="1"/>
          </p:nvPr>
        </p:nvSpPr>
        <p:spPr bwMode="gray">
          <a:xfrm>
            <a:off x="3854017" y="5052246"/>
            <a:ext cx="5524413" cy="360000"/>
          </a:xfrm>
        </p:spPr>
        <p:txBody>
          <a:bodyPr rIns="0" anchor="ctr">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sz="1400" i="0">
                <a:solidFill>
                  <a:schemeClr val="bg2"/>
                </a:solidFill>
                <a:latin typeface="+mj-lt"/>
              </a:defRPr>
            </a:lvl1pPr>
          </a:lstStyle>
          <a:p>
            <a:pPr lvl="0"/>
            <a:r>
              <a:rPr lang="fr-FR" noProof="0"/>
              <a:t>Date | Auteur | Diffusion</a:t>
            </a:r>
          </a:p>
        </p:txBody>
      </p:sp>
      <p:pic>
        <p:nvPicPr>
          <p:cNvPr id="9" name="Picture 8"/>
          <p:cNvPicPr>
            <a:picLocks noChangeAspect="1"/>
          </p:cNvPicPr>
          <p:nvPr userDrawn="1"/>
        </p:nvPicPr>
        <p:blipFill>
          <a:blip r:embed="rId2"/>
          <a:stretch>
            <a:fillRect/>
          </a:stretch>
        </p:blipFill>
        <p:spPr>
          <a:xfrm>
            <a:off x="6592125" y="1228951"/>
            <a:ext cx="2790000" cy="376564"/>
          </a:xfrm>
          <a:prstGeom prst="rect">
            <a:avLst/>
          </a:prstGeom>
        </p:spPr>
      </p:pic>
    </p:spTree>
    <p:extLst>
      <p:ext uri="{BB962C8B-B14F-4D97-AF65-F5344CB8AC3E}">
        <p14:creationId xmlns:p14="http://schemas.microsoft.com/office/powerpoint/2010/main" val="2209657726"/>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95000" cy="240000"/>
          </a:xfrm>
          <a:ln>
            <a:solidFill>
              <a:schemeClr val="tx1">
                <a:alpha val="0"/>
              </a:schemeClr>
            </a:solidFill>
          </a:ln>
        </p:spPr>
        <p:txBody>
          <a:bodyPr/>
          <a:lstStyle>
            <a:lvl1pPr>
              <a:defRPr sz="108">
                <a:solidFill>
                  <a:schemeClr val="tx1">
                    <a:alpha val="0"/>
                  </a:schemeClr>
                </a:solidFill>
              </a:defRPr>
            </a:lvl1pPr>
          </a:lstStyle>
          <a:p>
            <a:r>
              <a:rPr lang="fr-FR"/>
              <a:t>09/11/2021</a:t>
            </a:r>
          </a:p>
        </p:txBody>
      </p:sp>
      <p:sp>
        <p:nvSpPr>
          <p:cNvPr id="5" name="Espace réservé du pied de page 4"/>
          <p:cNvSpPr>
            <a:spLocks noGrp="1"/>
          </p:cNvSpPr>
          <p:nvPr>
            <p:ph type="ftr" sz="quarter" idx="11"/>
          </p:nvPr>
        </p:nvSpPr>
        <p:spPr bwMode="gray">
          <a:xfrm>
            <a:off x="780000" y="5226529"/>
            <a:ext cx="4094991" cy="1200000"/>
          </a:xfrm>
        </p:spPr>
        <p:txBody>
          <a:bodyPr anchor="b" anchorCtr="0"/>
          <a:lstStyle>
            <a:lvl1pPr>
              <a:defRPr sz="1246"/>
            </a:lvl1pPr>
          </a:lstStyle>
          <a:p>
            <a:r>
              <a:rPr lang="fr-FR"/>
              <a:t>Semsirh</a:t>
            </a:r>
          </a:p>
        </p:txBody>
      </p:sp>
      <p:sp>
        <p:nvSpPr>
          <p:cNvPr id="6" name="Espace réservé du numéro de diapositive 5"/>
          <p:cNvSpPr>
            <a:spLocks noGrp="1"/>
          </p:cNvSpPr>
          <p:nvPr>
            <p:ph type="sldNum" sz="quarter" idx="12"/>
          </p:nvPr>
        </p:nvSpPr>
        <p:spPr bwMode="gray">
          <a:xfrm>
            <a:off x="0" y="6618000"/>
            <a:ext cx="195000" cy="240000"/>
          </a:xfrm>
          <a:ln>
            <a:solidFill>
              <a:schemeClr val="tx1">
                <a:alpha val="0"/>
              </a:schemeClr>
            </a:solidFill>
          </a:ln>
        </p:spPr>
        <p:txBody>
          <a:bodyPr/>
          <a:lstStyle>
            <a:lvl1pPr>
              <a:defRPr sz="108">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95000" cy="240000"/>
          </a:xfrm>
          <a:ln>
            <a:solidFill>
              <a:schemeClr val="tx1">
                <a:alpha val="0"/>
              </a:schemeClr>
            </a:solidFill>
          </a:ln>
        </p:spPr>
        <p:txBody>
          <a:bodyPr/>
          <a:lstStyle>
            <a:lvl1pPr>
              <a:defRPr sz="108">
                <a:solidFill>
                  <a:schemeClr val="tx1">
                    <a:alpha val="0"/>
                  </a:schemeClr>
                </a:solidFill>
              </a:defRPr>
            </a:lvl1pPr>
          </a:lstStyle>
          <a:p>
            <a:r>
              <a:rPr lang="fr-FR"/>
              <a:t>Titre</a:t>
            </a:r>
          </a:p>
        </p:txBody>
      </p:sp>
      <p:pic>
        <p:nvPicPr>
          <p:cNvPr id="9" name="Image 8">
            <a:extLst>
              <a:ext uri="{FF2B5EF4-FFF2-40B4-BE49-F238E27FC236}">
                <a16:creationId xmlns:a16="http://schemas.microsoft.com/office/drawing/2014/main" id="{7C30FD0E-4091-7947-B2D3-D2B7AE5FDF4D}"/>
              </a:ext>
            </a:extLst>
          </p:cNvPr>
          <p:cNvPicPr>
            <a:picLocks noChangeAspect="1"/>
          </p:cNvPicPr>
          <p:nvPr userDrawn="1"/>
        </p:nvPicPr>
        <p:blipFill>
          <a:blip r:embed="rId2"/>
          <a:stretch>
            <a:fillRect/>
          </a:stretch>
        </p:blipFill>
        <p:spPr>
          <a:xfrm>
            <a:off x="488941" y="356660"/>
            <a:ext cx="3432381" cy="5229689"/>
          </a:xfrm>
          <a:prstGeom prst="rect">
            <a:avLst/>
          </a:prstGeom>
        </p:spPr>
      </p:pic>
    </p:spTree>
    <p:extLst>
      <p:ext uri="{BB962C8B-B14F-4D97-AF65-F5344CB8AC3E}">
        <p14:creationId xmlns:p14="http://schemas.microsoft.com/office/powerpoint/2010/main" val="81462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Cover Purple + Image">
    <p:bg>
      <p:bgPr>
        <a:solidFill>
          <a:schemeClr val="bg2"/>
        </a:solidFill>
        <a:effectLst/>
      </p:bgPr>
    </p:bg>
    <p:spTree>
      <p:nvGrpSpPr>
        <p:cNvPr id="1" name=""/>
        <p:cNvGrpSpPr/>
        <p:nvPr/>
      </p:nvGrpSpPr>
      <p:grpSpPr>
        <a:xfrm>
          <a:off x="0" y="0"/>
          <a:ext cx="0" cy="0"/>
          <a:chOff x="0" y="0"/>
          <a:chExt cx="0" cy="0"/>
        </a:xfrm>
      </p:grpSpPr>
      <p:pic>
        <p:nvPicPr>
          <p:cNvPr id="14"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 r="-63997" b="-5943"/>
          <a:stretch/>
        </p:blipFill>
        <p:spPr bwMode="auto">
          <a:xfrm>
            <a:off x="0" y="0"/>
            <a:ext cx="9906000" cy="6856413"/>
          </a:xfrm>
          <a:prstGeom prst="rect">
            <a:avLst/>
          </a:prstGeom>
          <a:solidFill>
            <a:schemeClr val="bg2"/>
          </a:solidFill>
          <a:ln>
            <a:noFill/>
          </a:ln>
          <a:effectLst/>
        </p:spPr>
      </p:pic>
      <p:sp>
        <p:nvSpPr>
          <p:cNvPr id="9" name="Espace réservé pour une image  35"/>
          <p:cNvSpPr>
            <a:spLocks noGrp="1"/>
          </p:cNvSpPr>
          <p:nvPr>
            <p:ph type="pic" sz="quarter" idx="10" hasCustomPrompt="1"/>
          </p:nvPr>
        </p:nvSpPr>
        <p:spPr bwMode="gray">
          <a:xfrm>
            <a:off x="0" y="1"/>
            <a:ext cx="6109200" cy="6621613"/>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800" b="0" i="1"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10" name="Bildplatzhalter 3"/>
          <p:cNvSpPr>
            <a:spLocks noGrp="1"/>
          </p:cNvSpPr>
          <p:nvPr>
            <p:ph type="pic" sz="quarter" idx="14" hasCustomPrompt="1"/>
          </p:nvPr>
        </p:nvSpPr>
        <p:spPr bwMode="gray">
          <a:xfrm>
            <a:off x="7509051" y="5520421"/>
            <a:ext cx="1908000" cy="720000"/>
          </a:xfrm>
          <a:prstGeom prst="rect">
            <a:avLst/>
          </a:prstGeom>
          <a:no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0" bIns="0" rtlCol="0" anchor="ctr" anchorCtr="0"/>
          <a:lstStyle>
            <a:lvl1pPr algn="r">
              <a:defRPr lang="en-GB" sz="1200" dirty="0">
                <a:solidFill>
                  <a:schemeClr val="bg1"/>
                </a:solidFill>
                <a:latin typeface="+mn-lt"/>
                <a:cs typeface="+mn-cs"/>
              </a:defRPr>
            </a:lvl1pPr>
          </a:lstStyle>
          <a:p>
            <a:pPr lvl="0"/>
            <a:r>
              <a:rPr lang="fr-FR" noProof="0"/>
              <a:t>Insérer un logo client</a:t>
            </a:r>
          </a:p>
        </p:txBody>
      </p:sp>
      <p:sp>
        <p:nvSpPr>
          <p:cNvPr id="11" name="Titel 1"/>
          <p:cNvSpPr>
            <a:spLocks noGrp="1"/>
          </p:cNvSpPr>
          <p:nvPr>
            <p:ph type="title" hasCustomPrompt="1"/>
          </p:nvPr>
        </p:nvSpPr>
        <p:spPr bwMode="gray">
          <a:xfrm>
            <a:off x="3117051" y="3334423"/>
            <a:ext cx="6300000" cy="964800"/>
          </a:xfrm>
        </p:spPr>
        <p:txBody>
          <a:bodyPr lIns="0" tIns="72000" rIns="0" bIns="72000" anchor="b">
            <a:noAutofit/>
          </a:bodyPr>
          <a:lstStyle>
            <a:lvl1pPr algn="r">
              <a:defRPr sz="2800" cap="none" baseline="0">
                <a:solidFill>
                  <a:schemeClr val="bg1"/>
                </a:solidFill>
                <a:latin typeface="+mj-lt"/>
              </a:defRPr>
            </a:lvl1pPr>
          </a:lstStyle>
          <a:p>
            <a:r>
              <a:rPr lang="fr-FR" noProof="0"/>
              <a:t>Titre de votre présentation</a:t>
            </a:r>
          </a:p>
        </p:txBody>
      </p:sp>
      <p:sp>
        <p:nvSpPr>
          <p:cNvPr id="15" name="Textplatzhalter 25"/>
          <p:cNvSpPr>
            <a:spLocks noGrp="1"/>
          </p:cNvSpPr>
          <p:nvPr>
            <p:ph type="body" sz="quarter" idx="15" hasCustomPrompt="1"/>
          </p:nvPr>
        </p:nvSpPr>
        <p:spPr bwMode="gray">
          <a:xfrm>
            <a:off x="3117051" y="4425489"/>
            <a:ext cx="6300000" cy="482400"/>
          </a:xfrm>
          <a:prstGeom prst="rect">
            <a:avLst/>
          </a:prstGeom>
        </p:spPr>
        <p:txBody>
          <a:bodyPr lIns="0" tIns="72000" rIns="0" bIns="72000" anchor="ctr">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sz="2000" i="0">
                <a:solidFill>
                  <a:schemeClr val="bg1"/>
                </a:solidFill>
                <a:latin typeface="+mj-lt"/>
              </a:defRPr>
            </a:lvl1pPr>
          </a:lstStyle>
          <a:p>
            <a:pPr lvl="0"/>
            <a:r>
              <a:rPr lang="fr-FR" noProof="0"/>
              <a:t>Sous-titre de votre présentation</a:t>
            </a:r>
          </a:p>
        </p:txBody>
      </p:sp>
      <p:sp>
        <p:nvSpPr>
          <p:cNvPr id="16" name="Textplatzhalter 25"/>
          <p:cNvSpPr>
            <a:spLocks noGrp="1"/>
          </p:cNvSpPr>
          <p:nvPr>
            <p:ph type="body" sz="quarter" idx="17" hasCustomPrompt="1"/>
          </p:nvPr>
        </p:nvSpPr>
        <p:spPr bwMode="gray">
          <a:xfrm>
            <a:off x="3117051" y="5034155"/>
            <a:ext cx="6300000" cy="360000"/>
          </a:xfrm>
          <a:prstGeom prst="rect">
            <a:avLst/>
          </a:prstGeom>
        </p:spPr>
        <p:txBody>
          <a:bodyPr lIns="0" tIns="72000" rIns="0" bIns="72000" anchor="ctr">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sz="1400" i="0">
                <a:solidFill>
                  <a:schemeClr val="bg1"/>
                </a:solidFill>
                <a:latin typeface="+mj-lt"/>
              </a:defRPr>
            </a:lvl1pPr>
          </a:lstStyle>
          <a:p>
            <a:pPr lvl="0"/>
            <a:r>
              <a:rPr lang="fr-FR" noProof="0"/>
              <a:t>Date | Auteur | Interne</a:t>
            </a:r>
          </a:p>
        </p:txBody>
      </p:sp>
      <p:pic>
        <p:nvPicPr>
          <p:cNvPr id="8" name="Picture 7"/>
          <p:cNvPicPr>
            <a:picLocks/>
          </p:cNvPicPr>
          <p:nvPr userDrawn="1"/>
        </p:nvPicPr>
        <p:blipFill>
          <a:blip r:embed="rId3"/>
          <a:stretch>
            <a:fillRect/>
          </a:stretch>
        </p:blipFill>
        <p:spPr>
          <a:xfrm>
            <a:off x="6624000" y="1152000"/>
            <a:ext cx="2826000" cy="381600"/>
          </a:xfrm>
          <a:prstGeom prst="rect">
            <a:avLst/>
          </a:prstGeom>
        </p:spPr>
      </p:pic>
    </p:spTree>
    <p:extLst>
      <p:ext uri="{BB962C8B-B14F-4D97-AF65-F5344CB8AC3E}">
        <p14:creationId xmlns:p14="http://schemas.microsoft.com/office/powerpoint/2010/main" val="722411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95000" cy="240000"/>
          </a:xfrm>
          <a:ln>
            <a:solidFill>
              <a:schemeClr val="tx1">
                <a:alpha val="0"/>
              </a:schemeClr>
            </a:solidFill>
          </a:ln>
        </p:spPr>
        <p:txBody>
          <a:bodyPr/>
          <a:lstStyle>
            <a:lvl1pPr>
              <a:defRPr sz="108">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p:txBody>
          <a:bodyPr/>
          <a:lstStyle/>
          <a:p>
            <a:pPr algn="r"/>
            <a:r>
              <a:rPr lang="fr-FR" cap="all"/>
              <a:t>09/11/2021</a:t>
            </a:r>
          </a:p>
        </p:txBody>
      </p:sp>
      <p:sp>
        <p:nvSpPr>
          <p:cNvPr id="3" name="Espace réservé du pied de page 2"/>
          <p:cNvSpPr>
            <a:spLocks noGrp="1"/>
          </p:cNvSpPr>
          <p:nvPr>
            <p:ph type="ftr" sz="quarter" idx="11"/>
          </p:nvPr>
        </p:nvSpPr>
        <p:spPr bwMode="gray"/>
        <p:txBody>
          <a:bodyPr/>
          <a:lstStyle>
            <a:lvl1pPr>
              <a:defRPr/>
            </a:lvl1pPr>
          </a:lstStyle>
          <a:p>
            <a:r>
              <a:rPr lang="fr-FR" err="1"/>
              <a:t>Semsirh</a:t>
            </a:r>
            <a:endParaRPr lang="fr-F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a:p>
        </p:txBody>
      </p:sp>
      <p:sp>
        <p:nvSpPr>
          <p:cNvPr id="11" name="Espace réservé du texte 10"/>
          <p:cNvSpPr>
            <a:spLocks noGrp="1"/>
          </p:cNvSpPr>
          <p:nvPr>
            <p:ph type="body" sz="quarter" idx="13" hasCustomPrompt="1"/>
          </p:nvPr>
        </p:nvSpPr>
        <p:spPr bwMode="gray">
          <a:xfrm>
            <a:off x="390000" y="3128061"/>
            <a:ext cx="9126000" cy="2769600"/>
          </a:xfrm>
        </p:spPr>
        <p:txBody>
          <a:bodyPr/>
          <a:lstStyle>
            <a:lvl1pPr>
              <a:lnSpc>
                <a:spcPct val="90000"/>
              </a:lnSpc>
              <a:spcAft>
                <a:spcPts val="0"/>
              </a:spcAft>
              <a:defRPr sz="3521" b="1" cap="all" baseline="0"/>
            </a:lvl1pPr>
            <a:lvl2pPr marL="0" indent="0">
              <a:spcBef>
                <a:spcPts val="542"/>
              </a:spcBef>
              <a:spcAft>
                <a:spcPts val="0"/>
              </a:spcAft>
              <a:buNone/>
              <a:defRPr sz="2004"/>
            </a:lvl2pPr>
          </a:lstStyle>
          <a:p>
            <a:pPr lvl="0"/>
            <a:r>
              <a:rPr lang="fr-FR"/>
              <a:t>Titre</a:t>
            </a:r>
          </a:p>
          <a:p>
            <a:pPr lvl="1"/>
            <a:r>
              <a:rPr lang="fr-FR"/>
              <a:t>Sous-titre</a:t>
            </a:r>
          </a:p>
        </p:txBody>
      </p:sp>
      <p:cxnSp>
        <p:nvCxnSpPr>
          <p:cNvPr id="12" name="Connecteur droit 11"/>
          <p:cNvCxnSpPr/>
          <p:nvPr userDrawn="1"/>
        </p:nvCxnSpPr>
        <p:spPr bwMode="gray">
          <a:xfrm>
            <a:off x="390000" y="6379200"/>
            <a:ext cx="9126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a:extLst>
              <a:ext uri="{FF2B5EF4-FFF2-40B4-BE49-F238E27FC236}">
                <a16:creationId xmlns:a16="http://schemas.microsoft.com/office/drawing/2014/main" id="{F087EBDF-C1D8-E24D-910C-98CBCBBF7CA8}"/>
              </a:ext>
            </a:extLst>
          </p:cNvPr>
          <p:cNvPicPr>
            <a:picLocks noChangeAspect="1"/>
          </p:cNvPicPr>
          <p:nvPr userDrawn="1"/>
        </p:nvPicPr>
        <p:blipFill>
          <a:blip r:embed="rId2"/>
          <a:stretch>
            <a:fillRect/>
          </a:stretch>
        </p:blipFill>
        <p:spPr>
          <a:xfrm>
            <a:off x="181996" y="120000"/>
            <a:ext cx="1884684" cy="2870517"/>
          </a:xfrm>
          <a:prstGeom prst="rect">
            <a:avLst/>
          </a:prstGeom>
        </p:spPr>
      </p:pic>
    </p:spTree>
    <p:extLst>
      <p:ext uri="{BB962C8B-B14F-4D97-AF65-F5344CB8AC3E}">
        <p14:creationId xmlns:p14="http://schemas.microsoft.com/office/powerpoint/2010/main" val="2491847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89999" y="1200000"/>
            <a:ext cx="9126000" cy="960000"/>
          </a:xfrm>
        </p:spPr>
        <p:txBody>
          <a:bodyPr/>
          <a:lstStyle>
            <a:lvl1pPr>
              <a:defRPr/>
            </a:lvl1pPr>
          </a:lstStyle>
          <a:p>
            <a:r>
              <a:rPr lang="fr-FR"/>
              <a:t>Titre</a:t>
            </a:r>
          </a:p>
        </p:txBody>
      </p:sp>
      <p:sp>
        <p:nvSpPr>
          <p:cNvPr id="3" name="Espace réservé de la date 2"/>
          <p:cNvSpPr>
            <a:spLocks noGrp="1"/>
          </p:cNvSpPr>
          <p:nvPr>
            <p:ph type="dt" sz="half" idx="10"/>
          </p:nvPr>
        </p:nvSpPr>
        <p:spPr bwMode="gray"/>
        <p:txBody>
          <a:bodyPr/>
          <a:lstStyle/>
          <a:p>
            <a:pPr algn="r"/>
            <a:r>
              <a:rPr lang="fr-FR" cap="all"/>
              <a:t>09/11/2021</a:t>
            </a:r>
          </a:p>
        </p:txBody>
      </p:sp>
      <p:sp>
        <p:nvSpPr>
          <p:cNvPr id="4" name="Espace réservé du pied de page 3"/>
          <p:cNvSpPr>
            <a:spLocks noGrp="1"/>
          </p:cNvSpPr>
          <p:nvPr>
            <p:ph type="ftr" sz="quarter" idx="11"/>
          </p:nvPr>
        </p:nvSpPr>
        <p:spPr bwMode="gray"/>
        <p:txBody>
          <a:bodyPr/>
          <a:lstStyle>
            <a:lvl1pPr>
              <a:defRPr/>
            </a:lvl1pPr>
          </a:lstStyle>
          <a:p>
            <a:r>
              <a:rPr lang="fr-FR" err="1"/>
              <a:t>Semsirh</a:t>
            </a:r>
            <a:endParaRPr lang="fr-F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a:p>
        </p:txBody>
      </p:sp>
      <p:sp>
        <p:nvSpPr>
          <p:cNvPr id="8" name="Espace réservé du texte 7"/>
          <p:cNvSpPr>
            <a:spLocks noGrp="1"/>
          </p:cNvSpPr>
          <p:nvPr>
            <p:ph type="body" sz="quarter" idx="13" hasCustomPrompt="1"/>
          </p:nvPr>
        </p:nvSpPr>
        <p:spPr bwMode="gray">
          <a:xfrm>
            <a:off x="389998" y="2522624"/>
            <a:ext cx="2730000" cy="3374400"/>
          </a:xfrm>
        </p:spPr>
        <p:txBody>
          <a:bodyPr/>
          <a:lstStyle>
            <a:lvl1pPr marL="155995" indent="-155995">
              <a:spcBef>
                <a:spcPts val="433"/>
              </a:spcBef>
              <a:spcAft>
                <a:spcPts val="867"/>
              </a:spcAft>
              <a:buFont typeface="+mj-lt"/>
              <a:buAutoNum type="arabicPeriod"/>
              <a:defRPr b="1"/>
            </a:lvl1pPr>
            <a:lvl2pPr marL="350989" indent="-155995">
              <a:spcBef>
                <a:spcPts val="650"/>
              </a:spcBef>
              <a:spcAft>
                <a:spcPts val="867"/>
              </a:spcAft>
              <a:buFont typeface="+mj-lt"/>
              <a:buAutoNum type="alphaLcPeriod"/>
              <a:defRPr/>
            </a:lvl2pPr>
          </a:lstStyle>
          <a:p>
            <a:pPr lvl="0"/>
            <a:r>
              <a:rPr lang="fr-FR"/>
              <a:t>Titre de la partie</a:t>
            </a:r>
          </a:p>
          <a:p>
            <a:pPr lvl="1"/>
            <a:r>
              <a:rPr lang="fr-FR"/>
              <a:t>Deuxième niveau</a:t>
            </a:r>
          </a:p>
        </p:txBody>
      </p:sp>
      <p:sp>
        <p:nvSpPr>
          <p:cNvPr id="9" name="Espace réservé du texte 7"/>
          <p:cNvSpPr>
            <a:spLocks noGrp="1"/>
          </p:cNvSpPr>
          <p:nvPr>
            <p:ph type="body" sz="quarter" idx="14" hasCustomPrompt="1"/>
          </p:nvPr>
        </p:nvSpPr>
        <p:spPr bwMode="gray">
          <a:xfrm>
            <a:off x="3588000" y="2524800"/>
            <a:ext cx="2730000" cy="3374400"/>
          </a:xfrm>
        </p:spPr>
        <p:txBody>
          <a:bodyPr/>
          <a:lstStyle>
            <a:lvl1pPr marL="155995" indent="-155995">
              <a:spcBef>
                <a:spcPts val="433"/>
              </a:spcBef>
              <a:spcAft>
                <a:spcPts val="867"/>
              </a:spcAft>
              <a:buFont typeface="+mj-lt"/>
              <a:buAutoNum type="arabicPeriod"/>
              <a:defRPr b="1"/>
            </a:lvl1pPr>
            <a:lvl2pPr marL="350989" indent="-155995">
              <a:spcBef>
                <a:spcPts val="650"/>
              </a:spcBef>
              <a:spcAft>
                <a:spcPts val="867"/>
              </a:spcAft>
              <a:buFont typeface="+mj-lt"/>
              <a:buAutoNum type="alphaLcPeriod"/>
              <a:defRPr/>
            </a:lvl2pPr>
          </a:lstStyle>
          <a:p>
            <a:pPr lvl="0"/>
            <a:r>
              <a:rPr lang="fr-FR"/>
              <a:t>Titre de la partie</a:t>
            </a:r>
          </a:p>
          <a:p>
            <a:pPr lvl="1"/>
            <a:r>
              <a:rPr lang="fr-FR"/>
              <a:t>Deuxième niveau</a:t>
            </a:r>
          </a:p>
        </p:txBody>
      </p:sp>
      <p:sp>
        <p:nvSpPr>
          <p:cNvPr id="10" name="Espace réservé du texte 7"/>
          <p:cNvSpPr>
            <a:spLocks noGrp="1"/>
          </p:cNvSpPr>
          <p:nvPr>
            <p:ph type="body" sz="quarter" idx="15" hasCustomPrompt="1"/>
          </p:nvPr>
        </p:nvSpPr>
        <p:spPr bwMode="gray">
          <a:xfrm>
            <a:off x="6785999" y="2524800"/>
            <a:ext cx="2730000" cy="3374400"/>
          </a:xfrm>
        </p:spPr>
        <p:txBody>
          <a:bodyPr/>
          <a:lstStyle>
            <a:lvl1pPr marL="155995" indent="-155995">
              <a:spcBef>
                <a:spcPts val="433"/>
              </a:spcBef>
              <a:spcAft>
                <a:spcPts val="867"/>
              </a:spcAft>
              <a:buFont typeface="+mj-lt"/>
              <a:buAutoNum type="arabicPeriod"/>
              <a:defRPr b="1"/>
            </a:lvl1pPr>
            <a:lvl2pPr marL="350989" indent="-155995">
              <a:spcBef>
                <a:spcPts val="650"/>
              </a:spcBef>
              <a:spcAft>
                <a:spcPts val="867"/>
              </a:spcAft>
              <a:buFont typeface="+mj-lt"/>
              <a:buAutoNum type="alphaLcPeriod"/>
              <a:defRPr/>
            </a:lvl2pPr>
          </a:lstStyle>
          <a:p>
            <a:pPr lvl="0"/>
            <a:r>
              <a:rPr lang="fr-FR"/>
              <a:t>Titre de la partie</a:t>
            </a:r>
          </a:p>
          <a:p>
            <a:pPr lvl="1"/>
            <a:r>
              <a:rPr lang="fr-FR"/>
              <a:t>Deuxième niveau</a:t>
            </a:r>
          </a:p>
        </p:txBody>
      </p:sp>
    </p:spTree>
    <p:extLst>
      <p:ext uri="{BB962C8B-B14F-4D97-AF65-F5344CB8AC3E}">
        <p14:creationId xmlns:p14="http://schemas.microsoft.com/office/powerpoint/2010/main" val="29808425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220755"/>
            <a:ext cx="9906000" cy="5638445"/>
          </a:xfr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389999" y="984000"/>
            <a:ext cx="9126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428987" indent="-428987">
              <a:buFont typeface="+mj-lt"/>
              <a:buAutoNum type="arabicPeriod"/>
              <a:defRPr sz="3521"/>
            </a:lvl1pPr>
          </a:lstStyle>
          <a:p>
            <a:r>
              <a:rPr lang="fr-FR"/>
              <a:t>Titre</a:t>
            </a:r>
          </a:p>
        </p:txBody>
      </p:sp>
      <p:sp>
        <p:nvSpPr>
          <p:cNvPr id="3" name="Espace réservé de la date 2"/>
          <p:cNvSpPr>
            <a:spLocks noGrp="1"/>
          </p:cNvSpPr>
          <p:nvPr>
            <p:ph type="dt" sz="half" idx="10"/>
          </p:nvPr>
        </p:nvSpPr>
        <p:spPr bwMode="gray"/>
        <p:txBody>
          <a:bodyPr/>
          <a:lstStyle/>
          <a:p>
            <a:pPr algn="r"/>
            <a:r>
              <a:rPr lang="fr-FR" cap="all"/>
              <a:t>09/11/2021</a:t>
            </a:r>
          </a:p>
        </p:txBody>
      </p:sp>
      <p:sp>
        <p:nvSpPr>
          <p:cNvPr id="4" name="Espace réservé du pied de page 3"/>
          <p:cNvSpPr>
            <a:spLocks noGrp="1"/>
          </p:cNvSpPr>
          <p:nvPr>
            <p:ph type="ftr" sz="quarter" idx="11"/>
          </p:nvPr>
        </p:nvSpPr>
        <p:spPr bwMode="gray"/>
        <p:txBody>
          <a:bodyPr/>
          <a:lstStyle>
            <a:lvl1pPr>
              <a:defRPr/>
            </a:lvl1pPr>
          </a:lstStyle>
          <a:p>
            <a:r>
              <a:rPr lang="fr-FR" err="1"/>
              <a:t>Semsirh</a:t>
            </a:r>
            <a:endParaRPr lang="fr-F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a:p>
        </p:txBody>
      </p:sp>
    </p:spTree>
    <p:extLst>
      <p:ext uri="{BB962C8B-B14F-4D97-AF65-F5344CB8AC3E}">
        <p14:creationId xmlns:p14="http://schemas.microsoft.com/office/powerpoint/2010/main" val="145407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89999" y="1200000"/>
            <a:ext cx="9126000" cy="960000"/>
          </a:xfrm>
        </p:spPr>
        <p:txBody>
          <a:bodyPr/>
          <a:lstStyle>
            <a:lvl1pPr>
              <a:defRPr/>
            </a:lvl1pPr>
          </a:lstStyle>
          <a:p>
            <a:r>
              <a:rPr lang="fr-FR"/>
              <a:t>Titre</a:t>
            </a:r>
          </a:p>
        </p:txBody>
      </p:sp>
      <p:sp>
        <p:nvSpPr>
          <p:cNvPr id="3" name="Espace réservé de la date 2"/>
          <p:cNvSpPr>
            <a:spLocks noGrp="1"/>
          </p:cNvSpPr>
          <p:nvPr>
            <p:ph type="dt" sz="half" idx="10"/>
          </p:nvPr>
        </p:nvSpPr>
        <p:spPr bwMode="gray"/>
        <p:txBody>
          <a:bodyPr/>
          <a:lstStyle/>
          <a:p>
            <a:pPr algn="r"/>
            <a:r>
              <a:rPr lang="fr-FR" cap="all"/>
              <a:t>09/11/2021</a:t>
            </a:r>
          </a:p>
        </p:txBody>
      </p:sp>
      <p:sp>
        <p:nvSpPr>
          <p:cNvPr id="4" name="Espace réservé du pied de page 3"/>
          <p:cNvSpPr>
            <a:spLocks noGrp="1"/>
          </p:cNvSpPr>
          <p:nvPr>
            <p:ph type="ftr" sz="quarter" idx="11"/>
          </p:nvPr>
        </p:nvSpPr>
        <p:spPr bwMode="gray"/>
        <p:txBody>
          <a:bodyPr/>
          <a:lstStyle>
            <a:lvl1pPr>
              <a:defRPr/>
            </a:lvl1pPr>
          </a:lstStyle>
          <a:p>
            <a:r>
              <a:rPr lang="fr-FR" err="1"/>
              <a:t>Semsirh</a:t>
            </a:r>
            <a:endParaRPr lang="fr-F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a:p>
        </p:txBody>
      </p:sp>
      <p:sp>
        <p:nvSpPr>
          <p:cNvPr id="10" name="Espace réservé du texte 9"/>
          <p:cNvSpPr>
            <a:spLocks noGrp="1"/>
          </p:cNvSpPr>
          <p:nvPr>
            <p:ph type="body" sz="quarter" idx="13" hasCustomPrompt="1"/>
          </p:nvPr>
        </p:nvSpPr>
        <p:spPr bwMode="gray">
          <a:xfrm>
            <a:off x="3588000" y="240000"/>
            <a:ext cx="5928000" cy="480000"/>
          </a:xfrm>
        </p:spPr>
        <p:txBody>
          <a:bodyPr/>
          <a:lstStyle>
            <a:lvl1pPr marL="116996" indent="-116996" algn="r">
              <a:spcAft>
                <a:spcPts val="0"/>
              </a:spcAft>
              <a:buFont typeface="+mj-lt"/>
              <a:buAutoNum type="arabicPeriod"/>
              <a:defRPr sz="812" b="1"/>
            </a:lvl1pPr>
            <a:lvl2pPr marL="116996" indent="-116996" algn="r">
              <a:spcBef>
                <a:spcPts val="0"/>
              </a:spcBef>
              <a:spcAft>
                <a:spcPts val="0"/>
              </a:spcAft>
              <a:buFont typeface="+mj-lt"/>
              <a:buAutoNum type="alphaLcPeriod"/>
              <a:defRPr sz="812"/>
            </a:lvl2pPr>
          </a:lstStyle>
          <a:p>
            <a:pPr lvl="0"/>
            <a:r>
              <a:rPr lang="fr-FR"/>
              <a:t>Titre</a:t>
            </a:r>
          </a:p>
          <a:p>
            <a:pPr lvl="1"/>
            <a:r>
              <a:rPr lang="fr-FR"/>
              <a:t>Sous-titre</a:t>
            </a:r>
          </a:p>
        </p:txBody>
      </p:sp>
      <p:sp>
        <p:nvSpPr>
          <p:cNvPr id="12" name="Espace réservé du texte 11"/>
          <p:cNvSpPr>
            <a:spLocks noGrp="1"/>
          </p:cNvSpPr>
          <p:nvPr>
            <p:ph type="body" sz="quarter" idx="14" hasCustomPrompt="1"/>
          </p:nvPr>
        </p:nvSpPr>
        <p:spPr bwMode="gray">
          <a:xfrm>
            <a:off x="389999" y="2448000"/>
            <a:ext cx="2730000" cy="3432000"/>
          </a:xfrm>
        </p:spPr>
        <p:txBody>
          <a:bodyPr/>
          <a:lstStyle>
            <a:lvl1pPr>
              <a:defRPr/>
            </a:lvl1pPr>
            <a:lvl2pPr>
              <a:defRPr/>
            </a:lvl2pPr>
            <a:lvl3pPr>
              <a:defRPr baseline="0"/>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3" name="Espace réservé du texte 11"/>
          <p:cNvSpPr>
            <a:spLocks noGrp="1"/>
          </p:cNvSpPr>
          <p:nvPr>
            <p:ph type="body" sz="quarter" idx="15" hasCustomPrompt="1"/>
          </p:nvPr>
        </p:nvSpPr>
        <p:spPr bwMode="gray">
          <a:xfrm>
            <a:off x="3588000" y="2448000"/>
            <a:ext cx="2730000" cy="3432000"/>
          </a:xfrm>
        </p:spPr>
        <p:txBody>
          <a:bodyPr/>
          <a:lstStyle>
            <a:lvl1pPr>
              <a:defRPr/>
            </a:lvl1pPr>
            <a:lvl2pPr>
              <a:defRPr/>
            </a:lvl2pPr>
            <a:lvl3pPr>
              <a:defRPr baseline="0"/>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4" name="Espace réservé du texte 11"/>
          <p:cNvSpPr>
            <a:spLocks noGrp="1"/>
          </p:cNvSpPr>
          <p:nvPr>
            <p:ph type="body" sz="quarter" idx="16" hasCustomPrompt="1"/>
          </p:nvPr>
        </p:nvSpPr>
        <p:spPr bwMode="gray">
          <a:xfrm>
            <a:off x="6786000" y="2448000"/>
            <a:ext cx="2730000" cy="3432000"/>
          </a:xfrm>
        </p:spPr>
        <p:txBody>
          <a:bodyPr/>
          <a:lstStyle>
            <a:lvl1pPr>
              <a:defRPr/>
            </a:lvl1pPr>
            <a:lvl2pPr>
              <a:defRPr/>
            </a:lvl2pPr>
            <a:lvl3pPr>
              <a:defRPr baseline="0"/>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Tree>
    <p:extLst>
      <p:ext uri="{BB962C8B-B14F-4D97-AF65-F5344CB8AC3E}">
        <p14:creationId xmlns:p14="http://schemas.microsoft.com/office/powerpoint/2010/main" val="15135425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Sommaire">
    <p:spTree>
      <p:nvGrpSpPr>
        <p:cNvPr id="1" name=""/>
        <p:cNvGrpSpPr/>
        <p:nvPr/>
      </p:nvGrpSpPr>
      <p:grpSpPr>
        <a:xfrm>
          <a:off x="0" y="0"/>
          <a:ext cx="0" cy="0"/>
          <a:chOff x="0" y="0"/>
          <a:chExt cx="0" cy="0"/>
        </a:xfrm>
      </p:grpSpPr>
      <p:sp>
        <p:nvSpPr>
          <p:cNvPr id="13" name="Slide Number Placeholder 12"/>
          <p:cNvSpPr>
            <a:spLocks noGrp="1"/>
          </p:cNvSpPr>
          <p:nvPr>
            <p:ph type="sldNum" sz="quarter" idx="19"/>
          </p:nvPr>
        </p:nvSpPr>
        <p:spPr/>
        <p:txBody>
          <a:bodyPr/>
          <a:lstStyle/>
          <a:p>
            <a:fld id="{733122C9-A0B9-462F-8757-0847AD287B63}" type="slidenum">
              <a:rPr lang="fr-FR" smtClean="0"/>
              <a:pPr/>
              <a:t>‹N°›</a:t>
            </a:fld>
            <a:endParaRPr lang="fr-FR"/>
          </a:p>
        </p:txBody>
      </p:sp>
      <p:sp>
        <p:nvSpPr>
          <p:cNvPr id="15" name="Text Placeholder 14"/>
          <p:cNvSpPr>
            <a:spLocks noGrp="1"/>
          </p:cNvSpPr>
          <p:nvPr>
            <p:ph type="body" sz="quarter" idx="20"/>
          </p:nvPr>
        </p:nvSpPr>
        <p:spPr>
          <a:xfrm>
            <a:off x="390000" y="1390651"/>
            <a:ext cx="9126000" cy="475403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Tree>
    <p:extLst>
      <p:ext uri="{BB962C8B-B14F-4D97-AF65-F5344CB8AC3E}">
        <p14:creationId xmlns:p14="http://schemas.microsoft.com/office/powerpoint/2010/main" val="37103886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95000" cy="240000"/>
          </a:xfrm>
          <a:ln>
            <a:solidFill>
              <a:schemeClr val="tx1">
                <a:alpha val="0"/>
              </a:schemeClr>
            </a:solidFill>
          </a:ln>
        </p:spPr>
        <p:txBody>
          <a:bodyPr/>
          <a:lstStyle>
            <a:lvl1pPr>
              <a:defRPr sz="100">
                <a:solidFill>
                  <a:schemeClr val="tx1">
                    <a:alpha val="0"/>
                  </a:schemeClr>
                </a:solidFill>
              </a:defRPr>
            </a:lvl1pPr>
          </a:lstStyle>
          <a:p>
            <a:r>
              <a:rPr lang="fr-FR"/>
              <a:t>XX/XX/XXXX</a:t>
            </a:r>
          </a:p>
        </p:txBody>
      </p:sp>
      <p:sp>
        <p:nvSpPr>
          <p:cNvPr id="5" name="Espace réservé du pied de page 4"/>
          <p:cNvSpPr>
            <a:spLocks noGrp="1"/>
          </p:cNvSpPr>
          <p:nvPr>
            <p:ph type="ftr" sz="quarter" idx="11"/>
          </p:nvPr>
        </p:nvSpPr>
        <p:spPr bwMode="gray">
          <a:xfrm>
            <a:off x="780000" y="5226529"/>
            <a:ext cx="3510000" cy="1200000"/>
          </a:xfrm>
        </p:spPr>
        <p:txBody>
          <a:bodyPr anchor="b" anchorCtr="0"/>
          <a:lstStyle>
            <a:lvl1pPr>
              <a:defRPr sz="1150"/>
            </a:lvl1pPr>
          </a:lstStyle>
          <a:p>
            <a:r>
              <a:rPr lang="fr-FR"/>
              <a:t>Intitulé de la direction </a:t>
            </a:r>
            <a:br>
              <a:rPr lang="fr-FR"/>
            </a:br>
            <a:r>
              <a:rPr lang="fr-FR"/>
              <a:t>ou de l’organisme rattaché</a:t>
            </a:r>
          </a:p>
        </p:txBody>
      </p:sp>
      <p:sp>
        <p:nvSpPr>
          <p:cNvPr id="6" name="Espace réservé du numéro de diapositive 5"/>
          <p:cNvSpPr>
            <a:spLocks noGrp="1"/>
          </p:cNvSpPr>
          <p:nvPr>
            <p:ph type="sldNum" sz="quarter" idx="12"/>
          </p:nvPr>
        </p:nvSpPr>
        <p:spPr bwMode="gray">
          <a:xfrm>
            <a:off x="0" y="6618000"/>
            <a:ext cx="195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95000" cy="240000"/>
          </a:xfr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11" name="Image 10">
            <a:extLst>
              <a:ext uri="{FF2B5EF4-FFF2-40B4-BE49-F238E27FC236}">
                <a16:creationId xmlns:a16="http://schemas.microsoft.com/office/drawing/2014/main" id="{0EF598DE-E254-7D46-9A4E-C076AA721EC1}"/>
              </a:ext>
            </a:extLst>
          </p:cNvPr>
          <p:cNvPicPr>
            <a:picLocks noChangeAspect="1"/>
          </p:cNvPicPr>
          <p:nvPr userDrawn="1"/>
        </p:nvPicPr>
        <p:blipFill>
          <a:blip r:embed="rId2"/>
          <a:stretch>
            <a:fillRect/>
          </a:stretch>
        </p:blipFill>
        <p:spPr>
          <a:xfrm>
            <a:off x="272481" y="134492"/>
            <a:ext cx="5644599" cy="5185879"/>
          </a:xfrm>
          <a:prstGeom prst="rect">
            <a:avLst/>
          </a:prstGeom>
        </p:spPr>
      </p:pic>
    </p:spTree>
    <p:extLst>
      <p:ext uri="{BB962C8B-B14F-4D97-AF65-F5344CB8AC3E}">
        <p14:creationId xmlns:p14="http://schemas.microsoft.com/office/powerpoint/2010/main" val="3160972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95000" cy="240000"/>
          </a:xfr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p:txBody>
          <a:bodyPr/>
          <a:lstStyle/>
          <a:p>
            <a:pPr algn="r"/>
            <a:r>
              <a:rPr lang="fr-FR" cap="all"/>
              <a:t>XX/XX/XXXX</a:t>
            </a:r>
          </a:p>
        </p:txBody>
      </p:sp>
      <p:sp>
        <p:nvSpPr>
          <p:cNvPr id="3" name="Espace réservé du pied de page 2"/>
          <p:cNvSpPr>
            <a:spLocks noGrp="1"/>
          </p:cNvSpPr>
          <p:nvPr>
            <p:ph type="ftr" sz="quarter" idx="11"/>
          </p:nvPr>
        </p:nvSpPr>
        <p:spPr bwMode="gray"/>
        <p:txBody>
          <a:bodyPr/>
          <a:lstStyle/>
          <a:p>
            <a:r>
              <a:rPr lang="fr-FR"/>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a:p>
        </p:txBody>
      </p:sp>
      <p:sp>
        <p:nvSpPr>
          <p:cNvPr id="11" name="Espace réservé du texte 10"/>
          <p:cNvSpPr>
            <a:spLocks noGrp="1"/>
          </p:cNvSpPr>
          <p:nvPr>
            <p:ph type="body" sz="quarter" idx="13" hasCustomPrompt="1"/>
          </p:nvPr>
        </p:nvSpPr>
        <p:spPr bwMode="gray">
          <a:xfrm>
            <a:off x="390000" y="3128061"/>
            <a:ext cx="9126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a:t>Titre</a:t>
            </a:r>
          </a:p>
          <a:p>
            <a:pPr lvl="1"/>
            <a:r>
              <a:rPr lang="fr-FR"/>
              <a:t>Sous-titre</a:t>
            </a:r>
          </a:p>
        </p:txBody>
      </p:sp>
      <p:cxnSp>
        <p:nvCxnSpPr>
          <p:cNvPr id="12" name="Connecteur droit 11"/>
          <p:cNvCxnSpPr/>
          <p:nvPr userDrawn="1"/>
        </p:nvCxnSpPr>
        <p:spPr bwMode="gray">
          <a:xfrm>
            <a:off x="390000" y="6379200"/>
            <a:ext cx="9126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4DAF1AC7-FD35-1C42-B128-6D3BE0E0E833}"/>
              </a:ext>
            </a:extLst>
          </p:cNvPr>
          <p:cNvPicPr>
            <a:picLocks noChangeAspect="1"/>
          </p:cNvPicPr>
          <p:nvPr userDrawn="1"/>
        </p:nvPicPr>
        <p:blipFill>
          <a:blip r:embed="rId2"/>
          <a:stretch>
            <a:fillRect/>
          </a:stretch>
        </p:blipFill>
        <p:spPr>
          <a:xfrm>
            <a:off x="158909" y="252355"/>
            <a:ext cx="2843875" cy="2612761"/>
          </a:xfrm>
          <a:prstGeom prst="rect">
            <a:avLst/>
          </a:prstGeom>
        </p:spPr>
      </p:pic>
    </p:spTree>
    <p:extLst>
      <p:ext uri="{BB962C8B-B14F-4D97-AF65-F5344CB8AC3E}">
        <p14:creationId xmlns:p14="http://schemas.microsoft.com/office/powerpoint/2010/main" val="16551439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89999" y="1200000"/>
            <a:ext cx="9126000" cy="960000"/>
          </a:xfrm>
        </p:spPr>
        <p:txBody>
          <a:bodyPr/>
          <a:lstStyle>
            <a:lvl1pPr>
              <a:defRPr/>
            </a:lvl1pPr>
          </a:lstStyle>
          <a:p>
            <a:r>
              <a:rPr lang="fr-FR"/>
              <a:t>Titre</a:t>
            </a:r>
          </a:p>
        </p:txBody>
      </p:sp>
      <p:sp>
        <p:nvSpPr>
          <p:cNvPr id="3" name="Espace réservé de la date 2"/>
          <p:cNvSpPr>
            <a:spLocks noGrp="1"/>
          </p:cNvSpPr>
          <p:nvPr>
            <p:ph type="dt" sz="half" idx="10"/>
          </p:nvPr>
        </p:nvSpPr>
        <p:spPr bwMode="gray"/>
        <p:txBody>
          <a:bodyPr/>
          <a:lstStyle/>
          <a:p>
            <a:pPr algn="r"/>
            <a:r>
              <a:rPr lang="fr-FR" cap="all"/>
              <a:t>XX/XX/XXXX</a:t>
            </a:r>
          </a:p>
        </p:txBody>
      </p:sp>
      <p:sp>
        <p:nvSpPr>
          <p:cNvPr id="4" name="Espace réservé du pied de page 3"/>
          <p:cNvSpPr>
            <a:spLocks noGrp="1"/>
          </p:cNvSpPr>
          <p:nvPr>
            <p:ph type="ftr" sz="quarter" idx="11"/>
          </p:nvPr>
        </p:nvSpPr>
        <p:spPr bwMode="gray"/>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a:p>
        </p:txBody>
      </p:sp>
      <p:sp>
        <p:nvSpPr>
          <p:cNvPr id="8" name="Espace réservé du texte 7"/>
          <p:cNvSpPr>
            <a:spLocks noGrp="1"/>
          </p:cNvSpPr>
          <p:nvPr>
            <p:ph type="body" sz="quarter" idx="13" hasCustomPrompt="1"/>
          </p:nvPr>
        </p:nvSpPr>
        <p:spPr bwMode="gray">
          <a:xfrm>
            <a:off x="389998" y="2522624"/>
            <a:ext cx="273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a:t>Titre de la partie</a:t>
            </a:r>
          </a:p>
          <a:p>
            <a:pPr lvl="1"/>
            <a:r>
              <a:rPr lang="fr-FR"/>
              <a:t>Deuxième niveau</a:t>
            </a:r>
          </a:p>
        </p:txBody>
      </p:sp>
      <p:sp>
        <p:nvSpPr>
          <p:cNvPr id="9" name="Espace réservé du texte 7"/>
          <p:cNvSpPr>
            <a:spLocks noGrp="1"/>
          </p:cNvSpPr>
          <p:nvPr>
            <p:ph type="body" sz="quarter" idx="14" hasCustomPrompt="1"/>
          </p:nvPr>
        </p:nvSpPr>
        <p:spPr bwMode="gray">
          <a:xfrm>
            <a:off x="3588000" y="2524800"/>
            <a:ext cx="273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a:t>Titre de la partie</a:t>
            </a:r>
          </a:p>
          <a:p>
            <a:pPr lvl="1"/>
            <a:r>
              <a:rPr lang="fr-FR"/>
              <a:t>Deuxième niveau</a:t>
            </a:r>
          </a:p>
        </p:txBody>
      </p:sp>
      <p:sp>
        <p:nvSpPr>
          <p:cNvPr id="10" name="Espace réservé du texte 7"/>
          <p:cNvSpPr>
            <a:spLocks noGrp="1"/>
          </p:cNvSpPr>
          <p:nvPr>
            <p:ph type="body" sz="quarter" idx="15" hasCustomPrompt="1"/>
          </p:nvPr>
        </p:nvSpPr>
        <p:spPr bwMode="gray">
          <a:xfrm>
            <a:off x="6785999" y="2524800"/>
            <a:ext cx="273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a:t>Titre de la partie</a:t>
            </a:r>
          </a:p>
          <a:p>
            <a:pPr lvl="1"/>
            <a:r>
              <a:rPr lang="fr-FR"/>
              <a:t>Deuxième niveau</a:t>
            </a:r>
          </a:p>
        </p:txBody>
      </p:sp>
    </p:spTree>
    <p:extLst>
      <p:ext uri="{BB962C8B-B14F-4D97-AF65-F5344CB8AC3E}">
        <p14:creationId xmlns:p14="http://schemas.microsoft.com/office/powerpoint/2010/main" val="24940931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906000" cy="5446424"/>
          </a:xfr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389999" y="984000"/>
            <a:ext cx="9126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a:t>Titre</a:t>
            </a:r>
          </a:p>
        </p:txBody>
      </p:sp>
      <p:sp>
        <p:nvSpPr>
          <p:cNvPr id="3" name="Espace réservé de la date 2"/>
          <p:cNvSpPr>
            <a:spLocks noGrp="1"/>
          </p:cNvSpPr>
          <p:nvPr>
            <p:ph type="dt" sz="half" idx="10"/>
          </p:nvPr>
        </p:nvSpPr>
        <p:spPr bwMode="gray"/>
        <p:txBody>
          <a:bodyPr/>
          <a:lstStyle/>
          <a:p>
            <a:pPr algn="r"/>
            <a:r>
              <a:rPr lang="fr-FR" cap="all"/>
              <a:t>XX/XX/XXXX</a:t>
            </a:r>
          </a:p>
        </p:txBody>
      </p:sp>
      <p:sp>
        <p:nvSpPr>
          <p:cNvPr id="4" name="Espace réservé du pied de page 3"/>
          <p:cNvSpPr>
            <a:spLocks noGrp="1"/>
          </p:cNvSpPr>
          <p:nvPr>
            <p:ph type="ftr" sz="quarter" idx="11"/>
          </p:nvPr>
        </p:nvSpPr>
        <p:spPr bwMode="gray"/>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a:p>
        </p:txBody>
      </p:sp>
    </p:spTree>
    <p:extLst>
      <p:ext uri="{BB962C8B-B14F-4D97-AF65-F5344CB8AC3E}">
        <p14:creationId xmlns:p14="http://schemas.microsoft.com/office/powerpoint/2010/main" val="42698754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89999" y="1200000"/>
            <a:ext cx="9126000" cy="960000"/>
          </a:xfrm>
        </p:spPr>
        <p:txBody>
          <a:bodyPr/>
          <a:lstStyle>
            <a:lvl1pPr>
              <a:defRPr/>
            </a:lvl1pPr>
          </a:lstStyle>
          <a:p>
            <a:r>
              <a:rPr lang="fr-FR"/>
              <a:t>Titre</a:t>
            </a:r>
          </a:p>
        </p:txBody>
      </p:sp>
      <p:sp>
        <p:nvSpPr>
          <p:cNvPr id="3" name="Espace réservé de la date 2"/>
          <p:cNvSpPr>
            <a:spLocks noGrp="1"/>
          </p:cNvSpPr>
          <p:nvPr>
            <p:ph type="dt" sz="half" idx="10"/>
          </p:nvPr>
        </p:nvSpPr>
        <p:spPr bwMode="gray"/>
        <p:txBody>
          <a:bodyPr/>
          <a:lstStyle/>
          <a:p>
            <a:pPr algn="r"/>
            <a:r>
              <a:rPr lang="fr-FR" cap="all"/>
              <a:t>XX/XX/XXXX</a:t>
            </a:r>
          </a:p>
        </p:txBody>
      </p:sp>
      <p:sp>
        <p:nvSpPr>
          <p:cNvPr id="4" name="Espace réservé du pied de page 3"/>
          <p:cNvSpPr>
            <a:spLocks noGrp="1"/>
          </p:cNvSpPr>
          <p:nvPr>
            <p:ph type="ftr" sz="quarter" idx="11"/>
          </p:nvPr>
        </p:nvSpPr>
        <p:spPr bwMode="gray"/>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a:p>
        </p:txBody>
      </p:sp>
      <p:sp>
        <p:nvSpPr>
          <p:cNvPr id="10" name="Espace réservé du texte 9"/>
          <p:cNvSpPr>
            <a:spLocks noGrp="1"/>
          </p:cNvSpPr>
          <p:nvPr>
            <p:ph type="body" sz="quarter" idx="13" hasCustomPrompt="1"/>
          </p:nvPr>
        </p:nvSpPr>
        <p:spPr bwMode="gray">
          <a:xfrm>
            <a:off x="3588000" y="240000"/>
            <a:ext cx="5928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a:t>Titre</a:t>
            </a:r>
          </a:p>
          <a:p>
            <a:pPr lvl="1"/>
            <a:r>
              <a:rPr lang="fr-FR"/>
              <a:t>Sous-titre</a:t>
            </a:r>
          </a:p>
        </p:txBody>
      </p:sp>
      <p:sp>
        <p:nvSpPr>
          <p:cNvPr id="12" name="Espace réservé du texte 11"/>
          <p:cNvSpPr>
            <a:spLocks noGrp="1"/>
          </p:cNvSpPr>
          <p:nvPr>
            <p:ph type="body" sz="quarter" idx="14" hasCustomPrompt="1"/>
          </p:nvPr>
        </p:nvSpPr>
        <p:spPr bwMode="gray">
          <a:xfrm>
            <a:off x="389999" y="2448000"/>
            <a:ext cx="2730000" cy="3432000"/>
          </a:xfrm>
        </p:spPr>
        <p:txBody>
          <a:bodyPr/>
          <a:lstStyle>
            <a:lvl1pPr>
              <a:defRPr/>
            </a:lvl1pPr>
            <a:lvl2pPr>
              <a:defRPr/>
            </a:lvl2pPr>
            <a:lvl3pPr>
              <a:defRPr baseline="0"/>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3" name="Espace réservé du texte 11"/>
          <p:cNvSpPr>
            <a:spLocks noGrp="1"/>
          </p:cNvSpPr>
          <p:nvPr>
            <p:ph type="body" sz="quarter" idx="15" hasCustomPrompt="1"/>
          </p:nvPr>
        </p:nvSpPr>
        <p:spPr bwMode="gray">
          <a:xfrm>
            <a:off x="3588000" y="2448000"/>
            <a:ext cx="2730000" cy="3432000"/>
          </a:xfrm>
        </p:spPr>
        <p:txBody>
          <a:bodyPr/>
          <a:lstStyle>
            <a:lvl1pPr>
              <a:defRPr/>
            </a:lvl1pPr>
            <a:lvl2pPr>
              <a:defRPr/>
            </a:lvl2pPr>
            <a:lvl3pPr>
              <a:defRPr baseline="0"/>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4" name="Espace réservé du texte 11"/>
          <p:cNvSpPr>
            <a:spLocks noGrp="1"/>
          </p:cNvSpPr>
          <p:nvPr>
            <p:ph type="body" sz="quarter" idx="16" hasCustomPrompt="1"/>
          </p:nvPr>
        </p:nvSpPr>
        <p:spPr bwMode="gray">
          <a:xfrm>
            <a:off x="6786000" y="2448000"/>
            <a:ext cx="2730000" cy="3432000"/>
          </a:xfrm>
        </p:spPr>
        <p:txBody>
          <a:bodyPr/>
          <a:lstStyle>
            <a:lvl1pPr>
              <a:defRPr/>
            </a:lvl1pPr>
            <a:lvl2pPr>
              <a:defRPr/>
            </a:lvl2pPr>
            <a:lvl3pPr>
              <a:defRPr baseline="0"/>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Tree>
    <p:extLst>
      <p:ext uri="{BB962C8B-B14F-4D97-AF65-F5344CB8AC3E}">
        <p14:creationId xmlns:p14="http://schemas.microsoft.com/office/powerpoint/2010/main" val="58927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only">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45600" y="404664"/>
            <a:ext cx="9216000" cy="936773"/>
          </a:xfrm>
        </p:spPr>
        <p:txBody>
          <a:bodyPr lIns="108000" tIns="0" rIns="108000" bIns="0"/>
          <a:lstStyle>
            <a:lvl1pPr>
              <a:defRPr sz="2200" baseline="0">
                <a:solidFill>
                  <a:schemeClr val="bg2"/>
                </a:solidFill>
              </a:defRPr>
            </a:lvl1pPr>
          </a:lstStyle>
          <a:p>
            <a:r>
              <a:rPr lang="fr-FR" noProof="0"/>
              <a:t>Compléter avec un titre ici qui porte votre message sur deux lignes au maximum pour des raisons de lisibilité</a:t>
            </a:r>
          </a:p>
        </p:txBody>
      </p:sp>
      <p:sp>
        <p:nvSpPr>
          <p:cNvPr id="5" name="Text Placeholder 8"/>
          <p:cNvSpPr>
            <a:spLocks noGrp="1"/>
          </p:cNvSpPr>
          <p:nvPr>
            <p:ph type="body" sz="quarter" idx="13" hasCustomPrompt="1"/>
          </p:nvPr>
        </p:nvSpPr>
        <p:spPr>
          <a:xfrm>
            <a:off x="345600" y="144314"/>
            <a:ext cx="9216000" cy="260350"/>
          </a:xfrm>
          <a:prstGeom prst="rect">
            <a:avLst/>
          </a:prstGeom>
        </p:spPr>
        <p:txBody>
          <a:bodyPr lIns="108000" tIns="0" rIns="108000" bIns="0" anchor="b"/>
          <a:lstStyle>
            <a:lvl1pPr>
              <a:spcBef>
                <a:spcPts val="0"/>
              </a:spcBef>
              <a:defRPr sz="1000" i="0" cap="all" baseline="0">
                <a:solidFill>
                  <a:schemeClr val="accent4"/>
                </a:solidFill>
                <a:latin typeface="+mj-lt"/>
              </a:defRPr>
            </a:lvl1pPr>
            <a:lvl2pPr>
              <a:defRPr sz="1000"/>
            </a:lvl2pPr>
          </a:lstStyle>
          <a:p>
            <a:pPr lvl="0"/>
            <a:r>
              <a:rPr lang="fr-FR" noProof="0"/>
              <a:t>Insérer un surtitre ici – il ne doit pas dépasser 1 ligne</a:t>
            </a:r>
          </a:p>
        </p:txBody>
      </p:sp>
    </p:spTree>
    <p:extLst>
      <p:ext uri="{BB962C8B-B14F-4D97-AF65-F5344CB8AC3E}">
        <p14:creationId xmlns:p14="http://schemas.microsoft.com/office/powerpoint/2010/main" val="9183710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1424763" y="211174"/>
            <a:ext cx="8091236" cy="960000"/>
          </a:xfrm>
        </p:spPr>
        <p:txBody>
          <a:bodyPr/>
          <a:lstStyle/>
          <a:p>
            <a:r>
              <a:rPr lang="fr-FR" noProof="0"/>
              <a:t>Titre</a:t>
            </a:r>
            <a:endParaRPr lang="fr-FR"/>
          </a:p>
        </p:txBody>
      </p:sp>
      <p:sp>
        <p:nvSpPr>
          <p:cNvPr id="5" name="Espace réservé de la date 4"/>
          <p:cNvSpPr>
            <a:spLocks noGrp="1"/>
          </p:cNvSpPr>
          <p:nvPr>
            <p:ph type="dt" sz="half" idx="10"/>
          </p:nvPr>
        </p:nvSpPr>
        <p:spPr bwMode="gray"/>
        <p:txBody>
          <a:bodyPr/>
          <a:lstStyle/>
          <a:p>
            <a:pPr algn="r"/>
            <a:r>
              <a:rPr lang="fr-FR" cap="all"/>
              <a:t>XX/XX/XXXX</a:t>
            </a:r>
          </a:p>
        </p:txBody>
      </p:sp>
      <p:sp>
        <p:nvSpPr>
          <p:cNvPr id="6" name="Espace réservé du pied de page 5"/>
          <p:cNvSpPr>
            <a:spLocks noGrp="1"/>
          </p:cNvSpPr>
          <p:nvPr>
            <p:ph type="ftr" sz="quarter" idx="11"/>
          </p:nvPr>
        </p:nvSpPr>
        <p:spPr bwMode="gray"/>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bwMode="gray"/>
        <p:txBody>
          <a:bodyPr/>
          <a:lstStyle/>
          <a:p>
            <a:fld id="{733122C9-A0B9-462F-8757-0847AD287B63}" type="slidenum">
              <a:rPr lang="fr-FR" smtClean="0"/>
              <a:pPr/>
              <a:t>‹N°›</a:t>
            </a:fld>
            <a:endParaRPr lang="fr-FR"/>
          </a:p>
        </p:txBody>
      </p:sp>
      <p:sp>
        <p:nvSpPr>
          <p:cNvPr id="9" name="Espace réservé du contenu 8"/>
          <p:cNvSpPr>
            <a:spLocks noGrp="1"/>
          </p:cNvSpPr>
          <p:nvPr>
            <p:ph sz="quarter" idx="14" hasCustomPrompt="1"/>
          </p:nvPr>
        </p:nvSpPr>
        <p:spPr bwMode="gray">
          <a:xfrm>
            <a:off x="389998" y="2448000"/>
            <a:ext cx="9126000" cy="3432000"/>
          </a:xfrm>
        </p:spPr>
        <p:txBody>
          <a:bodyPr/>
          <a:lstStyle>
            <a:lvl1pPr>
              <a:defRPr/>
            </a:lvl1pPr>
            <a:lvl2pPr>
              <a:defRPr/>
            </a:lvl2pPr>
            <a:lvl3pPr>
              <a:defRPr/>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Tree>
    <p:extLst>
      <p:ext uri="{BB962C8B-B14F-4D97-AF65-F5344CB8AC3E}">
        <p14:creationId xmlns:p14="http://schemas.microsoft.com/office/powerpoint/2010/main" val="12542198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1058078" y="172045"/>
            <a:ext cx="8457922" cy="480000"/>
          </a:xfrm>
        </p:spPr>
        <p:txBody>
          <a:bodyPr/>
          <a:lstStyle>
            <a:lvl1pPr>
              <a:defRPr sz="2167"/>
            </a:lvl1pPr>
          </a:lstStyle>
          <a:p>
            <a:r>
              <a:rPr lang="fr-FR"/>
              <a:t>Titre</a:t>
            </a:r>
          </a:p>
        </p:txBody>
      </p:sp>
      <p:sp>
        <p:nvSpPr>
          <p:cNvPr id="7" name="Text Placeholder 6"/>
          <p:cNvSpPr>
            <a:spLocks noGrp="1"/>
          </p:cNvSpPr>
          <p:nvPr>
            <p:ph type="body" sz="quarter" idx="16" hasCustomPrompt="1"/>
          </p:nvPr>
        </p:nvSpPr>
        <p:spPr>
          <a:xfrm>
            <a:off x="1057673" y="662517"/>
            <a:ext cx="8458328" cy="480000"/>
          </a:xfrm>
        </p:spPr>
        <p:txBody>
          <a:bodyPr/>
          <a:lstStyle>
            <a:lvl1pPr>
              <a:defRPr sz="1733"/>
            </a:lvl1pPr>
          </a:lstStyle>
          <a:p>
            <a:pPr lvl="0"/>
            <a:r>
              <a:rPr lang="en-US"/>
              <a:t>Sous-</a:t>
            </a:r>
            <a:r>
              <a:rPr lang="en-US" err="1"/>
              <a:t>Titre</a:t>
            </a:r>
            <a:endParaRPr lang="fr-FR"/>
          </a:p>
        </p:txBody>
      </p:sp>
      <p:sp>
        <p:nvSpPr>
          <p:cNvPr id="11" name="Date Placeholder 10"/>
          <p:cNvSpPr>
            <a:spLocks noGrp="1"/>
          </p:cNvSpPr>
          <p:nvPr>
            <p:ph type="dt" sz="half" idx="17"/>
          </p:nvPr>
        </p:nvSpPr>
        <p:spPr/>
        <p:txBody>
          <a:bodyPr/>
          <a:lstStyle/>
          <a:p>
            <a:pPr algn="r"/>
            <a:r>
              <a:rPr lang="fr-FR" cap="all"/>
              <a:t>09/11/2021</a:t>
            </a:r>
          </a:p>
        </p:txBody>
      </p:sp>
      <p:sp>
        <p:nvSpPr>
          <p:cNvPr id="12" name="Footer Placeholder 11"/>
          <p:cNvSpPr>
            <a:spLocks noGrp="1"/>
          </p:cNvSpPr>
          <p:nvPr>
            <p:ph type="ftr" sz="quarter" idx="18"/>
          </p:nvPr>
        </p:nvSpPr>
        <p:spPr/>
        <p:txBody>
          <a:bodyPr/>
          <a:lstStyle/>
          <a:p>
            <a:r>
              <a:rPr lang="fr-FR"/>
              <a:t>Semsirh</a:t>
            </a:r>
          </a:p>
        </p:txBody>
      </p:sp>
      <p:sp>
        <p:nvSpPr>
          <p:cNvPr id="13" name="Slide Number Placeholder 12"/>
          <p:cNvSpPr>
            <a:spLocks noGrp="1"/>
          </p:cNvSpPr>
          <p:nvPr>
            <p:ph type="sldNum" sz="quarter" idx="19"/>
          </p:nvPr>
        </p:nvSpPr>
        <p:spPr/>
        <p:txBody>
          <a:bodyPr/>
          <a:lstStyle/>
          <a:p>
            <a:fld id="{733122C9-A0B9-462F-8757-0847AD287B63}" type="slidenum">
              <a:rPr lang="fr-FR" smtClean="0"/>
              <a:pPr/>
              <a:t>‹N°›</a:t>
            </a:fld>
            <a:endParaRPr lang="fr-FR"/>
          </a:p>
        </p:txBody>
      </p:sp>
      <p:sp>
        <p:nvSpPr>
          <p:cNvPr id="15" name="Text Placeholder 14"/>
          <p:cNvSpPr>
            <a:spLocks noGrp="1"/>
          </p:cNvSpPr>
          <p:nvPr>
            <p:ph type="body" sz="quarter" idx="20"/>
          </p:nvPr>
        </p:nvSpPr>
        <p:spPr>
          <a:xfrm>
            <a:off x="390000" y="1390651"/>
            <a:ext cx="9126000" cy="475403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Tree>
    <p:extLst>
      <p:ext uri="{BB962C8B-B14F-4D97-AF65-F5344CB8AC3E}">
        <p14:creationId xmlns:p14="http://schemas.microsoft.com/office/powerpoint/2010/main" val="2404818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eneral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45600" y="404664"/>
            <a:ext cx="9216000" cy="936773"/>
          </a:xfrm>
        </p:spPr>
        <p:txBody>
          <a:bodyPr lIns="108000" tIns="0" rIns="108000" bIns="0"/>
          <a:lstStyle>
            <a:lvl1pPr>
              <a:defRPr sz="2200" baseline="0">
                <a:solidFill>
                  <a:schemeClr val="bg2"/>
                </a:solidFill>
              </a:defRPr>
            </a:lvl1pPr>
          </a:lstStyle>
          <a:p>
            <a:r>
              <a:rPr lang="fr-FR"/>
              <a:t>Compléter avec un titre ici qui porte votre message sur deux lignes au maximum pour des raisons de lisibilité</a:t>
            </a:r>
            <a:endParaRPr lang="fr-FR" noProof="0"/>
          </a:p>
        </p:txBody>
      </p:sp>
      <p:sp>
        <p:nvSpPr>
          <p:cNvPr id="9" name="Text Placeholder 8"/>
          <p:cNvSpPr>
            <a:spLocks noGrp="1"/>
          </p:cNvSpPr>
          <p:nvPr>
            <p:ph type="body" sz="quarter" idx="13" hasCustomPrompt="1"/>
          </p:nvPr>
        </p:nvSpPr>
        <p:spPr>
          <a:xfrm>
            <a:off x="345600" y="144314"/>
            <a:ext cx="9216000" cy="260350"/>
          </a:xfrm>
          <a:prstGeom prst="rect">
            <a:avLst/>
          </a:prstGeom>
        </p:spPr>
        <p:txBody>
          <a:bodyPr lIns="108000" tIns="0" rIns="108000" bIns="0" anchor="b"/>
          <a:lstStyle>
            <a:lvl1pPr>
              <a:spcBef>
                <a:spcPts val="0"/>
              </a:spcBef>
              <a:defRPr sz="1000" i="0" cap="all" baseline="0">
                <a:solidFill>
                  <a:schemeClr val="accent4"/>
                </a:solidFill>
                <a:latin typeface="+mj-lt"/>
              </a:defRPr>
            </a:lvl1pPr>
            <a:lvl2pPr>
              <a:defRPr sz="1000"/>
            </a:lvl2pPr>
          </a:lstStyle>
          <a:p>
            <a:pPr lvl="0"/>
            <a:r>
              <a:rPr lang="fr-FR" noProof="0"/>
              <a:t>Insérer un surtitre ici – il ne doit pas dépasser 1 ligne</a:t>
            </a:r>
          </a:p>
        </p:txBody>
      </p:sp>
      <p:sp>
        <p:nvSpPr>
          <p:cNvPr id="4" name="Espace réservé du contenu 3"/>
          <p:cNvSpPr>
            <a:spLocks noGrp="1"/>
          </p:cNvSpPr>
          <p:nvPr>
            <p:ph sz="quarter" idx="14" hasCustomPrompt="1"/>
          </p:nvPr>
        </p:nvSpPr>
        <p:spPr>
          <a:xfrm>
            <a:off x="345600" y="1341438"/>
            <a:ext cx="9216000" cy="4895850"/>
          </a:xfrm>
          <a:prstGeom prst="rect">
            <a:avLst/>
          </a:prstGeom>
        </p:spPr>
        <p:txBody>
          <a:bodyPr lIns="108000" tIns="108000" rIns="108000" bIns="108000"/>
          <a:lstStyle>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lgn="just">
              <a:defRPr>
                <a:solidFill>
                  <a:schemeClr val="tx1"/>
                </a:solidFill>
              </a:defRPr>
            </a:lvl6pPr>
            <a:lvl7pPr algn="just">
              <a:defRPr>
                <a:solidFill>
                  <a:schemeClr val="tx1"/>
                </a:solidFill>
              </a:defRPr>
            </a:lvl7pPr>
            <a:lvl8pPr algn="just">
              <a:defRPr>
                <a:solidFill>
                  <a:schemeClr val="tx1"/>
                </a:solidFill>
              </a:defRPr>
            </a:lvl8pPr>
            <a:lvl9pPr algn="just">
              <a:defRPr>
                <a:solidFill>
                  <a:schemeClr val="tx1"/>
                </a:solidFill>
              </a:defRPr>
            </a:lvl9pPr>
          </a:lstStyle>
          <a:p>
            <a:pPr lvl="0"/>
            <a:r>
              <a:rPr lang="fr-FR"/>
              <a:t>Niveau 1 - </a:t>
            </a:r>
            <a:r>
              <a:rPr lang="fr-FR">
                <a:solidFill>
                  <a:srgbClr val="503078"/>
                </a:solidFill>
              </a:rPr>
              <a:t>Pour passer au niveau suivant, faire Shift + Alt + flèche droite </a:t>
            </a:r>
            <a:endParaRPr lang="fr-FR"/>
          </a:p>
          <a:p>
            <a:pPr lvl="1"/>
            <a:r>
              <a:rPr lang="fr-FR"/>
              <a:t>Niveau 2</a:t>
            </a:r>
          </a:p>
          <a:p>
            <a:pPr lvl="2"/>
            <a:r>
              <a:rPr lang="fr-FR"/>
              <a:t>Niveau 3</a:t>
            </a:r>
          </a:p>
          <a:p>
            <a:pPr lvl="3"/>
            <a:r>
              <a:rPr lang="fr-FR"/>
              <a:t>Niveau 4</a:t>
            </a:r>
          </a:p>
          <a:p>
            <a:pPr lvl="4"/>
            <a:r>
              <a:rPr lang="fr-FR"/>
              <a:t>Niveau 5</a:t>
            </a:r>
          </a:p>
          <a:p>
            <a:pPr lvl="5"/>
            <a:r>
              <a:rPr lang="fr-FR"/>
              <a:t>Niveau 6</a:t>
            </a:r>
          </a:p>
          <a:p>
            <a:pPr lvl="6"/>
            <a:r>
              <a:rPr lang="fr-FR"/>
              <a:t>Niveau 7</a:t>
            </a:r>
          </a:p>
          <a:p>
            <a:pPr lvl="7"/>
            <a:r>
              <a:rPr lang="fr-FR" noProof="0"/>
              <a:t>Nive</a:t>
            </a:r>
            <a:r>
              <a:rPr lang="fr-FR"/>
              <a:t>au 8</a:t>
            </a:r>
          </a:p>
          <a:p>
            <a:pPr lvl="8"/>
            <a:r>
              <a:rPr lang="fr-FR"/>
              <a:t>Niveau 9</a:t>
            </a:r>
          </a:p>
        </p:txBody>
      </p:sp>
    </p:spTree>
    <p:extLst>
      <p:ext uri="{BB962C8B-B14F-4D97-AF65-F5344CB8AC3E}">
        <p14:creationId xmlns:p14="http://schemas.microsoft.com/office/powerpoint/2010/main" val="1268935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lat Text left + Text right">
    <p:spTree>
      <p:nvGrpSpPr>
        <p:cNvPr id="1" name=""/>
        <p:cNvGrpSpPr/>
        <p:nvPr/>
      </p:nvGrpSpPr>
      <p:grpSpPr>
        <a:xfrm>
          <a:off x="0" y="0"/>
          <a:ext cx="0" cy="0"/>
          <a:chOff x="0" y="0"/>
          <a:chExt cx="0" cy="0"/>
        </a:xfrm>
      </p:grpSpPr>
      <p:sp>
        <p:nvSpPr>
          <p:cNvPr id="6" name="Content Placeholder 4"/>
          <p:cNvSpPr>
            <a:spLocks noGrp="1"/>
          </p:cNvSpPr>
          <p:nvPr>
            <p:ph sz="quarter" idx="14" hasCustomPrompt="1"/>
          </p:nvPr>
        </p:nvSpPr>
        <p:spPr>
          <a:xfrm>
            <a:off x="345600" y="1341437"/>
            <a:ext cx="4470545" cy="4894975"/>
          </a:xfrm>
          <a:prstGeom prst="rect">
            <a:avLst/>
          </a:prstGeom>
          <a:solidFill>
            <a:schemeClr val="tx1">
              <a:lumMod val="20000"/>
              <a:lumOff val="80000"/>
            </a:schemeClr>
          </a:solidFill>
        </p:spPr>
        <p:txBody>
          <a:bodyPr lIns="108000" tIns="108000" rIns="108000" bIns="108000"/>
          <a:lstStyle>
            <a:lvl1pPr marL="0" marR="0" indent="0" algn="just" defTabSz="914400" rtl="0" eaLnBrk="1" fontAlgn="auto" latinLnBrk="0" hangingPunct="1">
              <a:lnSpc>
                <a:spcPct val="100000"/>
              </a:lnSpc>
              <a:spcBef>
                <a:spcPts val="1800"/>
              </a:spcBef>
              <a:spcAft>
                <a:spcPts val="0"/>
              </a:spcAft>
              <a:buClrTx/>
              <a:buSzTx/>
              <a:buFont typeface="Arial" panose="020B0604020202020204" pitchFamily="34" charset="0"/>
              <a:buNone/>
              <a:tabLst/>
              <a:defRPr>
                <a:solidFill>
                  <a:schemeClr val="bg2"/>
                </a:solidFill>
              </a:defRPr>
            </a:lvl1pPr>
            <a:lvl2pPr marL="358775" marR="0" indent="-358775" algn="just" defTabSz="914400" rtl="0" eaLnBrk="1" fontAlgn="auto" latinLnBrk="0" hangingPunct="1">
              <a:lnSpc>
                <a:spcPct val="100000"/>
              </a:lnSpc>
              <a:spcBef>
                <a:spcPts val="1400"/>
              </a:spcBef>
              <a:spcAft>
                <a:spcPts val="0"/>
              </a:spcAft>
              <a:buClr>
                <a:srgbClr val="503078"/>
              </a:buClr>
              <a:buSzTx/>
              <a:buFont typeface="Tempus Sans ITC" panose="04020404030D07020202" pitchFamily="82" charset="0"/>
              <a:buChar char="/"/>
              <a:tabLst/>
              <a:defRPr>
                <a:solidFill>
                  <a:schemeClr val="tx1"/>
                </a:solidFill>
              </a:defRPr>
            </a:lvl2pPr>
            <a:lvl3pPr marL="360000" marR="0" indent="0" algn="just" defTabSz="914400" rtl="0" eaLnBrk="1" fontAlgn="auto" latinLnBrk="0" hangingPunct="1">
              <a:lnSpc>
                <a:spcPct val="100000"/>
              </a:lnSpc>
              <a:spcBef>
                <a:spcPts val="600"/>
              </a:spcBef>
              <a:spcAft>
                <a:spcPts val="0"/>
              </a:spcAft>
              <a:buClrTx/>
              <a:buSzTx/>
              <a:buFontTx/>
              <a:buNone/>
              <a:tabLst/>
              <a:defRPr>
                <a:solidFill>
                  <a:schemeClr val="tx1"/>
                </a:solidFill>
              </a:defRPr>
            </a:lvl3pPr>
            <a:lvl4pPr marL="648000" marR="0" indent="-288000" algn="just" defTabSz="914400" rtl="0" eaLnBrk="1" fontAlgn="auto" latinLnBrk="0" hangingPunct="1">
              <a:lnSpc>
                <a:spcPct val="100000"/>
              </a:lnSpc>
              <a:spcBef>
                <a:spcPts val="600"/>
              </a:spcBef>
              <a:spcAft>
                <a:spcPts val="0"/>
              </a:spcAft>
              <a:buClr>
                <a:srgbClr val="503078"/>
              </a:buClr>
              <a:buSzTx/>
              <a:buFont typeface="Tahoma" panose="020B0604030504040204" pitchFamily="34" charset="0"/>
              <a:buChar char="›"/>
              <a:tabLst/>
              <a:defRPr>
                <a:solidFill>
                  <a:schemeClr val="tx1"/>
                </a:solidFill>
              </a:defRPr>
            </a:lvl4pPr>
            <a:lvl5pPr marL="900000" marR="0"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solidFill>
                  <a:schemeClr val="tx1"/>
                </a:solidFill>
              </a:defRPr>
            </a:lvl5pPr>
            <a:lvl6pPr marL="900000" marR="0"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solidFill>
                  <a:schemeClr val="tx1"/>
                </a:solidFill>
              </a:defRPr>
            </a:lvl6pPr>
            <a:lvl7pPr marL="900000" marR="0"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solidFill>
                  <a:schemeClr val="tx1"/>
                </a:solidFill>
              </a:defRPr>
            </a:lvl7pPr>
            <a:lvl8pPr marL="900000" marR="0"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solidFill>
                  <a:schemeClr val="tx1"/>
                </a:solidFill>
              </a:defRPr>
            </a:lvl8pPr>
            <a:lvl9pPr marL="900000" marR="0"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solidFill>
                  <a:schemeClr val="tx1"/>
                </a:solidFill>
              </a:defRPr>
            </a:lvl9pPr>
          </a:lstStyle>
          <a:p>
            <a:pPr marL="0" marR="0" lvl="0" indent="0" algn="just" defTabSz="914400" rtl="0" eaLnBrk="1" fontAlgn="auto" latinLnBrk="0" hangingPunct="1">
              <a:lnSpc>
                <a:spcPct val="100000"/>
              </a:lnSpc>
              <a:spcBef>
                <a:spcPts val="1800"/>
              </a:spcBef>
              <a:spcAft>
                <a:spcPts val="0"/>
              </a:spcAft>
              <a:buClrTx/>
              <a:buSzTx/>
              <a:buFont typeface="Arial" panose="020B0604020202020204" pitchFamily="34" charset="0"/>
              <a:buNone/>
              <a:tabLst/>
              <a:defRPr/>
            </a:pPr>
            <a:r>
              <a:rPr kumimoji="0" lang="fr-FR" sz="1600" b="0" i="0" u="none" strike="noStrike" kern="1200" cap="none" spc="0" normalizeH="0" baseline="0" noProof="0">
                <a:ln>
                  <a:noFill/>
                </a:ln>
                <a:solidFill>
                  <a:srgbClr val="503078"/>
                </a:solidFill>
                <a:effectLst/>
                <a:uLnTx/>
                <a:uFillTx/>
                <a:latin typeface="+mn-lt"/>
                <a:ea typeface="+mn-ea"/>
                <a:cs typeface="+mn-cs"/>
              </a:rPr>
              <a:t>Niveau 1 - Pour passer au niveau suivant, faire Shift + Alt + flèche droite </a:t>
            </a:r>
          </a:p>
          <a:p>
            <a:pPr marL="358775" marR="0" lvl="1" indent="-358775" algn="just" defTabSz="914400" rtl="0" eaLnBrk="1" fontAlgn="auto" latinLnBrk="0" hangingPunct="1">
              <a:lnSpc>
                <a:spcPct val="100000"/>
              </a:lnSpc>
              <a:spcBef>
                <a:spcPts val="1400"/>
              </a:spcBef>
              <a:spcAft>
                <a:spcPts val="0"/>
              </a:spcAft>
              <a:buClr>
                <a:srgbClr val="503078"/>
              </a:buClr>
              <a:buSzTx/>
              <a:buFont typeface="Tempus Sans ITC" panose="04020404030D07020202" pitchFamily="82" charset="0"/>
              <a:buChar char="/"/>
              <a:tabLst/>
              <a:defRPr/>
            </a:pPr>
            <a:r>
              <a:rPr kumimoji="0" lang="fr-FR" sz="1400" b="0" i="0" u="none" strike="noStrike" kern="1200" cap="none" spc="0" normalizeH="0" baseline="0" noProof="0">
                <a:ln>
                  <a:noFill/>
                </a:ln>
                <a:solidFill>
                  <a:srgbClr val="5F5F5F"/>
                </a:solidFill>
                <a:effectLst/>
                <a:uLnTx/>
                <a:uFillTx/>
                <a:latin typeface="+mn-lt"/>
                <a:ea typeface="+mn-ea"/>
                <a:cs typeface="+mn-cs"/>
              </a:rPr>
              <a:t>Niveau 2</a:t>
            </a:r>
          </a:p>
          <a:p>
            <a:pPr marL="360000" marR="0" lvl="2" indent="0" algn="just" defTabSz="914400" rtl="0" eaLnBrk="1" fontAlgn="auto" latinLnBrk="0" hangingPunct="1">
              <a:lnSpc>
                <a:spcPct val="100000"/>
              </a:lnSpc>
              <a:spcBef>
                <a:spcPts val="600"/>
              </a:spcBef>
              <a:spcAft>
                <a:spcPts val="0"/>
              </a:spcAft>
              <a:buClrTx/>
              <a:buSzTx/>
              <a:buFontTx/>
              <a:buNone/>
              <a:tabLst/>
              <a:defRPr/>
            </a:pPr>
            <a:r>
              <a:rPr kumimoji="0" lang="fr-FR" sz="1400" b="0" i="0" u="none" strike="noStrike" kern="1200" cap="none" spc="0" normalizeH="0" baseline="0" noProof="0">
                <a:ln>
                  <a:noFill/>
                </a:ln>
                <a:solidFill>
                  <a:srgbClr val="5F5F5F"/>
                </a:solidFill>
                <a:effectLst/>
                <a:uLnTx/>
                <a:uFillTx/>
                <a:latin typeface="+mn-lt"/>
                <a:ea typeface="+mn-ea"/>
                <a:cs typeface="+mn-cs"/>
              </a:rPr>
              <a:t>Niveau 3</a:t>
            </a:r>
          </a:p>
          <a:p>
            <a:pPr marL="648000" marR="0" lvl="3" indent="-288000" algn="just" defTabSz="914400" rtl="0" eaLnBrk="1" fontAlgn="auto" latinLnBrk="0" hangingPunct="1">
              <a:lnSpc>
                <a:spcPct val="100000"/>
              </a:lnSpc>
              <a:spcBef>
                <a:spcPts val="600"/>
              </a:spcBef>
              <a:spcAft>
                <a:spcPts val="0"/>
              </a:spcAft>
              <a:buClr>
                <a:srgbClr val="503078"/>
              </a:buClr>
              <a:buSzTx/>
              <a:buFont typeface="Tahoma" panose="020B0604030504040204" pitchFamily="34" charset="0"/>
              <a:buChar char="›"/>
              <a:tabLst/>
              <a:defRPr/>
            </a:pPr>
            <a:r>
              <a:rPr kumimoji="0" lang="fr-FR" sz="1200" b="0" i="0" u="none" strike="noStrike" kern="1200" cap="none" spc="0" normalizeH="0" baseline="0" noProof="0">
                <a:ln>
                  <a:noFill/>
                </a:ln>
                <a:solidFill>
                  <a:srgbClr val="5F5F5F"/>
                </a:solidFill>
                <a:effectLst/>
                <a:uLnTx/>
                <a:uFillTx/>
                <a:latin typeface="+mn-lt"/>
                <a:ea typeface="+mn-ea"/>
                <a:cs typeface="+mn-cs"/>
              </a:rPr>
              <a:t>Niveau 4</a:t>
            </a:r>
          </a:p>
          <a:p>
            <a:pPr marL="900000" marR="0" lvl="4"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pPr>
            <a:r>
              <a:rPr kumimoji="0" lang="fr-FR" sz="1000" b="0" i="0" u="none" strike="noStrike" kern="1200" cap="none" spc="0" normalizeH="0" baseline="0" noProof="0">
                <a:ln>
                  <a:noFill/>
                </a:ln>
                <a:solidFill>
                  <a:srgbClr val="5F5F5F"/>
                </a:solidFill>
                <a:effectLst/>
                <a:uLnTx/>
                <a:uFillTx/>
                <a:latin typeface="+mn-lt"/>
                <a:ea typeface="+mn-ea"/>
                <a:cs typeface="+mn-cs"/>
              </a:rPr>
              <a:t>Niveau 5</a:t>
            </a:r>
          </a:p>
          <a:p>
            <a:pPr marL="900000" marR="0" lvl="5"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pPr>
            <a:r>
              <a:rPr kumimoji="0" lang="fr-FR" sz="1000" b="0" i="0" u="none" strike="noStrike" kern="1200" cap="none" spc="0" normalizeH="0" baseline="0" noProof="0">
                <a:ln>
                  <a:noFill/>
                </a:ln>
                <a:solidFill>
                  <a:srgbClr val="5F5F5F"/>
                </a:solidFill>
                <a:effectLst/>
                <a:uLnTx/>
                <a:uFillTx/>
                <a:latin typeface="+mn-lt"/>
                <a:ea typeface="+mn-ea"/>
                <a:cs typeface="+mn-cs"/>
              </a:rPr>
              <a:t>Niveau 6</a:t>
            </a:r>
          </a:p>
          <a:p>
            <a:pPr marL="900000" marR="0" lvl="6"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pPr>
            <a:r>
              <a:rPr kumimoji="0" lang="fr-FR" sz="1000" b="0" i="0" u="none" strike="noStrike" kern="1200" cap="none" spc="0" normalizeH="0" baseline="0" noProof="0">
                <a:ln>
                  <a:noFill/>
                </a:ln>
                <a:solidFill>
                  <a:srgbClr val="5F5F5F"/>
                </a:solidFill>
                <a:effectLst/>
                <a:uLnTx/>
                <a:uFillTx/>
                <a:latin typeface="+mn-lt"/>
                <a:ea typeface="+mn-ea"/>
                <a:cs typeface="+mn-cs"/>
              </a:rPr>
              <a:t>Niveau 7</a:t>
            </a:r>
          </a:p>
          <a:p>
            <a:pPr marL="900000" marR="0" lvl="7"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pPr>
            <a:r>
              <a:rPr kumimoji="0" lang="fr-FR" sz="1000" b="0" i="0" u="none" strike="noStrike" kern="1200" cap="none" spc="0" normalizeH="0" baseline="0" noProof="0">
                <a:ln>
                  <a:noFill/>
                </a:ln>
                <a:solidFill>
                  <a:srgbClr val="5F5F5F"/>
                </a:solidFill>
                <a:effectLst/>
                <a:uLnTx/>
                <a:uFillTx/>
                <a:latin typeface="+mn-lt"/>
                <a:ea typeface="+mn-ea"/>
                <a:cs typeface="+mn-cs"/>
              </a:rPr>
              <a:t>Niveau 8</a:t>
            </a:r>
          </a:p>
          <a:p>
            <a:pPr marL="900000" marR="0" lvl="8"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pPr>
            <a:r>
              <a:rPr kumimoji="0" lang="fr-FR" sz="1000" b="0" i="0" u="none" strike="noStrike" kern="1200" cap="none" spc="0" normalizeH="0" baseline="0" noProof="0">
                <a:ln>
                  <a:noFill/>
                </a:ln>
                <a:solidFill>
                  <a:srgbClr val="5F5F5F"/>
                </a:solidFill>
                <a:effectLst/>
                <a:uLnTx/>
                <a:uFillTx/>
                <a:latin typeface="+mn-lt"/>
                <a:ea typeface="+mn-ea"/>
                <a:cs typeface="+mn-cs"/>
              </a:rPr>
              <a:t>Niveau 9</a:t>
            </a:r>
          </a:p>
        </p:txBody>
      </p:sp>
      <p:sp>
        <p:nvSpPr>
          <p:cNvPr id="9" name="Content Placeholder 4"/>
          <p:cNvSpPr>
            <a:spLocks noGrp="1"/>
          </p:cNvSpPr>
          <p:nvPr>
            <p:ph sz="quarter" idx="15" hasCustomPrompt="1"/>
          </p:nvPr>
        </p:nvSpPr>
        <p:spPr>
          <a:xfrm>
            <a:off x="5091055" y="1341437"/>
            <a:ext cx="4470545" cy="4894975"/>
          </a:xfrm>
          <a:prstGeom prst="rect">
            <a:avLst/>
          </a:prstGeom>
        </p:spPr>
        <p:txBody>
          <a:bodyPr lIns="108000" tIns="108000" rIns="108000" bIns="108000"/>
          <a:lstStyle>
            <a:lvl1pPr marL="0" marR="0" indent="0" algn="just" defTabSz="914400" rtl="0" eaLnBrk="1" fontAlgn="auto" latinLnBrk="0" hangingPunct="1">
              <a:lnSpc>
                <a:spcPct val="100000"/>
              </a:lnSpc>
              <a:spcBef>
                <a:spcPts val="1800"/>
              </a:spcBef>
              <a:spcAft>
                <a:spcPts val="0"/>
              </a:spcAft>
              <a:buClrTx/>
              <a:buSzTx/>
              <a:buFont typeface="Arial" panose="020B0604020202020204" pitchFamily="34" charset="0"/>
              <a:buNone/>
              <a:tabLst/>
              <a:defRPr>
                <a:solidFill>
                  <a:schemeClr val="bg2"/>
                </a:solidFill>
              </a:defRPr>
            </a:lvl1pPr>
            <a:lvl2pPr marL="358775" marR="0" indent="-358775" algn="just" defTabSz="914400" rtl="0" eaLnBrk="1" fontAlgn="auto" latinLnBrk="0" hangingPunct="1">
              <a:lnSpc>
                <a:spcPct val="100000"/>
              </a:lnSpc>
              <a:spcBef>
                <a:spcPts val="1400"/>
              </a:spcBef>
              <a:spcAft>
                <a:spcPts val="0"/>
              </a:spcAft>
              <a:buClr>
                <a:srgbClr val="503078"/>
              </a:buClr>
              <a:buSzTx/>
              <a:buFont typeface="Tempus Sans ITC" panose="04020404030D07020202" pitchFamily="82" charset="0"/>
              <a:buChar char="/"/>
              <a:tabLst/>
              <a:defRPr>
                <a:solidFill>
                  <a:schemeClr val="tx1"/>
                </a:solidFill>
              </a:defRPr>
            </a:lvl2pPr>
            <a:lvl3pPr marL="360000" marR="0" indent="0" algn="just" defTabSz="914400" rtl="0" eaLnBrk="1" fontAlgn="auto" latinLnBrk="0" hangingPunct="1">
              <a:lnSpc>
                <a:spcPct val="100000"/>
              </a:lnSpc>
              <a:spcBef>
                <a:spcPts val="600"/>
              </a:spcBef>
              <a:spcAft>
                <a:spcPts val="0"/>
              </a:spcAft>
              <a:buClrTx/>
              <a:buSzTx/>
              <a:buFontTx/>
              <a:buNone/>
              <a:tabLst/>
              <a:defRPr>
                <a:solidFill>
                  <a:schemeClr val="tx1"/>
                </a:solidFill>
              </a:defRPr>
            </a:lvl3pPr>
            <a:lvl4pPr marL="648000" marR="0" indent="-288000" algn="just" defTabSz="914400" rtl="0" eaLnBrk="1" fontAlgn="auto" latinLnBrk="0" hangingPunct="1">
              <a:lnSpc>
                <a:spcPct val="100000"/>
              </a:lnSpc>
              <a:spcBef>
                <a:spcPts val="600"/>
              </a:spcBef>
              <a:spcAft>
                <a:spcPts val="0"/>
              </a:spcAft>
              <a:buClr>
                <a:srgbClr val="503078"/>
              </a:buClr>
              <a:buSzTx/>
              <a:buFont typeface="Tahoma" panose="020B0604030504040204" pitchFamily="34" charset="0"/>
              <a:buChar char="›"/>
              <a:tabLst/>
              <a:defRPr>
                <a:solidFill>
                  <a:schemeClr val="tx1"/>
                </a:solidFill>
              </a:defRPr>
            </a:lvl4pPr>
            <a:lvl5pPr marL="900000" marR="0"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solidFill>
                  <a:schemeClr val="tx1"/>
                </a:solidFill>
              </a:defRPr>
            </a:lvl5pPr>
            <a:lvl6pPr marL="900000" marR="0"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solidFill>
                  <a:schemeClr val="tx1"/>
                </a:solidFill>
              </a:defRPr>
            </a:lvl6pPr>
            <a:lvl7pPr marL="900000" marR="0"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solidFill>
                  <a:schemeClr val="tx1"/>
                </a:solidFill>
              </a:defRPr>
            </a:lvl7pPr>
            <a:lvl8pPr marL="900000" marR="0"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solidFill>
                  <a:schemeClr val="tx1"/>
                </a:solidFill>
              </a:defRPr>
            </a:lvl8pPr>
            <a:lvl9pPr marL="900000" marR="0"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solidFill>
                  <a:schemeClr val="tx1"/>
                </a:solidFill>
              </a:defRPr>
            </a:lvl9pPr>
          </a:lstStyle>
          <a:p>
            <a:pPr marL="0" marR="0" lvl="0" indent="0" algn="just" defTabSz="914400" rtl="0" eaLnBrk="1" fontAlgn="auto" latinLnBrk="0" hangingPunct="1">
              <a:lnSpc>
                <a:spcPct val="100000"/>
              </a:lnSpc>
              <a:spcBef>
                <a:spcPts val="1800"/>
              </a:spcBef>
              <a:spcAft>
                <a:spcPts val="0"/>
              </a:spcAft>
              <a:buClrTx/>
              <a:buSzTx/>
              <a:buFont typeface="Arial" panose="020B0604020202020204" pitchFamily="34" charset="0"/>
              <a:buNone/>
              <a:tabLst/>
              <a:defRPr/>
            </a:pPr>
            <a:r>
              <a:rPr kumimoji="0" lang="fr-FR" sz="1600" b="0" i="0" u="none" strike="noStrike" kern="1200" cap="none" spc="0" normalizeH="0" baseline="0" noProof="0">
                <a:ln>
                  <a:noFill/>
                </a:ln>
                <a:solidFill>
                  <a:srgbClr val="503078"/>
                </a:solidFill>
                <a:effectLst/>
                <a:uLnTx/>
                <a:uFillTx/>
                <a:latin typeface="+mn-lt"/>
                <a:ea typeface="+mn-ea"/>
                <a:cs typeface="+mn-cs"/>
              </a:rPr>
              <a:t>Niveau 1 - Pour passer au niveau suivant, faire Shift + Alt + flèche droite </a:t>
            </a:r>
          </a:p>
          <a:p>
            <a:pPr marL="358775" marR="0" lvl="1" indent="-358775" algn="just" defTabSz="914400" rtl="0" eaLnBrk="1" fontAlgn="auto" latinLnBrk="0" hangingPunct="1">
              <a:lnSpc>
                <a:spcPct val="100000"/>
              </a:lnSpc>
              <a:spcBef>
                <a:spcPts val="1400"/>
              </a:spcBef>
              <a:spcAft>
                <a:spcPts val="0"/>
              </a:spcAft>
              <a:buClr>
                <a:srgbClr val="503078"/>
              </a:buClr>
              <a:buSzTx/>
              <a:buFont typeface="Tempus Sans ITC" panose="04020404030D07020202" pitchFamily="82" charset="0"/>
              <a:buChar char="/"/>
              <a:tabLst/>
              <a:defRPr/>
            </a:pPr>
            <a:r>
              <a:rPr kumimoji="0" lang="fr-FR" sz="1400" b="0" i="0" u="none" strike="noStrike" kern="1200" cap="none" spc="0" normalizeH="0" baseline="0" noProof="0">
                <a:ln>
                  <a:noFill/>
                </a:ln>
                <a:solidFill>
                  <a:srgbClr val="5F5F5F"/>
                </a:solidFill>
                <a:effectLst/>
                <a:uLnTx/>
                <a:uFillTx/>
                <a:latin typeface="+mn-lt"/>
                <a:ea typeface="+mn-ea"/>
                <a:cs typeface="+mn-cs"/>
              </a:rPr>
              <a:t>Niveau 2</a:t>
            </a:r>
          </a:p>
          <a:p>
            <a:pPr marL="360000" marR="0" lvl="2" indent="0" algn="just" defTabSz="914400" rtl="0" eaLnBrk="1" fontAlgn="auto" latinLnBrk="0" hangingPunct="1">
              <a:lnSpc>
                <a:spcPct val="100000"/>
              </a:lnSpc>
              <a:spcBef>
                <a:spcPts val="600"/>
              </a:spcBef>
              <a:spcAft>
                <a:spcPts val="0"/>
              </a:spcAft>
              <a:buClrTx/>
              <a:buSzTx/>
              <a:buFontTx/>
              <a:buNone/>
              <a:tabLst/>
              <a:defRPr/>
            </a:pPr>
            <a:r>
              <a:rPr kumimoji="0" lang="fr-FR" sz="1400" b="0" i="0" u="none" strike="noStrike" kern="1200" cap="none" spc="0" normalizeH="0" baseline="0" noProof="0">
                <a:ln>
                  <a:noFill/>
                </a:ln>
                <a:solidFill>
                  <a:srgbClr val="5F5F5F"/>
                </a:solidFill>
                <a:effectLst/>
                <a:uLnTx/>
                <a:uFillTx/>
                <a:latin typeface="+mn-lt"/>
                <a:ea typeface="+mn-ea"/>
                <a:cs typeface="+mn-cs"/>
              </a:rPr>
              <a:t>Niveau 3</a:t>
            </a:r>
          </a:p>
          <a:p>
            <a:pPr marL="648000" marR="0" lvl="3" indent="-288000" algn="just" defTabSz="914400" rtl="0" eaLnBrk="1" fontAlgn="auto" latinLnBrk="0" hangingPunct="1">
              <a:lnSpc>
                <a:spcPct val="100000"/>
              </a:lnSpc>
              <a:spcBef>
                <a:spcPts val="600"/>
              </a:spcBef>
              <a:spcAft>
                <a:spcPts val="0"/>
              </a:spcAft>
              <a:buClr>
                <a:srgbClr val="503078"/>
              </a:buClr>
              <a:buSzTx/>
              <a:buFont typeface="Tahoma" panose="020B0604030504040204" pitchFamily="34" charset="0"/>
              <a:buChar char="›"/>
              <a:tabLst/>
              <a:defRPr/>
            </a:pPr>
            <a:r>
              <a:rPr kumimoji="0" lang="fr-FR" sz="1200" b="0" i="0" u="none" strike="noStrike" kern="1200" cap="none" spc="0" normalizeH="0" baseline="0" noProof="0">
                <a:ln>
                  <a:noFill/>
                </a:ln>
                <a:solidFill>
                  <a:srgbClr val="5F5F5F"/>
                </a:solidFill>
                <a:effectLst/>
                <a:uLnTx/>
                <a:uFillTx/>
                <a:latin typeface="+mn-lt"/>
                <a:ea typeface="+mn-ea"/>
                <a:cs typeface="+mn-cs"/>
              </a:rPr>
              <a:t>Niveau 4</a:t>
            </a:r>
          </a:p>
          <a:p>
            <a:pPr marL="900000" marR="0" lvl="4"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pPr>
            <a:r>
              <a:rPr kumimoji="0" lang="fr-FR" sz="1000" b="0" i="0" u="none" strike="noStrike" kern="1200" cap="none" spc="0" normalizeH="0" baseline="0" noProof="0">
                <a:ln>
                  <a:noFill/>
                </a:ln>
                <a:solidFill>
                  <a:srgbClr val="5F5F5F"/>
                </a:solidFill>
                <a:effectLst/>
                <a:uLnTx/>
                <a:uFillTx/>
                <a:latin typeface="+mn-lt"/>
                <a:ea typeface="+mn-ea"/>
                <a:cs typeface="+mn-cs"/>
              </a:rPr>
              <a:t>Niveau 5</a:t>
            </a:r>
          </a:p>
          <a:p>
            <a:pPr marL="900000" marR="0" lvl="5"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pPr>
            <a:r>
              <a:rPr kumimoji="0" lang="fr-FR" sz="1000" b="0" i="0" u="none" strike="noStrike" kern="1200" cap="none" spc="0" normalizeH="0" baseline="0" noProof="0">
                <a:ln>
                  <a:noFill/>
                </a:ln>
                <a:solidFill>
                  <a:srgbClr val="5F5F5F"/>
                </a:solidFill>
                <a:effectLst/>
                <a:uLnTx/>
                <a:uFillTx/>
                <a:latin typeface="+mn-lt"/>
                <a:ea typeface="+mn-ea"/>
                <a:cs typeface="+mn-cs"/>
              </a:rPr>
              <a:t>Niveau 6</a:t>
            </a:r>
          </a:p>
          <a:p>
            <a:pPr marL="900000" marR="0" lvl="6"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pPr>
            <a:r>
              <a:rPr kumimoji="0" lang="fr-FR" sz="1000" b="0" i="0" u="none" strike="noStrike" kern="1200" cap="none" spc="0" normalizeH="0" baseline="0" noProof="0">
                <a:ln>
                  <a:noFill/>
                </a:ln>
                <a:solidFill>
                  <a:srgbClr val="5F5F5F"/>
                </a:solidFill>
                <a:effectLst/>
                <a:uLnTx/>
                <a:uFillTx/>
                <a:latin typeface="+mn-lt"/>
                <a:ea typeface="+mn-ea"/>
                <a:cs typeface="+mn-cs"/>
              </a:rPr>
              <a:t>Niveau 7</a:t>
            </a:r>
          </a:p>
          <a:p>
            <a:pPr marL="900000" marR="0" lvl="7"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pPr>
            <a:r>
              <a:rPr kumimoji="0" lang="fr-FR" sz="1000" b="0" i="0" u="none" strike="noStrike" kern="1200" cap="none" spc="0" normalizeH="0" baseline="0" noProof="0">
                <a:ln>
                  <a:noFill/>
                </a:ln>
                <a:solidFill>
                  <a:srgbClr val="5F5F5F"/>
                </a:solidFill>
                <a:effectLst/>
                <a:uLnTx/>
                <a:uFillTx/>
                <a:latin typeface="+mn-lt"/>
                <a:ea typeface="+mn-ea"/>
                <a:cs typeface="+mn-cs"/>
              </a:rPr>
              <a:t>Niveau 8</a:t>
            </a:r>
          </a:p>
          <a:p>
            <a:pPr marL="900000" marR="0" lvl="8" indent="-252000" algn="just" defTabSz="914400" rtl="0" eaLnBrk="1" fontAlgn="auto" latinLnBrk="0" hangingPunct="1">
              <a:lnSpc>
                <a:spcPct val="100000"/>
              </a:lnSpc>
              <a:spcBef>
                <a:spcPts val="500"/>
              </a:spcBef>
              <a:spcAft>
                <a:spcPts val="0"/>
              </a:spcAft>
              <a:buClr>
                <a:srgbClr val="503078"/>
              </a:buClr>
              <a:buSzTx/>
              <a:buFont typeface="Tahoma" panose="020B0604030504040204" pitchFamily="34" charset="0"/>
              <a:buChar char="»"/>
              <a:tabLst/>
              <a:defRPr/>
            </a:pPr>
            <a:r>
              <a:rPr kumimoji="0" lang="fr-FR" sz="1000" b="0" i="0" u="none" strike="noStrike" kern="1200" cap="none" spc="0" normalizeH="0" baseline="0" noProof="0">
                <a:ln>
                  <a:noFill/>
                </a:ln>
                <a:solidFill>
                  <a:srgbClr val="5F5F5F"/>
                </a:solidFill>
                <a:effectLst/>
                <a:uLnTx/>
                <a:uFillTx/>
                <a:latin typeface="+mn-lt"/>
                <a:ea typeface="+mn-ea"/>
                <a:cs typeface="+mn-cs"/>
              </a:rPr>
              <a:t>Niveau 9</a:t>
            </a:r>
          </a:p>
        </p:txBody>
      </p:sp>
      <p:sp>
        <p:nvSpPr>
          <p:cNvPr id="10" name="Title 1"/>
          <p:cNvSpPr>
            <a:spLocks noGrp="1"/>
          </p:cNvSpPr>
          <p:nvPr>
            <p:ph type="title" hasCustomPrompt="1"/>
          </p:nvPr>
        </p:nvSpPr>
        <p:spPr>
          <a:xfrm>
            <a:off x="345600" y="404664"/>
            <a:ext cx="9216000" cy="936773"/>
          </a:xfrm>
        </p:spPr>
        <p:txBody>
          <a:bodyPr lIns="108000" tIns="0" rIns="108000" bIns="0"/>
          <a:lstStyle>
            <a:lvl1pPr>
              <a:defRPr sz="2200" baseline="0">
                <a:solidFill>
                  <a:schemeClr val="bg2"/>
                </a:solidFill>
              </a:defRPr>
            </a:lvl1pPr>
          </a:lstStyle>
          <a:p>
            <a:r>
              <a:rPr lang="fr-FR" noProof="0"/>
              <a:t>Compléter avec un titre ici qui porte votre message sur deux lignes au maximum pour des raisons de lisibilité</a:t>
            </a:r>
          </a:p>
        </p:txBody>
      </p:sp>
      <p:sp>
        <p:nvSpPr>
          <p:cNvPr id="12" name="Text Placeholder 8"/>
          <p:cNvSpPr>
            <a:spLocks noGrp="1"/>
          </p:cNvSpPr>
          <p:nvPr>
            <p:ph type="body" sz="quarter" idx="13" hasCustomPrompt="1"/>
          </p:nvPr>
        </p:nvSpPr>
        <p:spPr>
          <a:xfrm>
            <a:off x="345600" y="144314"/>
            <a:ext cx="9216000" cy="260350"/>
          </a:xfrm>
          <a:prstGeom prst="rect">
            <a:avLst/>
          </a:prstGeom>
        </p:spPr>
        <p:txBody>
          <a:bodyPr lIns="108000" tIns="0" rIns="108000" bIns="0" anchor="b"/>
          <a:lstStyle>
            <a:lvl1pPr>
              <a:spcBef>
                <a:spcPts val="0"/>
              </a:spcBef>
              <a:defRPr sz="1000" i="0" cap="all" baseline="0">
                <a:solidFill>
                  <a:schemeClr val="accent4"/>
                </a:solidFill>
                <a:latin typeface="+mj-lt"/>
              </a:defRPr>
            </a:lvl1pPr>
            <a:lvl2pPr>
              <a:defRPr sz="1000"/>
            </a:lvl2pPr>
          </a:lstStyle>
          <a:p>
            <a:pPr lvl="0"/>
            <a:r>
              <a:rPr lang="fr-FR" noProof="0"/>
              <a:t>Insérer un surtitre ici – il ne doit pas dépasser 1 ligne</a:t>
            </a:r>
          </a:p>
        </p:txBody>
      </p:sp>
    </p:spTree>
    <p:extLst>
      <p:ext uri="{BB962C8B-B14F-4D97-AF65-F5344CB8AC3E}">
        <p14:creationId xmlns:p14="http://schemas.microsoft.com/office/powerpoint/2010/main" val="1589943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 1 à 6 chapitres">
    <p:spTree>
      <p:nvGrpSpPr>
        <p:cNvPr id="1" name=""/>
        <p:cNvGrpSpPr/>
        <p:nvPr/>
      </p:nvGrpSpPr>
      <p:grpSpPr>
        <a:xfrm>
          <a:off x="0" y="0"/>
          <a:ext cx="0" cy="0"/>
          <a:chOff x="0" y="0"/>
          <a:chExt cx="0" cy="0"/>
        </a:xfrm>
      </p:grpSpPr>
      <p:sp>
        <p:nvSpPr>
          <p:cNvPr id="23" name="Title 1"/>
          <p:cNvSpPr txBox="1">
            <a:spLocks/>
          </p:cNvSpPr>
          <p:nvPr userDrawn="1"/>
        </p:nvSpPr>
        <p:spPr>
          <a:xfrm>
            <a:off x="338439" y="404665"/>
            <a:ext cx="9216000" cy="863748"/>
          </a:xfrm>
          <a:prstGeom prst="rect">
            <a:avLst/>
          </a:prstGeom>
          <a:noFill/>
        </p:spPr>
        <p:txBody>
          <a:bodyPr vert="horz" lIns="108000" tIns="36000" rIns="108000" bIns="0" rtlCol="0" anchor="t">
            <a:noAutofit/>
          </a:bodyPr>
          <a:lstStyle>
            <a:lvl1pPr algn="l" defTabSz="914400" rtl="0" eaLnBrk="1" latinLnBrk="0" hangingPunct="1">
              <a:lnSpc>
                <a:spcPct val="100000"/>
              </a:lnSpc>
              <a:spcBef>
                <a:spcPct val="0"/>
              </a:spcBef>
              <a:buNone/>
              <a:defRPr sz="2200" kern="1200" baseline="0">
                <a:solidFill>
                  <a:schemeClr val="bg2"/>
                </a:solidFill>
                <a:latin typeface="+mj-lt"/>
                <a:ea typeface="+mj-ea"/>
                <a:cs typeface="+mj-cs"/>
              </a:defRPr>
            </a:lvl1pPr>
          </a:lstStyle>
          <a:p>
            <a:r>
              <a:rPr lang="fr-FR" b="1" noProof="0"/>
              <a:t>AGENDA</a:t>
            </a:r>
          </a:p>
        </p:txBody>
      </p:sp>
      <p:sp>
        <p:nvSpPr>
          <p:cNvPr id="5" name="Text Placeholder 8"/>
          <p:cNvSpPr>
            <a:spLocks noGrp="1"/>
          </p:cNvSpPr>
          <p:nvPr>
            <p:ph type="body" sz="quarter" idx="15" hasCustomPrompt="1"/>
          </p:nvPr>
        </p:nvSpPr>
        <p:spPr>
          <a:xfrm>
            <a:off x="1653884" y="1352828"/>
            <a:ext cx="6191926" cy="684000"/>
          </a:xfrm>
          <a:prstGeom prst="rect">
            <a:avLst/>
          </a:prstGeom>
        </p:spPr>
        <p:txBody>
          <a:bodyPr wrap="square" anchor="ctr">
            <a:noAutofit/>
          </a:bodyPr>
          <a:lstStyle>
            <a:lvl1pPr marL="0" indent="0" algn="l">
              <a:buClr>
                <a:schemeClr val="bg2"/>
              </a:buClr>
              <a:buFontTx/>
              <a:buNone/>
              <a:defRPr sz="2200" i="0" cap="none" baseline="0">
                <a:solidFill>
                  <a:schemeClr val="bg2"/>
                </a:solidFill>
              </a:defRPr>
            </a:lvl1pPr>
            <a:lvl2pPr>
              <a:defRPr sz="1000"/>
            </a:lvl2pPr>
          </a:lstStyle>
          <a:p>
            <a:pPr lvl="0"/>
            <a:r>
              <a:rPr lang="fr-FR" noProof="0"/>
              <a:t>Chapitre 1</a:t>
            </a:r>
          </a:p>
        </p:txBody>
      </p:sp>
      <p:sp>
        <p:nvSpPr>
          <p:cNvPr id="8" name="Text Placeholder 8"/>
          <p:cNvSpPr>
            <a:spLocks noGrp="1"/>
          </p:cNvSpPr>
          <p:nvPr>
            <p:ph type="body" sz="quarter" idx="17" hasCustomPrompt="1"/>
          </p:nvPr>
        </p:nvSpPr>
        <p:spPr>
          <a:xfrm>
            <a:off x="1653884" y="2155451"/>
            <a:ext cx="6191926" cy="684000"/>
          </a:xfrm>
          <a:prstGeom prst="rect">
            <a:avLst/>
          </a:prstGeom>
        </p:spPr>
        <p:txBody>
          <a:bodyPr vert="horz" wrap="square" lIns="108000" tIns="108000" rIns="108000" bIns="108000" rtlCol="0" anchor="ctr">
            <a:noAutofit/>
          </a:bodyPr>
          <a:lstStyle>
            <a:lvl1pPr algn="l">
              <a:defRPr lang="fr-FR" sz="2200" i="0" cap="none" noProof="0" dirty="0">
                <a:solidFill>
                  <a:schemeClr val="bg2"/>
                </a:solidFill>
              </a:defRPr>
            </a:lvl1pPr>
          </a:lstStyle>
          <a:p>
            <a:pPr lvl="0">
              <a:buClr>
                <a:schemeClr val="bg2"/>
              </a:buClr>
            </a:pPr>
            <a:r>
              <a:rPr lang="fr-FR" noProof="0"/>
              <a:t>Chapitre 2</a:t>
            </a:r>
          </a:p>
        </p:txBody>
      </p:sp>
      <p:sp>
        <p:nvSpPr>
          <p:cNvPr id="11" name="Text Placeholder 8"/>
          <p:cNvSpPr>
            <a:spLocks noGrp="1"/>
          </p:cNvSpPr>
          <p:nvPr>
            <p:ph type="body" sz="quarter" idx="19" hasCustomPrompt="1"/>
          </p:nvPr>
        </p:nvSpPr>
        <p:spPr>
          <a:xfrm>
            <a:off x="1653884" y="2958074"/>
            <a:ext cx="6191926" cy="684000"/>
          </a:xfrm>
          <a:prstGeom prst="rect">
            <a:avLst/>
          </a:prstGeom>
        </p:spPr>
        <p:txBody>
          <a:bodyPr vert="horz" wrap="square" lIns="108000" tIns="108000" rIns="108000" bIns="108000" rtlCol="0" anchor="ctr">
            <a:noAutofit/>
          </a:bodyPr>
          <a:lstStyle>
            <a:lvl1pPr algn="l">
              <a:defRPr lang="fr-FR" sz="2200" i="0" cap="none" noProof="0" dirty="0">
                <a:solidFill>
                  <a:schemeClr val="bg2"/>
                </a:solidFill>
              </a:defRPr>
            </a:lvl1pPr>
          </a:lstStyle>
          <a:p>
            <a:pPr lvl="0">
              <a:buClr>
                <a:schemeClr val="bg2"/>
              </a:buClr>
            </a:pPr>
            <a:r>
              <a:rPr lang="fr-FR" noProof="0"/>
              <a:t>Chapitre 3</a:t>
            </a:r>
          </a:p>
        </p:txBody>
      </p:sp>
      <p:sp>
        <p:nvSpPr>
          <p:cNvPr id="14" name="Text Placeholder 8"/>
          <p:cNvSpPr>
            <a:spLocks noGrp="1"/>
          </p:cNvSpPr>
          <p:nvPr>
            <p:ph type="body" sz="quarter" idx="21" hasCustomPrompt="1"/>
          </p:nvPr>
        </p:nvSpPr>
        <p:spPr>
          <a:xfrm>
            <a:off x="1653884" y="3760697"/>
            <a:ext cx="6191926" cy="684000"/>
          </a:xfrm>
          <a:prstGeom prst="rect">
            <a:avLst/>
          </a:prstGeom>
        </p:spPr>
        <p:txBody>
          <a:bodyPr vert="horz" wrap="square" lIns="108000" tIns="108000" rIns="108000" bIns="108000" rtlCol="0" anchor="ctr">
            <a:noAutofit/>
          </a:bodyPr>
          <a:lstStyle>
            <a:lvl1pPr algn="l">
              <a:defRPr lang="fr-FR" sz="2200" i="0" cap="none" noProof="0" dirty="0">
                <a:solidFill>
                  <a:schemeClr val="bg2"/>
                </a:solidFill>
              </a:defRPr>
            </a:lvl1pPr>
          </a:lstStyle>
          <a:p>
            <a:pPr lvl="0">
              <a:buClr>
                <a:schemeClr val="bg2"/>
              </a:buClr>
            </a:pPr>
            <a:r>
              <a:rPr lang="fr-FR" noProof="0"/>
              <a:t>Chapitre 4</a:t>
            </a:r>
          </a:p>
        </p:txBody>
      </p:sp>
      <p:sp>
        <p:nvSpPr>
          <p:cNvPr id="17" name="Text Placeholder 8"/>
          <p:cNvSpPr>
            <a:spLocks noGrp="1"/>
          </p:cNvSpPr>
          <p:nvPr>
            <p:ph type="body" sz="quarter" idx="23" hasCustomPrompt="1"/>
          </p:nvPr>
        </p:nvSpPr>
        <p:spPr>
          <a:xfrm>
            <a:off x="1653884" y="4563320"/>
            <a:ext cx="6191926" cy="684000"/>
          </a:xfrm>
          <a:prstGeom prst="rect">
            <a:avLst/>
          </a:prstGeom>
        </p:spPr>
        <p:txBody>
          <a:bodyPr vert="horz" wrap="square" lIns="108000" tIns="108000" rIns="108000" bIns="108000" rtlCol="0" anchor="ctr">
            <a:noAutofit/>
          </a:bodyPr>
          <a:lstStyle>
            <a:lvl1pPr algn="l">
              <a:defRPr lang="fr-FR" sz="2200" i="0" cap="none" noProof="0" dirty="0">
                <a:solidFill>
                  <a:schemeClr val="bg2"/>
                </a:solidFill>
              </a:defRPr>
            </a:lvl1pPr>
          </a:lstStyle>
          <a:p>
            <a:pPr lvl="0">
              <a:buClr>
                <a:schemeClr val="bg2"/>
              </a:buClr>
            </a:pPr>
            <a:r>
              <a:rPr lang="fr-FR" noProof="0"/>
              <a:t>Chapitre 5</a:t>
            </a:r>
          </a:p>
        </p:txBody>
      </p:sp>
      <p:sp>
        <p:nvSpPr>
          <p:cNvPr id="30" name="Text Placeholder 8"/>
          <p:cNvSpPr>
            <a:spLocks noGrp="1"/>
          </p:cNvSpPr>
          <p:nvPr>
            <p:ph type="body" sz="quarter" idx="25" hasCustomPrompt="1"/>
          </p:nvPr>
        </p:nvSpPr>
        <p:spPr>
          <a:xfrm>
            <a:off x="8036945" y="1352828"/>
            <a:ext cx="1381928" cy="684000"/>
          </a:xfrm>
          <a:prstGeom prst="rect">
            <a:avLst/>
          </a:prstGeom>
        </p:spPr>
        <p:txBody>
          <a:bodyPr wrap="square" anchor="ctr">
            <a:noAutofit/>
          </a:bodyPr>
          <a:lstStyle>
            <a:lvl1pPr algn="l">
              <a:defRPr sz="1000" b="0" i="0" cap="none" baseline="0">
                <a:solidFill>
                  <a:schemeClr val="bg2"/>
                </a:solidFill>
              </a:defRPr>
            </a:lvl1pPr>
            <a:lvl2pPr>
              <a:defRPr sz="1000"/>
            </a:lvl2pPr>
          </a:lstStyle>
          <a:p>
            <a:pPr lvl="0"/>
            <a:r>
              <a:rPr lang="fr-FR" noProof="0"/>
              <a:t>Page x</a:t>
            </a:r>
          </a:p>
        </p:txBody>
      </p:sp>
      <p:sp>
        <p:nvSpPr>
          <p:cNvPr id="32" name="Text Placeholder 8"/>
          <p:cNvSpPr>
            <a:spLocks noGrp="1"/>
          </p:cNvSpPr>
          <p:nvPr>
            <p:ph type="body" sz="quarter" idx="26" hasCustomPrompt="1"/>
          </p:nvPr>
        </p:nvSpPr>
        <p:spPr>
          <a:xfrm>
            <a:off x="8036945" y="4563320"/>
            <a:ext cx="1381928" cy="68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33" name="Text Placeholder 8"/>
          <p:cNvSpPr>
            <a:spLocks noGrp="1"/>
          </p:cNvSpPr>
          <p:nvPr>
            <p:ph type="body" sz="quarter" idx="27" hasCustomPrompt="1"/>
          </p:nvPr>
        </p:nvSpPr>
        <p:spPr>
          <a:xfrm>
            <a:off x="8036945" y="3760697"/>
            <a:ext cx="1381928" cy="68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34" name="Text Placeholder 8"/>
          <p:cNvSpPr>
            <a:spLocks noGrp="1"/>
          </p:cNvSpPr>
          <p:nvPr>
            <p:ph type="body" sz="quarter" idx="28" hasCustomPrompt="1"/>
          </p:nvPr>
        </p:nvSpPr>
        <p:spPr>
          <a:xfrm>
            <a:off x="8036945" y="2958074"/>
            <a:ext cx="1381928" cy="68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35" name="Text Placeholder 8"/>
          <p:cNvSpPr>
            <a:spLocks noGrp="1"/>
          </p:cNvSpPr>
          <p:nvPr>
            <p:ph type="body" sz="quarter" idx="29" hasCustomPrompt="1"/>
          </p:nvPr>
        </p:nvSpPr>
        <p:spPr>
          <a:xfrm>
            <a:off x="8036945" y="2155451"/>
            <a:ext cx="1381928" cy="68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24" name="Text Placeholder 8"/>
          <p:cNvSpPr>
            <a:spLocks noGrp="1"/>
          </p:cNvSpPr>
          <p:nvPr>
            <p:ph type="body" sz="quarter" idx="30" hasCustomPrompt="1"/>
          </p:nvPr>
        </p:nvSpPr>
        <p:spPr>
          <a:xfrm>
            <a:off x="1653884" y="5365945"/>
            <a:ext cx="6191926" cy="684000"/>
          </a:xfrm>
          <a:prstGeom prst="rect">
            <a:avLst/>
          </a:prstGeom>
        </p:spPr>
        <p:txBody>
          <a:bodyPr vert="horz" wrap="square" lIns="108000" tIns="108000" rIns="108000" bIns="108000" rtlCol="0" anchor="ctr">
            <a:noAutofit/>
          </a:bodyPr>
          <a:lstStyle>
            <a:lvl1pPr algn="l">
              <a:defRPr lang="fr-FR" sz="2200" i="0" cap="none" noProof="0" dirty="0">
                <a:solidFill>
                  <a:schemeClr val="bg2"/>
                </a:solidFill>
              </a:defRPr>
            </a:lvl1pPr>
          </a:lstStyle>
          <a:p>
            <a:pPr lvl="0">
              <a:buClr>
                <a:schemeClr val="bg2"/>
              </a:buClr>
            </a:pPr>
            <a:r>
              <a:rPr lang="fr-FR" noProof="0"/>
              <a:t>Chapitre 6</a:t>
            </a:r>
          </a:p>
        </p:txBody>
      </p:sp>
      <p:sp>
        <p:nvSpPr>
          <p:cNvPr id="26" name="Text Placeholder 8"/>
          <p:cNvSpPr>
            <a:spLocks noGrp="1"/>
          </p:cNvSpPr>
          <p:nvPr>
            <p:ph type="body" sz="quarter" idx="32" hasCustomPrompt="1"/>
          </p:nvPr>
        </p:nvSpPr>
        <p:spPr>
          <a:xfrm>
            <a:off x="8036945" y="5365945"/>
            <a:ext cx="1381928" cy="68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44" name="Text Placeholder 4"/>
          <p:cNvSpPr>
            <a:spLocks noGrp="1"/>
          </p:cNvSpPr>
          <p:nvPr>
            <p:ph type="body" sz="quarter" idx="38" hasCustomPrompt="1"/>
          </p:nvPr>
        </p:nvSpPr>
        <p:spPr>
          <a:xfrm>
            <a:off x="351691" y="1352828"/>
            <a:ext cx="1080000" cy="684000"/>
          </a:xfrm>
          <a:prstGeom prst="rect">
            <a:avLst/>
          </a:prstGeom>
          <a:noFill/>
        </p:spPr>
        <p:txBody>
          <a:bodyPr wrap="square" anchor="ctr">
            <a:noAutofit/>
          </a:bodyPr>
          <a:lstStyle>
            <a:lvl1pPr marL="0" indent="-252000" algn="just">
              <a:lnSpc>
                <a:spcPct val="100000"/>
              </a:lnSpc>
              <a:spcBef>
                <a:spcPts val="400"/>
              </a:spcBef>
              <a:buClr>
                <a:schemeClr val="bg2"/>
              </a:buClr>
              <a:buFont typeface="Tempus Sans ITC" panose="04020404030D07020202" pitchFamily="82" charset="0"/>
              <a:buChar char="/"/>
              <a:defRPr sz="22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01</a:t>
            </a:r>
          </a:p>
        </p:txBody>
      </p:sp>
      <p:sp>
        <p:nvSpPr>
          <p:cNvPr id="45" name="Text Placeholder 4"/>
          <p:cNvSpPr>
            <a:spLocks noGrp="1"/>
          </p:cNvSpPr>
          <p:nvPr>
            <p:ph type="body" sz="quarter" idx="39" hasCustomPrompt="1"/>
          </p:nvPr>
        </p:nvSpPr>
        <p:spPr>
          <a:xfrm>
            <a:off x="351691" y="2155451"/>
            <a:ext cx="1080000" cy="684000"/>
          </a:xfrm>
          <a:prstGeom prst="rect">
            <a:avLst/>
          </a:prstGeom>
          <a:noFill/>
        </p:spPr>
        <p:txBody>
          <a:bodyPr wrap="square" anchor="ctr">
            <a:noAutofit/>
          </a:bodyPr>
          <a:lstStyle>
            <a:lvl1pPr marL="0" indent="-252000" algn="just">
              <a:lnSpc>
                <a:spcPct val="100000"/>
              </a:lnSpc>
              <a:spcBef>
                <a:spcPts val="400"/>
              </a:spcBef>
              <a:buClr>
                <a:schemeClr val="bg2"/>
              </a:buClr>
              <a:buFont typeface="Tempus Sans ITC" panose="04020404030D07020202" pitchFamily="82" charset="0"/>
              <a:buChar char="/"/>
              <a:defRPr sz="22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02</a:t>
            </a:r>
          </a:p>
        </p:txBody>
      </p:sp>
      <p:sp>
        <p:nvSpPr>
          <p:cNvPr id="46" name="Text Placeholder 4"/>
          <p:cNvSpPr>
            <a:spLocks noGrp="1"/>
          </p:cNvSpPr>
          <p:nvPr>
            <p:ph type="body" sz="quarter" idx="40" hasCustomPrompt="1"/>
          </p:nvPr>
        </p:nvSpPr>
        <p:spPr>
          <a:xfrm>
            <a:off x="351691" y="2958074"/>
            <a:ext cx="1080000" cy="684000"/>
          </a:xfrm>
          <a:prstGeom prst="rect">
            <a:avLst/>
          </a:prstGeom>
          <a:noFill/>
        </p:spPr>
        <p:txBody>
          <a:bodyPr wrap="square" anchor="ctr">
            <a:noAutofit/>
          </a:bodyPr>
          <a:lstStyle>
            <a:lvl1pPr marL="0" indent="-252000" algn="just">
              <a:lnSpc>
                <a:spcPct val="100000"/>
              </a:lnSpc>
              <a:spcBef>
                <a:spcPts val="400"/>
              </a:spcBef>
              <a:buClr>
                <a:schemeClr val="bg2"/>
              </a:buClr>
              <a:buFont typeface="Tempus Sans ITC" panose="04020404030D07020202" pitchFamily="82" charset="0"/>
              <a:buChar char="/"/>
              <a:defRPr sz="22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03</a:t>
            </a:r>
          </a:p>
        </p:txBody>
      </p:sp>
      <p:sp>
        <p:nvSpPr>
          <p:cNvPr id="47" name="Text Placeholder 4"/>
          <p:cNvSpPr>
            <a:spLocks noGrp="1"/>
          </p:cNvSpPr>
          <p:nvPr>
            <p:ph type="body" sz="quarter" idx="41" hasCustomPrompt="1"/>
          </p:nvPr>
        </p:nvSpPr>
        <p:spPr>
          <a:xfrm>
            <a:off x="351691" y="3760697"/>
            <a:ext cx="1080000" cy="684000"/>
          </a:xfrm>
          <a:prstGeom prst="rect">
            <a:avLst/>
          </a:prstGeom>
          <a:noFill/>
        </p:spPr>
        <p:txBody>
          <a:bodyPr wrap="square" anchor="ctr">
            <a:noAutofit/>
          </a:bodyPr>
          <a:lstStyle>
            <a:lvl1pPr marL="0" indent="-252000" algn="just">
              <a:lnSpc>
                <a:spcPct val="100000"/>
              </a:lnSpc>
              <a:spcBef>
                <a:spcPts val="400"/>
              </a:spcBef>
              <a:buClr>
                <a:schemeClr val="bg2"/>
              </a:buClr>
              <a:buFont typeface="Tempus Sans ITC" panose="04020404030D07020202" pitchFamily="82" charset="0"/>
              <a:buChar char="/"/>
              <a:defRPr sz="22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04</a:t>
            </a:r>
          </a:p>
        </p:txBody>
      </p:sp>
      <p:sp>
        <p:nvSpPr>
          <p:cNvPr id="48" name="Text Placeholder 4"/>
          <p:cNvSpPr>
            <a:spLocks noGrp="1"/>
          </p:cNvSpPr>
          <p:nvPr>
            <p:ph type="body" sz="quarter" idx="42" hasCustomPrompt="1"/>
          </p:nvPr>
        </p:nvSpPr>
        <p:spPr>
          <a:xfrm>
            <a:off x="351691" y="4563320"/>
            <a:ext cx="1080000" cy="684000"/>
          </a:xfrm>
          <a:prstGeom prst="rect">
            <a:avLst/>
          </a:prstGeom>
          <a:noFill/>
        </p:spPr>
        <p:txBody>
          <a:bodyPr wrap="square" anchor="ctr">
            <a:noAutofit/>
          </a:bodyPr>
          <a:lstStyle>
            <a:lvl1pPr marL="0" indent="-252000" algn="just">
              <a:lnSpc>
                <a:spcPct val="100000"/>
              </a:lnSpc>
              <a:spcBef>
                <a:spcPts val="400"/>
              </a:spcBef>
              <a:buClr>
                <a:schemeClr val="bg2"/>
              </a:buClr>
              <a:buFont typeface="Tempus Sans ITC" panose="04020404030D07020202" pitchFamily="82" charset="0"/>
              <a:buChar char="/"/>
              <a:defRPr sz="22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05</a:t>
            </a:r>
          </a:p>
        </p:txBody>
      </p:sp>
      <p:sp>
        <p:nvSpPr>
          <p:cNvPr id="49" name="Text Placeholder 4"/>
          <p:cNvSpPr>
            <a:spLocks noGrp="1"/>
          </p:cNvSpPr>
          <p:nvPr>
            <p:ph type="body" sz="quarter" idx="43" hasCustomPrompt="1"/>
          </p:nvPr>
        </p:nvSpPr>
        <p:spPr>
          <a:xfrm>
            <a:off x="351691" y="5365945"/>
            <a:ext cx="1080000" cy="684000"/>
          </a:xfrm>
          <a:prstGeom prst="rect">
            <a:avLst/>
          </a:prstGeom>
          <a:noFill/>
        </p:spPr>
        <p:txBody>
          <a:bodyPr wrap="square" anchor="ctr">
            <a:noAutofit/>
          </a:bodyPr>
          <a:lstStyle>
            <a:lvl1pPr marL="0" indent="-252000" algn="just">
              <a:lnSpc>
                <a:spcPct val="100000"/>
              </a:lnSpc>
              <a:spcBef>
                <a:spcPts val="400"/>
              </a:spcBef>
              <a:buClr>
                <a:schemeClr val="bg2"/>
              </a:buClr>
              <a:buFont typeface="Tempus Sans ITC" panose="04020404030D07020202" pitchFamily="82" charset="0"/>
              <a:buChar char="/"/>
              <a:defRPr sz="22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06</a:t>
            </a:r>
          </a:p>
        </p:txBody>
      </p:sp>
    </p:spTree>
    <p:extLst>
      <p:ext uri="{BB962C8B-B14F-4D97-AF65-F5344CB8AC3E}">
        <p14:creationId xmlns:p14="http://schemas.microsoft.com/office/powerpoint/2010/main" val="1271680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 1 à 10 chapitres">
    <p:spTree>
      <p:nvGrpSpPr>
        <p:cNvPr id="1" name=""/>
        <p:cNvGrpSpPr/>
        <p:nvPr/>
      </p:nvGrpSpPr>
      <p:grpSpPr>
        <a:xfrm>
          <a:off x="0" y="0"/>
          <a:ext cx="0" cy="0"/>
          <a:chOff x="0" y="0"/>
          <a:chExt cx="0" cy="0"/>
        </a:xfrm>
      </p:grpSpPr>
      <p:sp>
        <p:nvSpPr>
          <p:cNvPr id="5" name="Text Placeholder 8"/>
          <p:cNvSpPr>
            <a:spLocks noGrp="1"/>
          </p:cNvSpPr>
          <p:nvPr>
            <p:ph type="body" sz="quarter" idx="15" hasCustomPrompt="1"/>
          </p:nvPr>
        </p:nvSpPr>
        <p:spPr>
          <a:xfrm>
            <a:off x="1653884" y="1358212"/>
            <a:ext cx="6060908" cy="414000"/>
          </a:xfrm>
          <a:prstGeom prst="rect">
            <a:avLst/>
          </a:prstGeom>
        </p:spPr>
        <p:txBody>
          <a:bodyPr wrap="square" tIns="0" bIns="0" anchor="ctr">
            <a:noAutofit/>
          </a:bodyPr>
          <a:lstStyle>
            <a:lvl1pPr marL="0" indent="0" algn="l">
              <a:buClr>
                <a:schemeClr val="bg2"/>
              </a:buClr>
              <a:buFontTx/>
              <a:buNone/>
              <a:defRPr sz="2000" i="0" cap="none" baseline="0">
                <a:solidFill>
                  <a:schemeClr val="bg2"/>
                </a:solidFill>
              </a:defRPr>
            </a:lvl1pPr>
            <a:lvl2pPr>
              <a:defRPr sz="1000"/>
            </a:lvl2pPr>
          </a:lstStyle>
          <a:p>
            <a:pPr lvl="0"/>
            <a:r>
              <a:rPr lang="fr-FR" noProof="0"/>
              <a:t>Chapitre 1</a:t>
            </a:r>
          </a:p>
        </p:txBody>
      </p:sp>
      <p:sp>
        <p:nvSpPr>
          <p:cNvPr id="8" name="Text Placeholder 8"/>
          <p:cNvSpPr>
            <a:spLocks noGrp="1"/>
          </p:cNvSpPr>
          <p:nvPr>
            <p:ph type="body" sz="quarter" idx="17" hasCustomPrompt="1"/>
          </p:nvPr>
        </p:nvSpPr>
        <p:spPr>
          <a:xfrm>
            <a:off x="1653884" y="1833753"/>
            <a:ext cx="6060908" cy="414000"/>
          </a:xfrm>
          <a:prstGeom prst="rect">
            <a:avLst/>
          </a:prstGeom>
        </p:spPr>
        <p:txBody>
          <a:bodyPr vert="horz" wrap="square" lIns="108000" tIns="0" rIns="108000" bIns="0" rtlCol="0" anchor="ctr">
            <a:noAutofit/>
          </a:bodyPr>
          <a:lstStyle>
            <a:lvl1pPr algn="l">
              <a:defRPr lang="fr-FR" sz="2000" i="0" cap="none" noProof="0" dirty="0">
                <a:solidFill>
                  <a:schemeClr val="bg2"/>
                </a:solidFill>
              </a:defRPr>
            </a:lvl1pPr>
          </a:lstStyle>
          <a:p>
            <a:pPr lvl="0">
              <a:buClr>
                <a:schemeClr val="bg2"/>
              </a:buClr>
            </a:pPr>
            <a:r>
              <a:rPr lang="fr-FR" noProof="0"/>
              <a:t>Chapitre 2</a:t>
            </a:r>
          </a:p>
        </p:txBody>
      </p:sp>
      <p:sp>
        <p:nvSpPr>
          <p:cNvPr id="11" name="Text Placeholder 8"/>
          <p:cNvSpPr>
            <a:spLocks noGrp="1"/>
          </p:cNvSpPr>
          <p:nvPr>
            <p:ph type="body" sz="quarter" idx="19" hasCustomPrompt="1"/>
          </p:nvPr>
        </p:nvSpPr>
        <p:spPr>
          <a:xfrm>
            <a:off x="1653884" y="2309294"/>
            <a:ext cx="6060908" cy="414000"/>
          </a:xfrm>
          <a:prstGeom prst="rect">
            <a:avLst/>
          </a:prstGeom>
        </p:spPr>
        <p:txBody>
          <a:bodyPr vert="horz" wrap="square" lIns="108000" tIns="0" rIns="108000" bIns="0" rtlCol="0" anchor="ctr">
            <a:noAutofit/>
          </a:bodyPr>
          <a:lstStyle>
            <a:lvl1pPr algn="l">
              <a:defRPr lang="fr-FR" sz="2000" i="0" cap="none" noProof="0" dirty="0">
                <a:solidFill>
                  <a:schemeClr val="bg2"/>
                </a:solidFill>
              </a:defRPr>
            </a:lvl1pPr>
          </a:lstStyle>
          <a:p>
            <a:pPr lvl="0">
              <a:buClr>
                <a:schemeClr val="bg2"/>
              </a:buClr>
            </a:pPr>
            <a:r>
              <a:rPr lang="fr-FR" noProof="0"/>
              <a:t>Chapitre 3</a:t>
            </a:r>
          </a:p>
        </p:txBody>
      </p:sp>
      <p:sp>
        <p:nvSpPr>
          <p:cNvPr id="14" name="Text Placeholder 8"/>
          <p:cNvSpPr>
            <a:spLocks noGrp="1"/>
          </p:cNvSpPr>
          <p:nvPr>
            <p:ph type="body" sz="quarter" idx="21" hasCustomPrompt="1"/>
          </p:nvPr>
        </p:nvSpPr>
        <p:spPr>
          <a:xfrm>
            <a:off x="1653884" y="2784835"/>
            <a:ext cx="6060908" cy="414000"/>
          </a:xfrm>
          <a:prstGeom prst="rect">
            <a:avLst/>
          </a:prstGeom>
        </p:spPr>
        <p:txBody>
          <a:bodyPr vert="horz" wrap="square" lIns="108000" tIns="0" rIns="108000" bIns="0" rtlCol="0" anchor="ctr">
            <a:noAutofit/>
          </a:bodyPr>
          <a:lstStyle>
            <a:lvl1pPr algn="l">
              <a:defRPr lang="fr-FR" sz="2000" i="0" cap="none" noProof="0" dirty="0">
                <a:solidFill>
                  <a:schemeClr val="bg2"/>
                </a:solidFill>
              </a:defRPr>
            </a:lvl1pPr>
          </a:lstStyle>
          <a:p>
            <a:pPr lvl="0">
              <a:buClr>
                <a:schemeClr val="bg2"/>
              </a:buClr>
            </a:pPr>
            <a:r>
              <a:rPr lang="fr-FR" noProof="0"/>
              <a:t>Chapitre 4</a:t>
            </a:r>
          </a:p>
        </p:txBody>
      </p:sp>
      <p:sp>
        <p:nvSpPr>
          <p:cNvPr id="17" name="Text Placeholder 8"/>
          <p:cNvSpPr>
            <a:spLocks noGrp="1"/>
          </p:cNvSpPr>
          <p:nvPr>
            <p:ph type="body" sz="quarter" idx="23" hasCustomPrompt="1"/>
          </p:nvPr>
        </p:nvSpPr>
        <p:spPr>
          <a:xfrm>
            <a:off x="1653884" y="5638083"/>
            <a:ext cx="6060908" cy="414000"/>
          </a:xfrm>
          <a:prstGeom prst="rect">
            <a:avLst/>
          </a:prstGeom>
        </p:spPr>
        <p:txBody>
          <a:bodyPr vert="horz" wrap="square" lIns="108000" tIns="0" rIns="108000" bIns="0" rtlCol="0" anchor="ctr">
            <a:noAutofit/>
          </a:bodyPr>
          <a:lstStyle>
            <a:lvl1pPr algn="l">
              <a:defRPr lang="fr-FR" sz="2000" i="0" cap="none" noProof="0" dirty="0">
                <a:solidFill>
                  <a:schemeClr val="bg2"/>
                </a:solidFill>
              </a:defRPr>
            </a:lvl1pPr>
          </a:lstStyle>
          <a:p>
            <a:pPr lvl="0">
              <a:buClr>
                <a:schemeClr val="bg2"/>
              </a:buClr>
            </a:pPr>
            <a:r>
              <a:rPr lang="fr-FR" noProof="0"/>
              <a:t>Chapitre 10</a:t>
            </a:r>
          </a:p>
        </p:txBody>
      </p:sp>
      <p:sp>
        <p:nvSpPr>
          <p:cNvPr id="30" name="Text Placeholder 8"/>
          <p:cNvSpPr>
            <a:spLocks noGrp="1"/>
          </p:cNvSpPr>
          <p:nvPr>
            <p:ph type="body" sz="quarter" idx="25" hasCustomPrompt="1"/>
          </p:nvPr>
        </p:nvSpPr>
        <p:spPr>
          <a:xfrm>
            <a:off x="8038315" y="1358212"/>
            <a:ext cx="1256298" cy="414000"/>
          </a:xfrm>
          <a:prstGeom prst="rect">
            <a:avLst/>
          </a:prstGeom>
        </p:spPr>
        <p:txBody>
          <a:bodyPr wrap="square" tIns="108000" bIns="108000" anchor="ctr">
            <a:noAutofit/>
          </a:bodyPr>
          <a:lstStyle>
            <a:lvl1pPr algn="l">
              <a:defRPr sz="1000" b="0" i="0" cap="none" baseline="0">
                <a:solidFill>
                  <a:schemeClr val="bg2"/>
                </a:solidFill>
              </a:defRPr>
            </a:lvl1pPr>
            <a:lvl2pPr>
              <a:defRPr sz="1000"/>
            </a:lvl2pPr>
          </a:lstStyle>
          <a:p>
            <a:pPr lvl="0"/>
            <a:r>
              <a:rPr lang="fr-FR" noProof="0"/>
              <a:t>Page x</a:t>
            </a:r>
          </a:p>
        </p:txBody>
      </p:sp>
      <p:sp>
        <p:nvSpPr>
          <p:cNvPr id="32" name="Text Placeholder 8"/>
          <p:cNvSpPr>
            <a:spLocks noGrp="1"/>
          </p:cNvSpPr>
          <p:nvPr>
            <p:ph type="body" sz="quarter" idx="26" hasCustomPrompt="1"/>
          </p:nvPr>
        </p:nvSpPr>
        <p:spPr>
          <a:xfrm>
            <a:off x="8038315" y="5638083"/>
            <a:ext cx="1256298" cy="41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33" name="Text Placeholder 8"/>
          <p:cNvSpPr>
            <a:spLocks noGrp="1"/>
          </p:cNvSpPr>
          <p:nvPr>
            <p:ph type="body" sz="quarter" idx="27" hasCustomPrompt="1"/>
          </p:nvPr>
        </p:nvSpPr>
        <p:spPr>
          <a:xfrm>
            <a:off x="8038315" y="2784835"/>
            <a:ext cx="1256298" cy="41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34" name="Text Placeholder 8"/>
          <p:cNvSpPr>
            <a:spLocks noGrp="1"/>
          </p:cNvSpPr>
          <p:nvPr>
            <p:ph type="body" sz="quarter" idx="28" hasCustomPrompt="1"/>
          </p:nvPr>
        </p:nvSpPr>
        <p:spPr>
          <a:xfrm>
            <a:off x="8038315" y="2309294"/>
            <a:ext cx="1256298" cy="41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35" name="Text Placeholder 8"/>
          <p:cNvSpPr>
            <a:spLocks noGrp="1"/>
          </p:cNvSpPr>
          <p:nvPr>
            <p:ph type="body" sz="quarter" idx="29" hasCustomPrompt="1"/>
          </p:nvPr>
        </p:nvSpPr>
        <p:spPr>
          <a:xfrm>
            <a:off x="8038315" y="1833753"/>
            <a:ext cx="1256298" cy="41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22" name="Text Placeholder 8"/>
          <p:cNvSpPr>
            <a:spLocks noGrp="1"/>
          </p:cNvSpPr>
          <p:nvPr>
            <p:ph type="body" sz="quarter" idx="30" hasCustomPrompt="1"/>
          </p:nvPr>
        </p:nvSpPr>
        <p:spPr>
          <a:xfrm>
            <a:off x="1653884" y="3260376"/>
            <a:ext cx="6060908" cy="414000"/>
          </a:xfrm>
          <a:prstGeom prst="rect">
            <a:avLst/>
          </a:prstGeom>
        </p:spPr>
        <p:txBody>
          <a:bodyPr vert="horz" wrap="square" lIns="108000" tIns="0" rIns="108000" bIns="0" rtlCol="0" anchor="ctr">
            <a:noAutofit/>
          </a:bodyPr>
          <a:lstStyle>
            <a:lvl1pPr algn="l">
              <a:defRPr lang="fr-FR" sz="2000" i="0" cap="none" noProof="0" dirty="0">
                <a:solidFill>
                  <a:schemeClr val="bg2"/>
                </a:solidFill>
              </a:defRPr>
            </a:lvl1pPr>
          </a:lstStyle>
          <a:p>
            <a:pPr lvl="0">
              <a:buClr>
                <a:schemeClr val="bg2"/>
              </a:buClr>
            </a:pPr>
            <a:r>
              <a:rPr lang="fr-FR" noProof="0"/>
              <a:t>Chapitre 5</a:t>
            </a:r>
          </a:p>
        </p:txBody>
      </p:sp>
      <p:sp>
        <p:nvSpPr>
          <p:cNvPr id="24" name="Text Placeholder 8"/>
          <p:cNvSpPr>
            <a:spLocks noGrp="1"/>
          </p:cNvSpPr>
          <p:nvPr>
            <p:ph type="body" sz="quarter" idx="32" hasCustomPrompt="1"/>
          </p:nvPr>
        </p:nvSpPr>
        <p:spPr>
          <a:xfrm>
            <a:off x="8038315" y="3260376"/>
            <a:ext cx="1256298" cy="41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25" name="Text Placeholder 8"/>
          <p:cNvSpPr>
            <a:spLocks noGrp="1"/>
          </p:cNvSpPr>
          <p:nvPr>
            <p:ph type="body" sz="quarter" idx="33" hasCustomPrompt="1"/>
          </p:nvPr>
        </p:nvSpPr>
        <p:spPr>
          <a:xfrm>
            <a:off x="1653884" y="3735917"/>
            <a:ext cx="6060908" cy="414000"/>
          </a:xfrm>
          <a:prstGeom prst="rect">
            <a:avLst/>
          </a:prstGeom>
        </p:spPr>
        <p:txBody>
          <a:bodyPr vert="horz" wrap="square" lIns="108000" tIns="0" rIns="108000" bIns="0" rtlCol="0" anchor="ctr">
            <a:noAutofit/>
          </a:bodyPr>
          <a:lstStyle>
            <a:lvl1pPr algn="l">
              <a:defRPr lang="fr-FR" sz="2000" i="0" cap="none" noProof="0" dirty="0">
                <a:solidFill>
                  <a:schemeClr val="bg2"/>
                </a:solidFill>
              </a:defRPr>
            </a:lvl1pPr>
          </a:lstStyle>
          <a:p>
            <a:pPr lvl="0">
              <a:buClr>
                <a:schemeClr val="bg2"/>
              </a:buClr>
            </a:pPr>
            <a:r>
              <a:rPr lang="fr-FR" noProof="0"/>
              <a:t>Chapitre 6</a:t>
            </a:r>
          </a:p>
        </p:txBody>
      </p:sp>
      <p:sp>
        <p:nvSpPr>
          <p:cNvPr id="27" name="Text Placeholder 8"/>
          <p:cNvSpPr>
            <a:spLocks noGrp="1"/>
          </p:cNvSpPr>
          <p:nvPr>
            <p:ph type="body" sz="quarter" idx="35" hasCustomPrompt="1"/>
          </p:nvPr>
        </p:nvSpPr>
        <p:spPr>
          <a:xfrm>
            <a:off x="1653884" y="4211458"/>
            <a:ext cx="6060908" cy="414000"/>
          </a:xfrm>
          <a:prstGeom prst="rect">
            <a:avLst/>
          </a:prstGeom>
        </p:spPr>
        <p:txBody>
          <a:bodyPr vert="horz" wrap="square" lIns="108000" tIns="0" rIns="108000" bIns="0" rtlCol="0" anchor="ctr">
            <a:noAutofit/>
          </a:bodyPr>
          <a:lstStyle>
            <a:lvl1pPr algn="l">
              <a:defRPr lang="fr-FR" sz="2000" i="0" cap="none" noProof="0" dirty="0">
                <a:solidFill>
                  <a:schemeClr val="bg2"/>
                </a:solidFill>
              </a:defRPr>
            </a:lvl1pPr>
          </a:lstStyle>
          <a:p>
            <a:pPr lvl="0">
              <a:buClr>
                <a:schemeClr val="bg2"/>
              </a:buClr>
            </a:pPr>
            <a:r>
              <a:rPr lang="fr-FR" noProof="0"/>
              <a:t>Chapitre 7</a:t>
            </a:r>
          </a:p>
        </p:txBody>
      </p:sp>
      <p:sp>
        <p:nvSpPr>
          <p:cNvPr id="29" name="Text Placeholder 8"/>
          <p:cNvSpPr>
            <a:spLocks noGrp="1"/>
          </p:cNvSpPr>
          <p:nvPr>
            <p:ph type="body" sz="quarter" idx="37" hasCustomPrompt="1"/>
          </p:nvPr>
        </p:nvSpPr>
        <p:spPr>
          <a:xfrm>
            <a:off x="8038315" y="4211458"/>
            <a:ext cx="1256298" cy="41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31" name="Text Placeholder 8"/>
          <p:cNvSpPr>
            <a:spLocks noGrp="1"/>
          </p:cNvSpPr>
          <p:nvPr>
            <p:ph type="body" sz="quarter" idx="38" hasCustomPrompt="1"/>
          </p:nvPr>
        </p:nvSpPr>
        <p:spPr>
          <a:xfrm>
            <a:off x="8038315" y="3735917"/>
            <a:ext cx="1256298" cy="41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39" name="Text Placeholder 8"/>
          <p:cNvSpPr>
            <a:spLocks noGrp="1"/>
          </p:cNvSpPr>
          <p:nvPr>
            <p:ph type="body" sz="quarter" idx="39" hasCustomPrompt="1"/>
          </p:nvPr>
        </p:nvSpPr>
        <p:spPr>
          <a:xfrm>
            <a:off x="1653884" y="4686999"/>
            <a:ext cx="6060908" cy="414000"/>
          </a:xfrm>
          <a:prstGeom prst="rect">
            <a:avLst/>
          </a:prstGeom>
        </p:spPr>
        <p:txBody>
          <a:bodyPr vert="horz" wrap="square" lIns="108000" tIns="0" rIns="108000" bIns="0" rtlCol="0" anchor="ctr">
            <a:noAutofit/>
          </a:bodyPr>
          <a:lstStyle>
            <a:lvl1pPr algn="l">
              <a:defRPr lang="fr-FR" sz="2000" i="0" cap="none" noProof="0" dirty="0">
                <a:solidFill>
                  <a:schemeClr val="bg2"/>
                </a:solidFill>
              </a:defRPr>
            </a:lvl1pPr>
          </a:lstStyle>
          <a:p>
            <a:pPr lvl="0">
              <a:buClr>
                <a:schemeClr val="bg2"/>
              </a:buClr>
            </a:pPr>
            <a:r>
              <a:rPr lang="fr-FR" noProof="0"/>
              <a:t>Chapitre 8</a:t>
            </a:r>
          </a:p>
        </p:txBody>
      </p:sp>
      <p:sp>
        <p:nvSpPr>
          <p:cNvPr id="41" name="Text Placeholder 8"/>
          <p:cNvSpPr>
            <a:spLocks noGrp="1"/>
          </p:cNvSpPr>
          <p:nvPr>
            <p:ph type="body" sz="quarter" idx="41" hasCustomPrompt="1"/>
          </p:nvPr>
        </p:nvSpPr>
        <p:spPr>
          <a:xfrm>
            <a:off x="8038315" y="4686999"/>
            <a:ext cx="1256298" cy="41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42" name="Text Placeholder 8"/>
          <p:cNvSpPr>
            <a:spLocks noGrp="1"/>
          </p:cNvSpPr>
          <p:nvPr>
            <p:ph type="body" sz="quarter" idx="42" hasCustomPrompt="1"/>
          </p:nvPr>
        </p:nvSpPr>
        <p:spPr>
          <a:xfrm>
            <a:off x="1653884" y="5162540"/>
            <a:ext cx="6060908" cy="414000"/>
          </a:xfrm>
          <a:prstGeom prst="rect">
            <a:avLst/>
          </a:prstGeom>
        </p:spPr>
        <p:txBody>
          <a:bodyPr vert="horz" wrap="square" lIns="108000" tIns="0" rIns="108000" bIns="0" rtlCol="0" anchor="ctr">
            <a:noAutofit/>
          </a:bodyPr>
          <a:lstStyle>
            <a:lvl1pPr algn="l">
              <a:defRPr lang="fr-FR" sz="2000" i="0" cap="none" noProof="0" dirty="0">
                <a:solidFill>
                  <a:schemeClr val="bg2"/>
                </a:solidFill>
              </a:defRPr>
            </a:lvl1pPr>
          </a:lstStyle>
          <a:p>
            <a:pPr lvl="0">
              <a:buClr>
                <a:schemeClr val="bg2"/>
              </a:buClr>
            </a:pPr>
            <a:r>
              <a:rPr lang="fr-FR" noProof="0"/>
              <a:t>Chapitre 9</a:t>
            </a:r>
          </a:p>
        </p:txBody>
      </p:sp>
      <p:sp>
        <p:nvSpPr>
          <p:cNvPr id="44" name="Text Placeholder 8"/>
          <p:cNvSpPr>
            <a:spLocks noGrp="1"/>
          </p:cNvSpPr>
          <p:nvPr>
            <p:ph type="body" sz="quarter" idx="44" hasCustomPrompt="1"/>
          </p:nvPr>
        </p:nvSpPr>
        <p:spPr>
          <a:xfrm>
            <a:off x="8038315" y="5162540"/>
            <a:ext cx="1256298" cy="414000"/>
          </a:xfrm>
          <a:prstGeom prst="rect">
            <a:avLst/>
          </a:prstGeom>
        </p:spPr>
        <p:txBody>
          <a:bodyPr vert="horz" wrap="square" lIns="108000" tIns="108000" rIns="108000" bIns="108000" rtlCol="0" anchor="ctr">
            <a:noAutofit/>
          </a:bodyPr>
          <a:lstStyle>
            <a:lvl1pPr algn="l">
              <a:defRPr lang="fr-FR" sz="1000" b="0" i="0" cap="none" noProof="0" dirty="0">
                <a:solidFill>
                  <a:schemeClr val="bg2"/>
                </a:solidFill>
              </a:defRPr>
            </a:lvl1pPr>
          </a:lstStyle>
          <a:p>
            <a:pPr lvl="0"/>
            <a:r>
              <a:rPr lang="fr-FR" noProof="0"/>
              <a:t>Page x</a:t>
            </a:r>
          </a:p>
        </p:txBody>
      </p:sp>
      <p:sp>
        <p:nvSpPr>
          <p:cNvPr id="40" name="Text Placeholder 4"/>
          <p:cNvSpPr>
            <a:spLocks noGrp="1"/>
          </p:cNvSpPr>
          <p:nvPr>
            <p:ph type="body" sz="quarter" idx="56" hasCustomPrompt="1"/>
          </p:nvPr>
        </p:nvSpPr>
        <p:spPr>
          <a:xfrm>
            <a:off x="357740" y="1358212"/>
            <a:ext cx="1080000" cy="414000"/>
          </a:xfrm>
          <a:prstGeom prst="rect">
            <a:avLst/>
          </a:prstGeom>
          <a:noFill/>
        </p:spPr>
        <p:txBody>
          <a:bodyPr wrap="square" tIns="108000" bIns="108000" anchor="ctr">
            <a:noAutofit/>
          </a:bodyPr>
          <a:lstStyle>
            <a:lvl1pPr marL="0" indent="-252000" algn="just">
              <a:lnSpc>
                <a:spcPct val="100000"/>
              </a:lnSpc>
              <a:spcBef>
                <a:spcPts val="400"/>
              </a:spcBef>
              <a:buClr>
                <a:schemeClr val="bg2"/>
              </a:buClr>
              <a:buFont typeface="Tempus Sans ITC" panose="04020404030D07020202" pitchFamily="82" charset="0"/>
              <a:buChar char="/"/>
              <a:defRPr sz="20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01</a:t>
            </a:r>
          </a:p>
        </p:txBody>
      </p:sp>
      <p:sp>
        <p:nvSpPr>
          <p:cNvPr id="43" name="Text Placeholder 4"/>
          <p:cNvSpPr>
            <a:spLocks noGrp="1"/>
          </p:cNvSpPr>
          <p:nvPr>
            <p:ph type="body" sz="quarter" idx="57" hasCustomPrompt="1"/>
          </p:nvPr>
        </p:nvSpPr>
        <p:spPr>
          <a:xfrm>
            <a:off x="357740" y="1833753"/>
            <a:ext cx="1080000" cy="414000"/>
          </a:xfrm>
          <a:prstGeom prst="rect">
            <a:avLst/>
          </a:prstGeom>
          <a:noFill/>
        </p:spPr>
        <p:txBody>
          <a:bodyPr wrap="square" tIns="108000" bIns="108000" anchor="ctr">
            <a:noAutofit/>
          </a:bodyPr>
          <a:lstStyle>
            <a:lvl1pPr marL="0" indent="-252000" algn="just">
              <a:lnSpc>
                <a:spcPct val="100000"/>
              </a:lnSpc>
              <a:spcBef>
                <a:spcPts val="400"/>
              </a:spcBef>
              <a:buClr>
                <a:schemeClr val="bg2"/>
              </a:buClr>
              <a:buFont typeface="Tempus Sans ITC" panose="04020404030D07020202" pitchFamily="82" charset="0"/>
              <a:buChar char="/"/>
              <a:defRPr sz="20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02</a:t>
            </a:r>
          </a:p>
        </p:txBody>
      </p:sp>
      <p:sp>
        <p:nvSpPr>
          <p:cNvPr id="48" name="Text Placeholder 4"/>
          <p:cNvSpPr>
            <a:spLocks noGrp="1"/>
          </p:cNvSpPr>
          <p:nvPr>
            <p:ph type="body" sz="quarter" idx="58" hasCustomPrompt="1"/>
          </p:nvPr>
        </p:nvSpPr>
        <p:spPr>
          <a:xfrm>
            <a:off x="357740" y="2309294"/>
            <a:ext cx="1080000" cy="414000"/>
          </a:xfrm>
          <a:prstGeom prst="rect">
            <a:avLst/>
          </a:prstGeom>
          <a:noFill/>
        </p:spPr>
        <p:txBody>
          <a:bodyPr wrap="square" tIns="108000" bIns="108000" anchor="ctr">
            <a:noAutofit/>
          </a:bodyPr>
          <a:lstStyle>
            <a:lvl1pPr marL="0" indent="-252000" algn="just">
              <a:lnSpc>
                <a:spcPct val="100000"/>
              </a:lnSpc>
              <a:spcBef>
                <a:spcPts val="400"/>
              </a:spcBef>
              <a:buClr>
                <a:schemeClr val="bg2"/>
              </a:buClr>
              <a:buFont typeface="Tempus Sans ITC" panose="04020404030D07020202" pitchFamily="82" charset="0"/>
              <a:buChar char="/"/>
              <a:defRPr sz="20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03</a:t>
            </a:r>
          </a:p>
        </p:txBody>
      </p:sp>
      <p:sp>
        <p:nvSpPr>
          <p:cNvPr id="59" name="Text Placeholder 4"/>
          <p:cNvSpPr>
            <a:spLocks noGrp="1"/>
          </p:cNvSpPr>
          <p:nvPr>
            <p:ph type="body" sz="quarter" idx="59" hasCustomPrompt="1"/>
          </p:nvPr>
        </p:nvSpPr>
        <p:spPr>
          <a:xfrm>
            <a:off x="357740" y="2784835"/>
            <a:ext cx="1080000" cy="414000"/>
          </a:xfrm>
          <a:prstGeom prst="rect">
            <a:avLst/>
          </a:prstGeom>
          <a:noFill/>
        </p:spPr>
        <p:txBody>
          <a:bodyPr wrap="square" tIns="108000" bIns="108000" anchor="ctr">
            <a:noAutofit/>
          </a:bodyPr>
          <a:lstStyle>
            <a:lvl1pPr marL="0" indent="-252000" algn="just">
              <a:lnSpc>
                <a:spcPct val="100000"/>
              </a:lnSpc>
              <a:spcBef>
                <a:spcPts val="400"/>
              </a:spcBef>
              <a:buClr>
                <a:schemeClr val="bg2"/>
              </a:buClr>
              <a:buFont typeface="Tempus Sans ITC" panose="04020404030D07020202" pitchFamily="82" charset="0"/>
              <a:buChar char="/"/>
              <a:defRPr sz="20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04</a:t>
            </a:r>
          </a:p>
        </p:txBody>
      </p:sp>
      <p:sp>
        <p:nvSpPr>
          <p:cNvPr id="60" name="Text Placeholder 4"/>
          <p:cNvSpPr>
            <a:spLocks noGrp="1"/>
          </p:cNvSpPr>
          <p:nvPr>
            <p:ph type="body" sz="quarter" idx="60" hasCustomPrompt="1"/>
          </p:nvPr>
        </p:nvSpPr>
        <p:spPr>
          <a:xfrm>
            <a:off x="357740" y="3260376"/>
            <a:ext cx="1080000" cy="414000"/>
          </a:xfrm>
          <a:prstGeom prst="rect">
            <a:avLst/>
          </a:prstGeom>
          <a:noFill/>
        </p:spPr>
        <p:txBody>
          <a:bodyPr wrap="square" tIns="108000" bIns="108000" anchor="ctr">
            <a:noAutofit/>
          </a:bodyPr>
          <a:lstStyle>
            <a:lvl1pPr marL="0" indent="-252000" algn="just">
              <a:lnSpc>
                <a:spcPct val="100000"/>
              </a:lnSpc>
              <a:spcBef>
                <a:spcPts val="400"/>
              </a:spcBef>
              <a:buClr>
                <a:schemeClr val="bg2"/>
              </a:buClr>
              <a:buFont typeface="Tempus Sans ITC" panose="04020404030D07020202" pitchFamily="82" charset="0"/>
              <a:buChar char="/"/>
              <a:defRPr sz="20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05</a:t>
            </a:r>
          </a:p>
        </p:txBody>
      </p:sp>
      <p:sp>
        <p:nvSpPr>
          <p:cNvPr id="61" name="Text Placeholder 4"/>
          <p:cNvSpPr>
            <a:spLocks noGrp="1"/>
          </p:cNvSpPr>
          <p:nvPr>
            <p:ph type="body" sz="quarter" idx="61" hasCustomPrompt="1"/>
          </p:nvPr>
        </p:nvSpPr>
        <p:spPr>
          <a:xfrm>
            <a:off x="357740" y="3735917"/>
            <a:ext cx="1080000" cy="414000"/>
          </a:xfrm>
          <a:prstGeom prst="rect">
            <a:avLst/>
          </a:prstGeom>
          <a:noFill/>
        </p:spPr>
        <p:txBody>
          <a:bodyPr wrap="square" tIns="108000" bIns="108000" anchor="ctr">
            <a:noAutofit/>
          </a:bodyPr>
          <a:lstStyle>
            <a:lvl1pPr marL="0" indent="-252000" algn="just">
              <a:lnSpc>
                <a:spcPct val="100000"/>
              </a:lnSpc>
              <a:spcBef>
                <a:spcPts val="400"/>
              </a:spcBef>
              <a:buClr>
                <a:schemeClr val="bg2"/>
              </a:buClr>
              <a:buFont typeface="Tempus Sans ITC" panose="04020404030D07020202" pitchFamily="82" charset="0"/>
              <a:buChar char="/"/>
              <a:defRPr sz="20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06</a:t>
            </a:r>
          </a:p>
        </p:txBody>
      </p:sp>
      <p:sp>
        <p:nvSpPr>
          <p:cNvPr id="62" name="Text Placeholder 4"/>
          <p:cNvSpPr>
            <a:spLocks noGrp="1"/>
          </p:cNvSpPr>
          <p:nvPr>
            <p:ph type="body" sz="quarter" idx="62" hasCustomPrompt="1"/>
          </p:nvPr>
        </p:nvSpPr>
        <p:spPr>
          <a:xfrm>
            <a:off x="357740" y="4211458"/>
            <a:ext cx="1080000" cy="414000"/>
          </a:xfrm>
          <a:prstGeom prst="rect">
            <a:avLst/>
          </a:prstGeom>
          <a:noFill/>
        </p:spPr>
        <p:txBody>
          <a:bodyPr wrap="square" tIns="108000" bIns="108000" anchor="ctr">
            <a:noAutofit/>
          </a:bodyPr>
          <a:lstStyle>
            <a:lvl1pPr marL="0" indent="-252000" algn="just">
              <a:lnSpc>
                <a:spcPct val="100000"/>
              </a:lnSpc>
              <a:spcBef>
                <a:spcPts val="400"/>
              </a:spcBef>
              <a:buClr>
                <a:schemeClr val="bg2"/>
              </a:buClr>
              <a:buFont typeface="Tempus Sans ITC" panose="04020404030D07020202" pitchFamily="82" charset="0"/>
              <a:buChar char="/"/>
              <a:defRPr sz="20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07</a:t>
            </a:r>
          </a:p>
        </p:txBody>
      </p:sp>
      <p:sp>
        <p:nvSpPr>
          <p:cNvPr id="63" name="Text Placeholder 4"/>
          <p:cNvSpPr>
            <a:spLocks noGrp="1"/>
          </p:cNvSpPr>
          <p:nvPr>
            <p:ph type="body" sz="quarter" idx="63" hasCustomPrompt="1"/>
          </p:nvPr>
        </p:nvSpPr>
        <p:spPr>
          <a:xfrm>
            <a:off x="357740" y="4686999"/>
            <a:ext cx="1080000" cy="414000"/>
          </a:xfrm>
          <a:prstGeom prst="rect">
            <a:avLst/>
          </a:prstGeom>
          <a:noFill/>
        </p:spPr>
        <p:txBody>
          <a:bodyPr wrap="square" tIns="108000" bIns="108000" anchor="ctr">
            <a:noAutofit/>
          </a:bodyPr>
          <a:lstStyle>
            <a:lvl1pPr marL="0" indent="-252000" algn="just">
              <a:lnSpc>
                <a:spcPct val="100000"/>
              </a:lnSpc>
              <a:spcBef>
                <a:spcPts val="400"/>
              </a:spcBef>
              <a:buClr>
                <a:schemeClr val="bg2"/>
              </a:buClr>
              <a:buFont typeface="Tempus Sans ITC" panose="04020404030D07020202" pitchFamily="82" charset="0"/>
              <a:buChar char="/"/>
              <a:defRPr sz="20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08</a:t>
            </a:r>
          </a:p>
        </p:txBody>
      </p:sp>
      <p:sp>
        <p:nvSpPr>
          <p:cNvPr id="64" name="Text Placeholder 4"/>
          <p:cNvSpPr>
            <a:spLocks noGrp="1"/>
          </p:cNvSpPr>
          <p:nvPr>
            <p:ph type="body" sz="quarter" idx="64" hasCustomPrompt="1"/>
          </p:nvPr>
        </p:nvSpPr>
        <p:spPr>
          <a:xfrm>
            <a:off x="357740" y="5162540"/>
            <a:ext cx="1080000" cy="414000"/>
          </a:xfrm>
          <a:prstGeom prst="rect">
            <a:avLst/>
          </a:prstGeom>
          <a:noFill/>
        </p:spPr>
        <p:txBody>
          <a:bodyPr wrap="square" tIns="108000" bIns="108000" anchor="ctr">
            <a:noAutofit/>
          </a:bodyPr>
          <a:lstStyle>
            <a:lvl1pPr marL="0" indent="-252000" algn="just">
              <a:lnSpc>
                <a:spcPct val="100000"/>
              </a:lnSpc>
              <a:spcBef>
                <a:spcPts val="400"/>
              </a:spcBef>
              <a:buClr>
                <a:schemeClr val="bg2"/>
              </a:buClr>
              <a:buFont typeface="Tempus Sans ITC" panose="04020404030D07020202" pitchFamily="82" charset="0"/>
              <a:buChar char="/"/>
              <a:defRPr sz="20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09</a:t>
            </a:r>
          </a:p>
        </p:txBody>
      </p:sp>
      <p:sp>
        <p:nvSpPr>
          <p:cNvPr id="65" name="Text Placeholder 4"/>
          <p:cNvSpPr>
            <a:spLocks noGrp="1"/>
          </p:cNvSpPr>
          <p:nvPr>
            <p:ph type="body" sz="quarter" idx="65" hasCustomPrompt="1"/>
          </p:nvPr>
        </p:nvSpPr>
        <p:spPr>
          <a:xfrm>
            <a:off x="357740" y="5638083"/>
            <a:ext cx="1080000" cy="414000"/>
          </a:xfrm>
          <a:prstGeom prst="rect">
            <a:avLst/>
          </a:prstGeom>
          <a:noFill/>
        </p:spPr>
        <p:txBody>
          <a:bodyPr wrap="square" tIns="108000" bIns="108000" anchor="ctr">
            <a:noAutofit/>
          </a:bodyPr>
          <a:lstStyle>
            <a:lvl1pPr marL="0" indent="-252000" algn="just">
              <a:lnSpc>
                <a:spcPct val="100000"/>
              </a:lnSpc>
              <a:spcBef>
                <a:spcPts val="400"/>
              </a:spcBef>
              <a:buClr>
                <a:schemeClr val="bg2"/>
              </a:buClr>
              <a:buFont typeface="Tempus Sans ITC" panose="04020404030D07020202" pitchFamily="82" charset="0"/>
              <a:buChar char="/"/>
              <a:defRPr sz="2000" b="1" i="0">
                <a:solidFill>
                  <a:schemeClr val="accent1"/>
                </a:solidFill>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10</a:t>
            </a:r>
          </a:p>
        </p:txBody>
      </p:sp>
      <p:sp>
        <p:nvSpPr>
          <p:cNvPr id="36" name="Title 1"/>
          <p:cNvSpPr txBox="1">
            <a:spLocks/>
          </p:cNvSpPr>
          <p:nvPr userDrawn="1"/>
        </p:nvSpPr>
        <p:spPr>
          <a:xfrm>
            <a:off x="338439" y="404665"/>
            <a:ext cx="9216000" cy="863748"/>
          </a:xfrm>
          <a:prstGeom prst="rect">
            <a:avLst/>
          </a:prstGeom>
          <a:noFill/>
        </p:spPr>
        <p:txBody>
          <a:bodyPr vert="horz" lIns="108000" tIns="36000" rIns="108000" bIns="0" rtlCol="0" anchor="t">
            <a:noAutofit/>
          </a:bodyPr>
          <a:lstStyle>
            <a:lvl1pPr algn="l" defTabSz="914400" rtl="0" eaLnBrk="1" latinLnBrk="0" hangingPunct="1">
              <a:lnSpc>
                <a:spcPct val="100000"/>
              </a:lnSpc>
              <a:spcBef>
                <a:spcPct val="0"/>
              </a:spcBef>
              <a:buNone/>
              <a:defRPr sz="2200" kern="1200" baseline="0">
                <a:solidFill>
                  <a:schemeClr val="bg2"/>
                </a:solidFill>
                <a:latin typeface="+mj-lt"/>
                <a:ea typeface="+mj-ea"/>
                <a:cs typeface="+mj-cs"/>
              </a:defRPr>
            </a:lvl1pPr>
          </a:lstStyle>
          <a:p>
            <a:r>
              <a:rPr lang="fr-FR" b="1" noProof="0"/>
              <a:t>AGENDA</a:t>
            </a:r>
          </a:p>
        </p:txBody>
      </p:sp>
    </p:spTree>
    <p:extLst>
      <p:ext uri="{BB962C8B-B14F-4D97-AF65-F5344CB8AC3E}">
        <p14:creationId xmlns:p14="http://schemas.microsoft.com/office/powerpoint/2010/main" val="3826487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hapter White">
    <p:spTree>
      <p:nvGrpSpPr>
        <p:cNvPr id="1" name=""/>
        <p:cNvGrpSpPr/>
        <p:nvPr/>
      </p:nvGrpSpPr>
      <p:grpSpPr>
        <a:xfrm>
          <a:off x="0" y="0"/>
          <a:ext cx="0" cy="0"/>
          <a:chOff x="0" y="0"/>
          <a:chExt cx="0" cy="0"/>
        </a:xfrm>
      </p:grpSpPr>
      <p:pic>
        <p:nvPicPr>
          <p:cNvPr id="6" name="Image 1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3484871" cy="4725900"/>
          </a:xfrm>
          <a:prstGeom prst="rect">
            <a:avLst/>
          </a:prstGeom>
        </p:spPr>
      </p:pic>
      <p:sp>
        <p:nvSpPr>
          <p:cNvPr id="8" name="Espace réservé pour une image  35"/>
          <p:cNvSpPr>
            <a:spLocks noGrp="1"/>
          </p:cNvSpPr>
          <p:nvPr>
            <p:ph type="pic" sz="quarter" idx="10" hasCustomPrompt="1"/>
          </p:nvPr>
        </p:nvSpPr>
        <p:spPr>
          <a:xfrm>
            <a:off x="0" y="2"/>
            <a:ext cx="5157702" cy="5590308"/>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800" b="0" i="1" baseline="0">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10" name="Text Placeholder 4"/>
          <p:cNvSpPr>
            <a:spLocks noGrp="1"/>
          </p:cNvSpPr>
          <p:nvPr>
            <p:ph type="body" sz="quarter" idx="38" hasCustomPrompt="1"/>
          </p:nvPr>
        </p:nvSpPr>
        <p:spPr bwMode="gray">
          <a:xfrm>
            <a:off x="2264751" y="3334423"/>
            <a:ext cx="853200" cy="964800"/>
          </a:xfrm>
          <a:prstGeom prst="rect">
            <a:avLst/>
          </a:prstGeom>
          <a:noFill/>
        </p:spPr>
        <p:txBody>
          <a:bodyPr lIns="0" rIns="0" anchor="t">
            <a:noAutofit/>
          </a:bodyPr>
          <a:lstStyle>
            <a:lvl1pPr marL="0" indent="-252000" algn="l">
              <a:lnSpc>
                <a:spcPct val="100000"/>
              </a:lnSpc>
              <a:spcBef>
                <a:spcPts val="400"/>
              </a:spcBef>
              <a:buClr>
                <a:schemeClr val="bg2"/>
              </a:buClr>
              <a:buFont typeface="Tempus Sans ITC" panose="04020404030D07020202" pitchFamily="82" charset="0"/>
              <a:buChar char="/"/>
              <a:defRPr sz="2400" b="1" i="0">
                <a:solidFill>
                  <a:schemeClr val="bg2"/>
                </a:solidFill>
                <a:latin typeface="+mj-lt"/>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01</a:t>
            </a:r>
          </a:p>
        </p:txBody>
      </p:sp>
      <p:sp>
        <p:nvSpPr>
          <p:cNvPr id="7" name="Titel 1"/>
          <p:cNvSpPr>
            <a:spLocks noGrp="1"/>
          </p:cNvSpPr>
          <p:nvPr>
            <p:ph type="title" hasCustomPrompt="1"/>
          </p:nvPr>
        </p:nvSpPr>
        <p:spPr bwMode="gray">
          <a:xfrm>
            <a:off x="3117050" y="3334423"/>
            <a:ext cx="6300000" cy="964800"/>
          </a:xfrm>
        </p:spPr>
        <p:txBody>
          <a:bodyPr lIns="108000" tIns="108000" rIns="0" bIns="0" anchor="t">
            <a:noAutofit/>
          </a:bodyPr>
          <a:lstStyle>
            <a:lvl1pPr algn="r">
              <a:defRPr sz="2400" cap="none" baseline="0">
                <a:solidFill>
                  <a:schemeClr val="bg2"/>
                </a:solidFill>
                <a:latin typeface="+mj-lt"/>
              </a:defRPr>
            </a:lvl1pPr>
          </a:lstStyle>
          <a:p>
            <a:r>
              <a:rPr lang="fr-FR" noProof="0"/>
              <a:t>Titre de votre chapitre</a:t>
            </a:r>
          </a:p>
        </p:txBody>
      </p:sp>
    </p:spTree>
    <p:extLst>
      <p:ext uri="{BB962C8B-B14F-4D97-AF65-F5344CB8AC3E}">
        <p14:creationId xmlns:p14="http://schemas.microsoft.com/office/powerpoint/2010/main" val="2520601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hapter Silver Grey light">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8" name="Espace réservé pour une image  35"/>
          <p:cNvSpPr>
            <a:spLocks noGrp="1"/>
          </p:cNvSpPr>
          <p:nvPr>
            <p:ph type="pic" sz="quarter" idx="10" hasCustomPrompt="1"/>
          </p:nvPr>
        </p:nvSpPr>
        <p:spPr bwMode="gray">
          <a:xfrm>
            <a:off x="0" y="2"/>
            <a:ext cx="5157702" cy="5590308"/>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800" b="0" i="1" baseline="0">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9" name="Titel 1"/>
          <p:cNvSpPr>
            <a:spLocks noGrp="1"/>
          </p:cNvSpPr>
          <p:nvPr>
            <p:ph type="title" hasCustomPrompt="1"/>
          </p:nvPr>
        </p:nvSpPr>
        <p:spPr bwMode="gray">
          <a:xfrm>
            <a:off x="3117050" y="3334423"/>
            <a:ext cx="6300000" cy="964800"/>
          </a:xfrm>
        </p:spPr>
        <p:txBody>
          <a:bodyPr lIns="108000" tIns="108000" rIns="0" bIns="0" anchor="t">
            <a:noAutofit/>
          </a:bodyPr>
          <a:lstStyle>
            <a:lvl1pPr algn="r">
              <a:defRPr sz="2400" cap="none" baseline="0">
                <a:solidFill>
                  <a:schemeClr val="bg2"/>
                </a:solidFill>
                <a:latin typeface="+mj-lt"/>
              </a:defRPr>
            </a:lvl1pPr>
          </a:lstStyle>
          <a:p>
            <a:r>
              <a:rPr lang="fr-FR" noProof="0"/>
              <a:t>Titre de votre chapitre</a:t>
            </a:r>
          </a:p>
        </p:txBody>
      </p:sp>
      <p:sp>
        <p:nvSpPr>
          <p:cNvPr id="6" name="Text Placeholder 4"/>
          <p:cNvSpPr>
            <a:spLocks noGrp="1"/>
          </p:cNvSpPr>
          <p:nvPr>
            <p:ph type="body" sz="quarter" idx="38" hasCustomPrompt="1"/>
          </p:nvPr>
        </p:nvSpPr>
        <p:spPr bwMode="gray">
          <a:xfrm>
            <a:off x="2264751" y="3334423"/>
            <a:ext cx="853200" cy="964800"/>
          </a:xfrm>
          <a:prstGeom prst="rect">
            <a:avLst/>
          </a:prstGeom>
          <a:noFill/>
        </p:spPr>
        <p:txBody>
          <a:bodyPr lIns="0" rIns="0" anchor="t">
            <a:noAutofit/>
          </a:bodyPr>
          <a:lstStyle>
            <a:lvl1pPr marL="0" indent="-252000" algn="l">
              <a:lnSpc>
                <a:spcPct val="100000"/>
              </a:lnSpc>
              <a:spcBef>
                <a:spcPts val="400"/>
              </a:spcBef>
              <a:buClr>
                <a:schemeClr val="bg2"/>
              </a:buClr>
              <a:buFont typeface="Tempus Sans ITC" panose="04020404030D07020202" pitchFamily="82" charset="0"/>
              <a:buChar char="/"/>
              <a:defRPr sz="2400" b="1" i="0">
                <a:solidFill>
                  <a:schemeClr val="bg2"/>
                </a:solidFill>
                <a:latin typeface="+mj-lt"/>
              </a:defRPr>
            </a:lvl1pPr>
            <a:lvl2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2pPr>
            <a:lvl3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3pPr>
            <a:lvl4pPr marL="0" indent="-252000" algn="just">
              <a:lnSpc>
                <a:spcPct val="100000"/>
              </a:lnSpc>
              <a:spcBef>
                <a:spcPts val="400"/>
              </a:spcBef>
              <a:buClr>
                <a:schemeClr val="accent1"/>
              </a:buClr>
              <a:buFont typeface="Tahoma" panose="020B0604030504040204" pitchFamily="34" charset="0"/>
              <a:buChar char="⁄"/>
              <a:defRPr sz="2000" b="1" i="0" cap="none" baseline="0">
                <a:solidFill>
                  <a:schemeClr val="bg2"/>
                </a:solidFill>
              </a:defRPr>
            </a:lvl4pPr>
            <a:lvl5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5pPr>
            <a:lvl6pPr marL="0" indent="-252000" algn="just">
              <a:lnSpc>
                <a:spcPct val="100000"/>
              </a:lnSpc>
              <a:spcBef>
                <a:spcPts val="400"/>
              </a:spcBef>
              <a:buClr>
                <a:schemeClr val="accent1"/>
              </a:buClr>
              <a:buFont typeface="Tahoma" panose="020B0604030504040204" pitchFamily="34" charset="0"/>
              <a:buChar char="⁄"/>
              <a:defRPr sz="2000" b="1" i="0">
                <a:solidFill>
                  <a:schemeClr val="bg2"/>
                </a:solidFill>
              </a:defRPr>
            </a:lvl6pPr>
            <a:lvl7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7pPr>
            <a:lvl8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8pPr>
            <a:lvl9pPr marL="0" indent="-252000" algn="just">
              <a:lnSpc>
                <a:spcPct val="100000"/>
              </a:lnSpc>
              <a:spcBef>
                <a:spcPts val="400"/>
              </a:spcBef>
              <a:buClr>
                <a:schemeClr val="accent1"/>
              </a:buClr>
              <a:buFont typeface="Tahoma" panose="020B0604030504040204" pitchFamily="34" charset="0"/>
              <a:buChar char="⁄"/>
              <a:defRPr sz="2000" b="1" i="0" baseline="0">
                <a:solidFill>
                  <a:schemeClr val="bg2"/>
                </a:solidFill>
              </a:defRPr>
            </a:lvl9pPr>
          </a:lstStyle>
          <a:p>
            <a:pPr lvl="0"/>
            <a:r>
              <a:rPr lang="fr-FR" noProof="0"/>
              <a:t>01</a:t>
            </a:r>
          </a:p>
        </p:txBody>
      </p:sp>
    </p:spTree>
    <p:extLst>
      <p:ext uri="{BB962C8B-B14F-4D97-AF65-F5344CB8AC3E}">
        <p14:creationId xmlns:p14="http://schemas.microsoft.com/office/powerpoint/2010/main" val="474566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1.xml"/><Relationship Id="rId7"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1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4487" y="404664"/>
            <a:ext cx="9216000" cy="935750"/>
          </a:xfrm>
          <a:prstGeom prst="rect">
            <a:avLst/>
          </a:prstGeom>
          <a:noFill/>
        </p:spPr>
        <p:txBody>
          <a:bodyPr vert="horz" lIns="108000" tIns="0" rIns="108000" bIns="0" rtlCol="0" anchor="t">
            <a:noAutofit/>
          </a:bodyPr>
          <a:lstStyle/>
          <a:p>
            <a:r>
              <a:rPr lang="fr-FR"/>
              <a:t>Compléter avec un titre ici qui porte votre message sur deux lignes au maximum pour des raisons de lisibilité</a:t>
            </a:r>
            <a:endParaRPr lang="fr-FR" noProof="0"/>
          </a:p>
        </p:txBody>
      </p:sp>
      <p:sp>
        <p:nvSpPr>
          <p:cNvPr id="4" name="Espace réservé du texte 3"/>
          <p:cNvSpPr>
            <a:spLocks noGrp="1"/>
          </p:cNvSpPr>
          <p:nvPr>
            <p:ph type="body" idx="1"/>
          </p:nvPr>
        </p:nvSpPr>
        <p:spPr>
          <a:xfrm>
            <a:off x="344487" y="1341438"/>
            <a:ext cx="9216000" cy="4894976"/>
          </a:xfrm>
          <a:prstGeom prst="rect">
            <a:avLst/>
          </a:prstGeom>
        </p:spPr>
        <p:txBody>
          <a:bodyPr vert="horz" lIns="108000" tIns="108000" rIns="108000" bIns="108000" rtlCol="0">
            <a:noAutofit/>
          </a:bodyPr>
          <a:lstStyle/>
          <a:p>
            <a:pPr lvl="0"/>
            <a:r>
              <a:rPr lang="fr-FR"/>
              <a:t>Niveau 1 - </a:t>
            </a:r>
            <a:r>
              <a:rPr lang="fr-FR">
                <a:solidFill>
                  <a:srgbClr val="503078"/>
                </a:solidFill>
              </a:rPr>
              <a:t>Pour passer au niveau suivant, faire Shift + Alt + flèche droite </a:t>
            </a:r>
            <a:endParaRPr lang="fr-FR"/>
          </a:p>
          <a:p>
            <a:pPr lvl="1"/>
            <a:r>
              <a:rPr lang="fr-FR"/>
              <a:t>Niveau 2</a:t>
            </a:r>
          </a:p>
          <a:p>
            <a:pPr lvl="2"/>
            <a:r>
              <a:rPr lang="fr-FR"/>
              <a:t>Niveau 3</a:t>
            </a:r>
          </a:p>
          <a:p>
            <a:pPr lvl="3"/>
            <a:r>
              <a:rPr lang="fr-FR"/>
              <a:t>Niveau 4</a:t>
            </a:r>
          </a:p>
          <a:p>
            <a:pPr lvl="4"/>
            <a:r>
              <a:rPr lang="fr-FR"/>
              <a:t>Niveau 5</a:t>
            </a:r>
          </a:p>
          <a:p>
            <a:pPr lvl="5"/>
            <a:r>
              <a:rPr lang="fr-FR"/>
              <a:t>Niveau 6</a:t>
            </a:r>
          </a:p>
          <a:p>
            <a:pPr lvl="6"/>
            <a:r>
              <a:rPr lang="fr-FR"/>
              <a:t>Niveau 7</a:t>
            </a:r>
          </a:p>
          <a:p>
            <a:pPr lvl="7"/>
            <a:r>
              <a:rPr lang="fr-FR" noProof="0"/>
              <a:t>Nive</a:t>
            </a:r>
            <a:r>
              <a:rPr lang="fr-FR"/>
              <a:t>au 8</a:t>
            </a:r>
          </a:p>
          <a:p>
            <a:pPr lvl="8"/>
            <a:r>
              <a:rPr lang="fr-FR"/>
              <a:t>Niveau 9</a:t>
            </a:r>
          </a:p>
        </p:txBody>
      </p:sp>
      <p:pic>
        <p:nvPicPr>
          <p:cNvPr id="7" name="Image 6"/>
          <p:cNvPicPr>
            <a:picLocks noChangeAspect="1"/>
          </p:cNvPicPr>
          <p:nvPr userDrawn="1"/>
        </p:nvPicPr>
        <p:blipFill rotWithShape="1">
          <a:blip r:embed="rId20" cstate="print">
            <a:extLst>
              <a:ext uri="{28A0092B-C50C-407E-A947-70E740481C1C}">
                <a14:useLocalDpi xmlns:a14="http://schemas.microsoft.com/office/drawing/2010/main" val="0"/>
              </a:ext>
            </a:extLst>
          </a:blip>
          <a:srcRect l="8505" t="8117" b="17461"/>
          <a:stretch/>
        </p:blipFill>
        <p:spPr>
          <a:xfrm>
            <a:off x="9139620" y="5935042"/>
            <a:ext cx="925948" cy="926732"/>
          </a:xfrm>
          <a:prstGeom prst="rect">
            <a:avLst/>
          </a:prstGeom>
        </p:spPr>
      </p:pic>
      <p:sp>
        <p:nvSpPr>
          <p:cNvPr id="9" name="Textfeld 6">
            <a:extLst>
              <a:ext uri="{FF2B5EF4-FFF2-40B4-BE49-F238E27FC236}">
                <a16:creationId xmlns:a16="http://schemas.microsoft.com/office/drawing/2014/main" id="{A7CAD2F5-4D12-40D1-89B0-2FF5AC641A97}"/>
              </a:ext>
            </a:extLst>
          </p:cNvPr>
          <p:cNvSpPr txBox="1">
            <a:spLocks/>
          </p:cNvSpPr>
          <p:nvPr userDrawn="1"/>
        </p:nvSpPr>
        <p:spPr bwMode="gray">
          <a:xfrm>
            <a:off x="9201472" y="6612746"/>
            <a:ext cx="360000" cy="246706"/>
          </a:xfrm>
          <a:prstGeom prst="rect">
            <a:avLst/>
          </a:prstGeom>
          <a:noFill/>
        </p:spPr>
        <p:txBody>
          <a:bodyPr wrap="square" lIns="0" tIns="0" rIns="0" bIns="122400" rtlCol="0" anchor="ctr" anchorCtr="0">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5152254E-7EB4-45E4-904F-3575BFE2F20B}" type="slidenum">
              <a:rPr lang="fr-FR" sz="800" noProof="0" smtClean="0">
                <a:solidFill>
                  <a:schemeClr val="bg2"/>
                </a:solidFill>
              </a:rPr>
              <a:pPr marL="0" marR="0" indent="0" algn="r" defTabSz="914400" rtl="0" eaLnBrk="1" fontAlgn="auto" latinLnBrk="0" hangingPunct="1">
                <a:lnSpc>
                  <a:spcPct val="100000"/>
                </a:lnSpc>
                <a:spcBef>
                  <a:spcPts val="0"/>
                </a:spcBef>
                <a:spcAft>
                  <a:spcPts val="0"/>
                </a:spcAft>
                <a:buClrTx/>
                <a:buSzTx/>
                <a:buFontTx/>
                <a:buNone/>
                <a:tabLst/>
                <a:defRPr/>
              </a:pPr>
              <a:t>‹N°›</a:t>
            </a:fld>
            <a:endParaRPr lang="fr-FR" sz="800" noProof="0">
              <a:solidFill>
                <a:schemeClr val="bg2"/>
              </a:solidFill>
            </a:endParaRPr>
          </a:p>
        </p:txBody>
      </p:sp>
    </p:spTree>
    <p:extLst>
      <p:ext uri="{BB962C8B-B14F-4D97-AF65-F5344CB8AC3E}">
        <p14:creationId xmlns:p14="http://schemas.microsoft.com/office/powerpoint/2010/main" val="179999573"/>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666" r:id="rId3"/>
    <p:sldLayoutId id="2147483662" r:id="rId4"/>
    <p:sldLayoutId id="2147483738" r:id="rId5"/>
    <p:sldLayoutId id="2147483724" r:id="rId6"/>
    <p:sldLayoutId id="2147483745" r:id="rId7"/>
    <p:sldLayoutId id="2147483751" r:id="rId8"/>
    <p:sldLayoutId id="2147483746" r:id="rId9"/>
    <p:sldLayoutId id="2147483748" r:id="rId10"/>
    <p:sldLayoutId id="2147483749" r:id="rId11"/>
    <p:sldLayoutId id="2147483744" r:id="rId12"/>
    <p:sldLayoutId id="2147483752" r:id="rId13"/>
    <p:sldLayoutId id="2147483753" r:id="rId14"/>
    <p:sldLayoutId id="2147483717" r:id="rId15"/>
    <p:sldLayoutId id="2147483723" r:id="rId16"/>
    <p:sldLayoutId id="2147483740" r:id="rId17"/>
    <p:sldLayoutId id="2147483760" r:id="rId18"/>
  </p:sldLayoutIdLst>
  <p:hf hdr="0" ftr="0" dt="0"/>
  <p:txStyles>
    <p:titleStyle>
      <a:lvl1pPr algn="l" defTabSz="914400" rtl="0" eaLnBrk="1" latinLnBrk="0" hangingPunct="1">
        <a:lnSpc>
          <a:spcPct val="100000"/>
        </a:lnSpc>
        <a:spcBef>
          <a:spcPct val="0"/>
        </a:spcBef>
        <a:buNone/>
        <a:defRPr sz="2200" kern="1200" baseline="0">
          <a:solidFill>
            <a:schemeClr val="bg2"/>
          </a:solidFill>
          <a:latin typeface="+mj-lt"/>
          <a:ea typeface="+mj-ea"/>
          <a:cs typeface="+mj-cs"/>
        </a:defRPr>
      </a:lvl1pPr>
    </p:titleStyle>
    <p:body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87">
          <p15:clr>
            <a:srgbClr val="F26B43"/>
          </p15:clr>
        </p15:guide>
        <p15:guide id="2" pos="3120">
          <p15:clr>
            <a:srgbClr val="F26B43"/>
          </p15:clr>
        </p15:guide>
        <p15:guide id="3" pos="217">
          <p15:clr>
            <a:srgbClr val="F26B43"/>
          </p15:clr>
        </p15:guide>
        <p15:guide id="4" pos="6023">
          <p15:clr>
            <a:srgbClr val="F26B43"/>
          </p15:clr>
        </p15:guide>
        <p15:guide id="6" orient="horz" pos="255">
          <p15:clr>
            <a:srgbClr val="F26B43"/>
          </p15:clr>
        </p15:guide>
        <p15:guide id="17" orient="horz" pos="845">
          <p15:clr>
            <a:srgbClr val="F26B43"/>
          </p15:clr>
        </p15:guide>
        <p15:guide id="20" orient="horz" pos="392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89999" y="1200000"/>
            <a:ext cx="9126000" cy="960000"/>
          </a:xfrm>
          <a:prstGeom prst="rect">
            <a:avLst/>
          </a:prstGeom>
        </p:spPr>
        <p:txBody>
          <a:bodyPr vert="horz" lIns="0" tIns="0" rIns="0" bIns="0" rtlCol="0" anchor="t" anchorCtr="0">
            <a:noAutofit/>
          </a:bodyPr>
          <a:lstStyle/>
          <a:p>
            <a:r>
              <a:rPr lang="fr-FR" noProof="0"/>
              <a:t>Titre</a:t>
            </a:r>
          </a:p>
        </p:txBody>
      </p:sp>
      <p:sp>
        <p:nvSpPr>
          <p:cNvPr id="3" name="Espace réservé du texte 2"/>
          <p:cNvSpPr>
            <a:spLocks noGrp="1"/>
          </p:cNvSpPr>
          <p:nvPr>
            <p:ph type="body" idx="1"/>
          </p:nvPr>
        </p:nvSpPr>
        <p:spPr bwMode="gray">
          <a:xfrm>
            <a:off x="389999" y="2448000"/>
            <a:ext cx="9126000" cy="3432000"/>
          </a:xfrm>
          <a:prstGeom prst="rect">
            <a:avLst/>
          </a:prstGeom>
        </p:spPr>
        <p:txBody>
          <a:bodyPr vert="horz" lIns="0" tIns="0" rIns="0" bIns="0" rtlCol="0" anchor="t" anchorCtr="0">
            <a:noAutofit/>
          </a:bodyPr>
          <a:lstStyle/>
          <a:p>
            <a:pPr lvl="0"/>
            <a:r>
              <a:rPr lang="fr-FR" noProof="0"/>
              <a:t>Texte de niveau 1</a:t>
            </a:r>
          </a:p>
          <a:p>
            <a:pPr lvl="1"/>
            <a:r>
              <a:rPr lang="fr-FR" noProof="0"/>
              <a:t>Texte de niveau 2</a:t>
            </a:r>
          </a:p>
          <a:p>
            <a:pPr lvl="2"/>
            <a:r>
              <a:rPr lang="fr-FR" noProof="0"/>
              <a:t>Texte de niveau 3</a:t>
            </a:r>
          </a:p>
          <a:p>
            <a:pPr lvl="3"/>
            <a:r>
              <a:rPr lang="fr-FR" noProof="0"/>
              <a:t>Texte de niveau 4</a:t>
            </a:r>
          </a:p>
          <a:p>
            <a:pPr lvl="4"/>
            <a:r>
              <a:rPr lang="fr-FR" noProof="0"/>
              <a:t>Texte de niveau 5</a:t>
            </a:r>
          </a:p>
        </p:txBody>
      </p:sp>
      <p:sp>
        <p:nvSpPr>
          <p:cNvPr id="4" name="Espace réservé de la date 3"/>
          <p:cNvSpPr>
            <a:spLocks noGrp="1"/>
          </p:cNvSpPr>
          <p:nvPr>
            <p:ph type="dt" sz="half" idx="2"/>
          </p:nvPr>
        </p:nvSpPr>
        <p:spPr bwMode="gray">
          <a:xfrm>
            <a:off x="8248500" y="6378000"/>
            <a:ext cx="1267500" cy="480000"/>
          </a:xfrm>
          <a:prstGeom prst="rect">
            <a:avLst/>
          </a:prstGeom>
        </p:spPr>
        <p:txBody>
          <a:bodyPr vert="horz" lIns="0" tIns="0" rIns="0" bIns="0" rtlCol="0" anchor="ctr" anchorCtr="0">
            <a:noAutofit/>
          </a:bodyPr>
          <a:lstStyle>
            <a:lvl1pPr algn="ctr">
              <a:defRPr sz="812" b="1">
                <a:solidFill>
                  <a:schemeClr val="tx1"/>
                </a:solidFill>
              </a:defRPr>
            </a:lvl1pPr>
          </a:lstStyle>
          <a:p>
            <a:pPr algn="r"/>
            <a:r>
              <a:rPr lang="fr-FR" cap="all"/>
              <a:t>09/11/2021</a:t>
            </a:r>
          </a:p>
        </p:txBody>
      </p:sp>
      <p:sp>
        <p:nvSpPr>
          <p:cNvPr id="5" name="Espace réservé du pied de page 4"/>
          <p:cNvSpPr>
            <a:spLocks noGrp="1"/>
          </p:cNvSpPr>
          <p:nvPr>
            <p:ph type="ftr" sz="quarter" idx="3"/>
          </p:nvPr>
        </p:nvSpPr>
        <p:spPr bwMode="gray">
          <a:xfrm>
            <a:off x="390000" y="6378000"/>
            <a:ext cx="6396000" cy="480000"/>
          </a:xfrm>
          <a:prstGeom prst="rect">
            <a:avLst/>
          </a:prstGeom>
        </p:spPr>
        <p:txBody>
          <a:bodyPr vert="horz" lIns="0" tIns="0" rIns="0" bIns="0" rtlCol="0" anchor="ctr" anchorCtr="0">
            <a:noAutofit/>
          </a:bodyPr>
          <a:lstStyle>
            <a:lvl1pPr algn="l">
              <a:defRPr sz="812" b="1">
                <a:solidFill>
                  <a:schemeClr val="tx1"/>
                </a:solidFill>
              </a:defRPr>
            </a:lvl1pPr>
          </a:lstStyle>
          <a:p>
            <a:r>
              <a:rPr lang="fr-FR" err="1"/>
              <a:t>Semsirh</a:t>
            </a:r>
            <a:endParaRPr lang="fr-FR"/>
          </a:p>
        </p:txBody>
      </p:sp>
      <p:sp>
        <p:nvSpPr>
          <p:cNvPr id="6" name="Espace réservé du numéro de diapositive 5"/>
          <p:cNvSpPr>
            <a:spLocks noGrp="1"/>
          </p:cNvSpPr>
          <p:nvPr>
            <p:ph type="sldNum" sz="quarter" idx="4"/>
          </p:nvPr>
        </p:nvSpPr>
        <p:spPr bwMode="gray">
          <a:xfrm>
            <a:off x="6786000" y="6378000"/>
            <a:ext cx="1462500" cy="480000"/>
          </a:xfrm>
          <a:prstGeom prst="rect">
            <a:avLst/>
          </a:prstGeom>
        </p:spPr>
        <p:txBody>
          <a:bodyPr vert="horz" lIns="0" tIns="0" rIns="0" bIns="0" rtlCol="0" anchor="ctr" anchorCtr="0">
            <a:noAutofit/>
          </a:bodyPr>
          <a:lstStyle>
            <a:lvl1pPr algn="r">
              <a:defRPr sz="812" b="1">
                <a:solidFill>
                  <a:schemeClr val="tx1"/>
                </a:solidFill>
              </a:defRPr>
            </a:lvl1pPr>
          </a:lstStyle>
          <a:p>
            <a:fld id="{733122C9-A0B9-462F-8757-0847AD287B63}" type="slidenum">
              <a:rPr lang="fr-FR" smtClean="0"/>
              <a:pPr/>
              <a:t>‹N°›</a:t>
            </a:fld>
            <a:endParaRPr lang="fr-FR"/>
          </a:p>
        </p:txBody>
      </p:sp>
      <p:cxnSp>
        <p:nvCxnSpPr>
          <p:cNvPr id="10" name="Connecteur droit 9"/>
          <p:cNvCxnSpPr/>
          <p:nvPr userDrawn="1"/>
        </p:nvCxnSpPr>
        <p:spPr bwMode="gray">
          <a:xfrm>
            <a:off x="390000" y="6379200"/>
            <a:ext cx="9126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5271998"/>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Lst>
  <p:hf hdr="0"/>
  <p:txStyles>
    <p:titleStyle>
      <a:lvl1pPr algn="l" defTabSz="990570" rtl="0" eaLnBrk="1" latinLnBrk="0" hangingPunct="1">
        <a:lnSpc>
          <a:spcPct val="90000"/>
        </a:lnSpc>
        <a:spcBef>
          <a:spcPct val="0"/>
        </a:spcBef>
        <a:buNone/>
        <a:defRPr sz="2762" b="1" kern="1200">
          <a:solidFill>
            <a:schemeClr val="tx1"/>
          </a:solidFill>
          <a:latin typeface="+mj-lt"/>
          <a:ea typeface="+mj-ea"/>
          <a:cs typeface="+mj-cs"/>
        </a:defRPr>
      </a:lvl1pPr>
    </p:titleStyle>
    <p:bodyStyle>
      <a:lvl1pPr marL="0" indent="0" algn="l" defTabSz="990570" rtl="0" eaLnBrk="1" latinLnBrk="0" hangingPunct="1">
        <a:lnSpc>
          <a:spcPct val="100000"/>
        </a:lnSpc>
        <a:spcBef>
          <a:spcPts val="0"/>
        </a:spcBef>
        <a:spcAft>
          <a:spcPts val="542"/>
        </a:spcAft>
        <a:buFont typeface="Arial" pitchFamily="34" charset="0"/>
        <a:buNone/>
        <a:defRPr sz="1137" b="0" kern="1200">
          <a:solidFill>
            <a:schemeClr val="tx1"/>
          </a:solidFill>
          <a:latin typeface="+mn-lt"/>
          <a:ea typeface="+mn-ea"/>
          <a:cs typeface="+mn-cs"/>
        </a:defRPr>
      </a:lvl1pPr>
      <a:lvl2pPr marL="272992" indent="-77998" algn="l" defTabSz="990570" rtl="0" eaLnBrk="1" latinLnBrk="0" hangingPunct="1">
        <a:lnSpc>
          <a:spcPct val="100000"/>
        </a:lnSpc>
        <a:spcBef>
          <a:spcPts val="650"/>
        </a:spcBef>
        <a:spcAft>
          <a:spcPts val="650"/>
        </a:spcAft>
        <a:buFont typeface="Arial" pitchFamily="34" charset="0"/>
        <a:buChar char="•"/>
        <a:defRPr sz="1029" kern="1200">
          <a:solidFill>
            <a:schemeClr val="tx1"/>
          </a:solidFill>
          <a:latin typeface="+mn-lt"/>
          <a:ea typeface="+mn-ea"/>
          <a:cs typeface="+mn-cs"/>
        </a:defRPr>
      </a:lvl2pPr>
      <a:lvl3pPr marL="467986" indent="-77998" algn="l" defTabSz="990570" rtl="0" eaLnBrk="1" latinLnBrk="0" hangingPunct="1">
        <a:lnSpc>
          <a:spcPct val="100000"/>
        </a:lnSpc>
        <a:spcBef>
          <a:spcPts val="108"/>
        </a:spcBef>
        <a:spcAft>
          <a:spcPts val="108"/>
        </a:spcAft>
        <a:buSzPct val="100000"/>
        <a:buFont typeface="Arial" pitchFamily="34" charset="0"/>
        <a:buChar char="•"/>
        <a:defRPr sz="921" kern="1200">
          <a:solidFill>
            <a:schemeClr val="tx1"/>
          </a:solidFill>
          <a:latin typeface="+mn-lt"/>
          <a:ea typeface="+mn-ea"/>
          <a:cs typeface="+mn-cs"/>
        </a:defRPr>
      </a:lvl3pPr>
      <a:lvl4pPr marL="662980" indent="-77998" algn="l" defTabSz="990570" rtl="0" eaLnBrk="1" latinLnBrk="0" hangingPunct="1">
        <a:lnSpc>
          <a:spcPct val="100000"/>
        </a:lnSpc>
        <a:spcBef>
          <a:spcPts val="108"/>
        </a:spcBef>
        <a:spcAft>
          <a:spcPts val="108"/>
        </a:spcAft>
        <a:buSzPct val="100000"/>
        <a:buFont typeface="Arial" pitchFamily="34" charset="0"/>
        <a:buChar char="•"/>
        <a:defRPr sz="812" kern="1200">
          <a:solidFill>
            <a:schemeClr val="tx1"/>
          </a:solidFill>
          <a:latin typeface="+mn-lt"/>
          <a:ea typeface="+mn-ea"/>
          <a:cs typeface="+mn-cs"/>
        </a:defRPr>
      </a:lvl4pPr>
      <a:lvl5pPr marL="896972" indent="-77998" algn="l" defTabSz="990570" rtl="0" eaLnBrk="1" latinLnBrk="0" hangingPunct="1">
        <a:lnSpc>
          <a:spcPct val="100000"/>
        </a:lnSpc>
        <a:spcBef>
          <a:spcPts val="108"/>
        </a:spcBef>
        <a:spcAft>
          <a:spcPts val="108"/>
        </a:spcAft>
        <a:buSzPct val="100000"/>
        <a:buFont typeface="Arial" pitchFamily="34" charset="0"/>
        <a:buChar char="•"/>
        <a:defRPr sz="758" kern="1200">
          <a:solidFill>
            <a:schemeClr val="tx1"/>
          </a:solidFill>
          <a:latin typeface="+mn-lt"/>
          <a:ea typeface="+mn-ea"/>
          <a:cs typeface="+mn-cs"/>
        </a:defRPr>
      </a:lvl5pPr>
      <a:lvl6pPr marL="2724066"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6pPr>
      <a:lvl7pPr marL="3219351"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7pPr>
      <a:lvl8pPr marL="3714636"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8pPr>
      <a:lvl9pPr marL="4209920"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9pPr>
    </p:bodyStyle>
    <p:otherStyle>
      <a:defPPr>
        <a:defRPr lang="fr-FR"/>
      </a:defPPr>
      <a:lvl1pPr marL="0" algn="l" defTabSz="990570" rtl="0" eaLnBrk="1" latinLnBrk="0" hangingPunct="1">
        <a:defRPr sz="1950" kern="1200">
          <a:solidFill>
            <a:schemeClr val="tx1"/>
          </a:solidFill>
          <a:latin typeface="+mn-lt"/>
          <a:ea typeface="+mn-ea"/>
          <a:cs typeface="+mn-cs"/>
        </a:defRPr>
      </a:lvl1pPr>
      <a:lvl2pPr marL="495285" algn="l" defTabSz="990570" rtl="0" eaLnBrk="1" latinLnBrk="0" hangingPunct="1">
        <a:defRPr sz="1950" kern="1200">
          <a:solidFill>
            <a:schemeClr val="tx1"/>
          </a:solidFill>
          <a:latin typeface="+mn-lt"/>
          <a:ea typeface="+mn-ea"/>
          <a:cs typeface="+mn-cs"/>
        </a:defRPr>
      </a:lvl2pPr>
      <a:lvl3pPr marL="990570" algn="l" defTabSz="990570" rtl="0" eaLnBrk="1" latinLnBrk="0" hangingPunct="1">
        <a:defRPr sz="1950" kern="1200">
          <a:solidFill>
            <a:schemeClr val="tx1"/>
          </a:solidFill>
          <a:latin typeface="+mn-lt"/>
          <a:ea typeface="+mn-ea"/>
          <a:cs typeface="+mn-cs"/>
        </a:defRPr>
      </a:lvl3pPr>
      <a:lvl4pPr marL="1485854" algn="l" defTabSz="990570" rtl="0" eaLnBrk="1" latinLnBrk="0" hangingPunct="1">
        <a:defRPr sz="1950" kern="1200">
          <a:solidFill>
            <a:schemeClr val="tx1"/>
          </a:solidFill>
          <a:latin typeface="+mn-lt"/>
          <a:ea typeface="+mn-ea"/>
          <a:cs typeface="+mn-cs"/>
        </a:defRPr>
      </a:lvl4pPr>
      <a:lvl5pPr marL="1981139" algn="l" defTabSz="990570" rtl="0" eaLnBrk="1" latinLnBrk="0" hangingPunct="1">
        <a:defRPr sz="1950" kern="1200">
          <a:solidFill>
            <a:schemeClr val="tx1"/>
          </a:solidFill>
          <a:latin typeface="+mn-lt"/>
          <a:ea typeface="+mn-ea"/>
          <a:cs typeface="+mn-cs"/>
        </a:defRPr>
      </a:lvl5pPr>
      <a:lvl6pPr marL="2476424" algn="l" defTabSz="990570" rtl="0" eaLnBrk="1" latinLnBrk="0" hangingPunct="1">
        <a:defRPr sz="1950" kern="1200">
          <a:solidFill>
            <a:schemeClr val="tx1"/>
          </a:solidFill>
          <a:latin typeface="+mn-lt"/>
          <a:ea typeface="+mn-ea"/>
          <a:cs typeface="+mn-cs"/>
        </a:defRPr>
      </a:lvl6pPr>
      <a:lvl7pPr marL="2971709" algn="l" defTabSz="990570" rtl="0" eaLnBrk="1" latinLnBrk="0" hangingPunct="1">
        <a:defRPr sz="1950" kern="1200">
          <a:solidFill>
            <a:schemeClr val="tx1"/>
          </a:solidFill>
          <a:latin typeface="+mn-lt"/>
          <a:ea typeface="+mn-ea"/>
          <a:cs typeface="+mn-cs"/>
        </a:defRPr>
      </a:lvl7pPr>
      <a:lvl8pPr marL="3466993" algn="l" defTabSz="990570" rtl="0" eaLnBrk="1" latinLnBrk="0" hangingPunct="1">
        <a:defRPr sz="1950" kern="1200">
          <a:solidFill>
            <a:schemeClr val="tx1"/>
          </a:solidFill>
          <a:latin typeface="+mn-lt"/>
          <a:ea typeface="+mn-ea"/>
          <a:cs typeface="+mn-cs"/>
        </a:defRPr>
      </a:lvl8pPr>
      <a:lvl9pPr marL="3962278" algn="l" defTabSz="990570" rtl="0" eaLnBrk="1" latinLnBrk="0" hangingPunct="1">
        <a:defRPr sz="19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89999" y="1200000"/>
            <a:ext cx="9126000" cy="960000"/>
          </a:xfrm>
          <a:prstGeom prst="rect">
            <a:avLst/>
          </a:prstGeom>
        </p:spPr>
        <p:txBody>
          <a:bodyPr vert="horz" lIns="0" tIns="0" rIns="0" bIns="0" rtlCol="0" anchor="t" anchorCtr="0">
            <a:noAutofit/>
          </a:bodyPr>
          <a:lstStyle/>
          <a:p>
            <a:r>
              <a:rPr lang="fr-FR" noProof="0"/>
              <a:t>Titre</a:t>
            </a:r>
          </a:p>
        </p:txBody>
      </p:sp>
      <p:sp>
        <p:nvSpPr>
          <p:cNvPr id="3" name="Espace réservé du texte 2"/>
          <p:cNvSpPr>
            <a:spLocks noGrp="1"/>
          </p:cNvSpPr>
          <p:nvPr>
            <p:ph type="body" idx="1"/>
          </p:nvPr>
        </p:nvSpPr>
        <p:spPr bwMode="gray">
          <a:xfrm>
            <a:off x="389999" y="2448000"/>
            <a:ext cx="9126000" cy="3432000"/>
          </a:xfrm>
          <a:prstGeom prst="rect">
            <a:avLst/>
          </a:prstGeom>
        </p:spPr>
        <p:txBody>
          <a:bodyPr vert="horz" lIns="0" tIns="0" rIns="0" bIns="0" rtlCol="0" anchor="t" anchorCtr="0">
            <a:noAutofit/>
          </a:bodyPr>
          <a:lstStyle/>
          <a:p>
            <a:pPr lvl="0"/>
            <a:r>
              <a:rPr lang="fr-FR" noProof="0"/>
              <a:t>Texte de niveau 1</a:t>
            </a:r>
          </a:p>
          <a:p>
            <a:pPr lvl="1"/>
            <a:r>
              <a:rPr lang="fr-FR" noProof="0"/>
              <a:t>Texte de niveau 2</a:t>
            </a:r>
          </a:p>
          <a:p>
            <a:pPr lvl="2"/>
            <a:r>
              <a:rPr lang="fr-FR" noProof="0"/>
              <a:t>Texte de niveau 3</a:t>
            </a:r>
          </a:p>
          <a:p>
            <a:pPr lvl="3"/>
            <a:r>
              <a:rPr lang="fr-FR" noProof="0"/>
              <a:t>Texte de niveau 4</a:t>
            </a:r>
          </a:p>
          <a:p>
            <a:pPr lvl="4"/>
            <a:r>
              <a:rPr lang="fr-FR" noProof="0"/>
              <a:t>Texte de niveau 5</a:t>
            </a:r>
          </a:p>
        </p:txBody>
      </p:sp>
      <p:sp>
        <p:nvSpPr>
          <p:cNvPr id="4" name="Espace réservé de la date 3"/>
          <p:cNvSpPr>
            <a:spLocks noGrp="1"/>
          </p:cNvSpPr>
          <p:nvPr>
            <p:ph type="dt" sz="half" idx="2"/>
          </p:nvPr>
        </p:nvSpPr>
        <p:spPr bwMode="gray">
          <a:xfrm>
            <a:off x="8248500" y="6378000"/>
            <a:ext cx="12675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p>
        </p:txBody>
      </p:sp>
      <p:sp>
        <p:nvSpPr>
          <p:cNvPr id="5" name="Espace réservé du pied de page 4"/>
          <p:cNvSpPr>
            <a:spLocks noGrp="1"/>
          </p:cNvSpPr>
          <p:nvPr>
            <p:ph type="ftr" sz="quarter" idx="3"/>
          </p:nvPr>
        </p:nvSpPr>
        <p:spPr bwMode="gray">
          <a:xfrm>
            <a:off x="390000" y="6378000"/>
            <a:ext cx="6396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bwMode="gray">
          <a:xfrm>
            <a:off x="6786000" y="6378000"/>
            <a:ext cx="14625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a:p>
        </p:txBody>
      </p:sp>
      <p:cxnSp>
        <p:nvCxnSpPr>
          <p:cNvPr id="10" name="Connecteur droit 9"/>
          <p:cNvCxnSpPr/>
          <p:nvPr userDrawn="1"/>
        </p:nvCxnSpPr>
        <p:spPr bwMode="gray">
          <a:xfrm>
            <a:off x="390000" y="6379200"/>
            <a:ext cx="9126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a:extLst>
              <a:ext uri="{FF2B5EF4-FFF2-40B4-BE49-F238E27FC236}">
                <a16:creationId xmlns:a16="http://schemas.microsoft.com/office/drawing/2014/main" id="{EBC5F345-A624-3D47-8A72-0C999C8D177F}"/>
              </a:ext>
            </a:extLst>
          </p:cNvPr>
          <p:cNvPicPr>
            <a:picLocks noChangeAspect="1"/>
          </p:cNvPicPr>
          <p:nvPr userDrawn="1"/>
        </p:nvPicPr>
        <p:blipFill>
          <a:blip r:embed="rId9"/>
          <a:stretch>
            <a:fillRect/>
          </a:stretch>
        </p:blipFill>
        <p:spPr>
          <a:xfrm>
            <a:off x="298593" y="144000"/>
            <a:ext cx="988000" cy="912000"/>
          </a:xfrm>
          <a:prstGeom prst="rect">
            <a:avLst/>
          </a:prstGeom>
        </p:spPr>
      </p:pic>
    </p:spTree>
    <p:extLst>
      <p:ext uri="{BB962C8B-B14F-4D97-AF65-F5344CB8AC3E}">
        <p14:creationId xmlns:p14="http://schemas.microsoft.com/office/powerpoint/2010/main" val="3882702638"/>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7.xml"/><Relationship Id="rId1" Type="http://schemas.openxmlformats.org/officeDocument/2006/relationships/tags" Target="../tags/tag2.xml"/><Relationship Id="rId6" Type="http://schemas.openxmlformats.org/officeDocument/2006/relationships/chart" Target="../charts/chart2.xml"/><Relationship Id="rId5" Type="http://schemas.openxmlformats.org/officeDocument/2006/relationships/image" Target="../media/image15.png"/><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7.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31.xml"/><Relationship Id="rId6" Type="http://schemas.openxmlformats.org/officeDocument/2006/relationships/image" Target="../media/image24.png"/><Relationship Id="rId5" Type="http://schemas.openxmlformats.org/officeDocument/2006/relationships/image" Target="../media/image23.sv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slideLayout" Target="../slideLayouts/slideLayout27.xml"/><Relationship Id="rId1" Type="http://schemas.openxmlformats.org/officeDocument/2006/relationships/tags" Target="../tags/tag3.xml"/></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slideLayout" Target="../slideLayouts/slideLayout27.xml"/><Relationship Id="rId1" Type="http://schemas.openxmlformats.org/officeDocument/2006/relationships/tags" Target="../tags/tag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31.xml"/><Relationship Id="rId5" Type="http://schemas.openxmlformats.org/officeDocument/2006/relationships/image" Target="../media/image30.sv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3" Type="http://schemas.openxmlformats.org/officeDocument/2006/relationships/image" Target="../media/image34.svg"/><Relationship Id="rId7" Type="http://schemas.openxmlformats.org/officeDocument/2006/relationships/image" Target="../media/image36.svg"/><Relationship Id="rId2" Type="http://schemas.openxmlformats.org/officeDocument/2006/relationships/image" Target="../media/image33.png"/><Relationship Id="rId1" Type="http://schemas.openxmlformats.org/officeDocument/2006/relationships/slideLayout" Target="../slideLayouts/slideLayout31.xml"/><Relationship Id="rId6" Type="http://schemas.openxmlformats.org/officeDocument/2006/relationships/image" Target="../media/image35.png"/><Relationship Id="rId5" Type="http://schemas.openxmlformats.org/officeDocument/2006/relationships/image" Target="../media/image32.svg"/><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4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p:txBody>
          <a:bodyPr/>
          <a:lstStyle/>
          <a:p>
            <a:r>
              <a:rPr lang="fr-FR"/>
              <a:t>Comité de pilotage</a:t>
            </a:r>
          </a:p>
          <a:p>
            <a:r>
              <a:rPr lang="fr-FR" sz="2400" b="0"/>
              <a:t>Elaboration de la trajectoire macroscopique</a:t>
            </a:r>
          </a:p>
          <a:p>
            <a:r>
              <a:rPr lang="fr-FR" sz="2400" b="0"/>
              <a:t>09/11/2021</a:t>
            </a:r>
          </a:p>
        </p:txBody>
      </p:sp>
      <p:sp>
        <p:nvSpPr>
          <p:cNvPr id="7" name="Espace réservé de la date 6"/>
          <p:cNvSpPr>
            <a:spLocks noGrp="1"/>
          </p:cNvSpPr>
          <p:nvPr>
            <p:ph type="dt" sz="half" idx="10"/>
          </p:nvPr>
        </p:nvSpPr>
        <p:spPr/>
        <p:txBody>
          <a:bodyPr/>
          <a:lstStyle/>
          <a:p>
            <a:pPr algn="r"/>
            <a:r>
              <a:rPr lang="fr-FR" cap="all">
                <a:solidFill>
                  <a:srgbClr val="000000"/>
                </a:solidFill>
                <a:latin typeface="Arial"/>
              </a:rPr>
              <a:t>09/11/2021</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a:solidFill>
                  <a:srgbClr val="000000"/>
                </a:solidFill>
                <a:latin typeface="Arial"/>
              </a:rPr>
              <a:pPr/>
              <a:t>1</a:t>
            </a:fld>
            <a:endParaRPr lang="fr-FR">
              <a:solidFill>
                <a:srgbClr val="000000"/>
              </a:solidFill>
              <a:latin typeface="Arial"/>
            </a:endParaRPr>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852C65-5CD3-4D12-B21C-19651F35977D}"/>
              </a:ext>
            </a:extLst>
          </p:cNvPr>
          <p:cNvSpPr>
            <a:spLocks noGrp="1"/>
          </p:cNvSpPr>
          <p:nvPr>
            <p:ph type="title"/>
          </p:nvPr>
        </p:nvSpPr>
        <p:spPr>
          <a:xfrm>
            <a:off x="1539433" y="196650"/>
            <a:ext cx="7981480" cy="960000"/>
          </a:xfrm>
        </p:spPr>
        <p:txBody>
          <a:bodyPr/>
          <a:lstStyle/>
          <a:p>
            <a:r>
              <a:rPr lang="fr-FR" sz="2400"/>
              <a:t>Retour d’expérience sur la fusion des applications </a:t>
            </a:r>
            <a:r>
              <a:rPr lang="fr-FR" sz="2400" err="1"/>
              <a:t>Affelnet</a:t>
            </a:r>
            <a:r>
              <a:rPr lang="fr-FR" sz="2400"/>
              <a:t> Lycée</a:t>
            </a:r>
          </a:p>
        </p:txBody>
      </p:sp>
      <p:sp>
        <p:nvSpPr>
          <p:cNvPr id="26" name="Rectangle 25">
            <a:extLst>
              <a:ext uri="{FF2B5EF4-FFF2-40B4-BE49-F238E27FC236}">
                <a16:creationId xmlns:a16="http://schemas.microsoft.com/office/drawing/2014/main" id="{7395995C-B285-44FD-981A-12F92B0D2854}"/>
              </a:ext>
            </a:extLst>
          </p:cNvPr>
          <p:cNvSpPr>
            <a:spLocks/>
          </p:cNvSpPr>
          <p:nvPr/>
        </p:nvSpPr>
        <p:spPr>
          <a:xfrm>
            <a:off x="513930" y="3927387"/>
            <a:ext cx="1258107" cy="2532714"/>
          </a:xfrm>
          <a:prstGeom prst="rect">
            <a:avLst/>
          </a:prstGeom>
          <a:solidFill>
            <a:schemeClr val="bg1"/>
          </a:solidFill>
          <a:ln w="57150">
            <a:solidFill>
              <a:srgbClr val="CAC5B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b="1">
                <a:solidFill>
                  <a:schemeClr val="tx2"/>
                </a:solidFill>
                <a:ea typeface="+mj-ea"/>
                <a:cs typeface="+mj-cs"/>
              </a:rPr>
              <a:t>Charges engagées</a:t>
            </a:r>
          </a:p>
        </p:txBody>
      </p:sp>
      <p:sp>
        <p:nvSpPr>
          <p:cNvPr id="11" name="Rectangle 10">
            <a:extLst>
              <a:ext uri="{FF2B5EF4-FFF2-40B4-BE49-F238E27FC236}">
                <a16:creationId xmlns:a16="http://schemas.microsoft.com/office/drawing/2014/main" id="{50B56290-5A07-4B9C-8343-DEE5695C866F}"/>
              </a:ext>
            </a:extLst>
          </p:cNvPr>
          <p:cNvSpPr>
            <a:spLocks/>
          </p:cNvSpPr>
          <p:nvPr/>
        </p:nvSpPr>
        <p:spPr>
          <a:xfrm>
            <a:off x="473242" y="983600"/>
            <a:ext cx="4386675" cy="2812897"/>
          </a:xfrm>
          <a:prstGeom prst="rect">
            <a:avLst/>
          </a:prstGeom>
          <a:noFill/>
          <a:ln w="19050">
            <a:solidFill>
              <a:srgbClr val="CAC5B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b="1">
                <a:solidFill>
                  <a:schemeClr val="tx2"/>
                </a:solidFill>
                <a:ea typeface="+mj-ea"/>
                <a:cs typeface="+mj-cs"/>
              </a:rPr>
              <a:t>Constats</a:t>
            </a:r>
          </a:p>
          <a:p>
            <a:pPr marL="171450" indent="-171450">
              <a:buFont typeface="Arial" panose="020B0604020202020204" pitchFamily="34" charset="0"/>
              <a:buChar char="•"/>
            </a:pPr>
            <a:endParaRPr lang="fr-FR" sz="1100">
              <a:solidFill>
                <a:schemeClr val="tx1"/>
              </a:solidFill>
              <a:ea typeface="+mj-ea"/>
              <a:cs typeface="+mj-cs"/>
            </a:endParaRPr>
          </a:p>
          <a:p>
            <a:pPr marL="171450" indent="-171450">
              <a:buFont typeface="Arial" panose="020B0604020202020204" pitchFamily="34" charset="0"/>
              <a:buChar char="•"/>
            </a:pPr>
            <a:r>
              <a:rPr lang="fr-FR" sz="1100">
                <a:solidFill>
                  <a:schemeClr val="tx1"/>
                </a:solidFill>
                <a:ea typeface="+mj-ea"/>
                <a:cs typeface="+mj-cs"/>
              </a:rPr>
              <a:t>Beaucoup de développements spécifiques nécessaires pour traiter les « Y » (flux avec applications non fusionnées)</a:t>
            </a:r>
          </a:p>
          <a:p>
            <a:pPr marL="171450" indent="-171450">
              <a:buFont typeface="Arial" panose="020B0604020202020204" pitchFamily="34" charset="0"/>
              <a:buChar char="•"/>
            </a:pPr>
            <a:endParaRPr lang="fr-FR" sz="1100">
              <a:solidFill>
                <a:schemeClr val="tx1"/>
              </a:solidFill>
              <a:ea typeface="+mj-ea"/>
              <a:cs typeface="+mj-cs"/>
            </a:endParaRPr>
          </a:p>
          <a:p>
            <a:pPr marL="171450" indent="-171450">
              <a:buFont typeface="Arial" panose="020B0604020202020204" pitchFamily="34" charset="0"/>
              <a:buChar char="•"/>
            </a:pPr>
            <a:r>
              <a:rPr lang="fr-FR" sz="1100">
                <a:solidFill>
                  <a:schemeClr val="tx1"/>
                </a:solidFill>
                <a:ea typeface="+mj-ea"/>
                <a:cs typeface="+mj-cs"/>
              </a:rPr>
              <a:t>Une grosse partie de la charge concentrée sur l’alignement des nomenclatures et la qualification (notamment liée aux « Y »)</a:t>
            </a:r>
          </a:p>
          <a:p>
            <a:pPr marL="171450" indent="-171450">
              <a:buFont typeface="Arial" panose="020B0604020202020204" pitchFamily="34" charset="0"/>
              <a:buChar char="•"/>
            </a:pPr>
            <a:endParaRPr lang="fr-FR" sz="1100">
              <a:solidFill>
                <a:schemeClr val="tx1"/>
              </a:solidFill>
              <a:ea typeface="+mj-ea"/>
              <a:cs typeface="+mj-cs"/>
            </a:endParaRPr>
          </a:p>
          <a:p>
            <a:pPr marL="171450" indent="-171450">
              <a:buFont typeface="Arial" panose="020B0604020202020204" pitchFamily="34" charset="0"/>
              <a:buChar char="•"/>
            </a:pPr>
            <a:r>
              <a:rPr lang="fr-FR" sz="1100">
                <a:solidFill>
                  <a:schemeClr val="tx1"/>
                </a:solidFill>
                <a:ea typeface="+mj-ea"/>
                <a:cs typeface="+mj-cs"/>
              </a:rPr>
              <a:t>Un gain important à basculer au bon moment du calendrier de gestion, mais de grosses difficultés dans la coordination de tous les services concernés</a:t>
            </a:r>
          </a:p>
          <a:p>
            <a:pPr marL="171450" indent="-171450">
              <a:buFont typeface="Arial" panose="020B0604020202020204" pitchFamily="34" charset="0"/>
              <a:buChar char="•"/>
            </a:pPr>
            <a:endParaRPr lang="fr-FR" sz="1100">
              <a:solidFill>
                <a:schemeClr val="tx1"/>
              </a:solidFill>
              <a:ea typeface="+mj-ea"/>
              <a:cs typeface="+mj-cs"/>
            </a:endParaRPr>
          </a:p>
          <a:p>
            <a:pPr marL="171450" indent="-171450">
              <a:buFont typeface="Arial" panose="020B0604020202020204" pitchFamily="34" charset="0"/>
              <a:buChar char="•"/>
            </a:pPr>
            <a:r>
              <a:rPr lang="fr-FR" sz="1100">
                <a:solidFill>
                  <a:schemeClr val="tx1"/>
                </a:solidFill>
                <a:ea typeface="+mj-ea"/>
                <a:cs typeface="+mj-cs"/>
              </a:rPr>
              <a:t>Des adaptations faites directement dans l’environnement de production, augmentant considérablement l’impact de potentielles erreurs et ne permettant pas de restauration d’une version antérieure</a:t>
            </a:r>
          </a:p>
        </p:txBody>
      </p:sp>
      <p:sp>
        <p:nvSpPr>
          <p:cNvPr id="12" name="Rectangle 11">
            <a:extLst>
              <a:ext uri="{FF2B5EF4-FFF2-40B4-BE49-F238E27FC236}">
                <a16:creationId xmlns:a16="http://schemas.microsoft.com/office/drawing/2014/main" id="{CDF99D57-C06E-46E1-B5FA-8D37FEEEE252}"/>
              </a:ext>
            </a:extLst>
          </p:cNvPr>
          <p:cNvSpPr>
            <a:spLocks/>
          </p:cNvSpPr>
          <p:nvPr/>
        </p:nvSpPr>
        <p:spPr>
          <a:xfrm>
            <a:off x="5134238" y="983602"/>
            <a:ext cx="4386675" cy="2812896"/>
          </a:xfrm>
          <a:prstGeom prst="rect">
            <a:avLst/>
          </a:prstGeom>
          <a:noFill/>
          <a:ln w="19050">
            <a:solidFill>
              <a:srgbClr val="CAC5B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ctr"/>
            <a:r>
              <a:rPr lang="fr-FR" sz="1200" b="1">
                <a:solidFill>
                  <a:schemeClr val="tx2"/>
                </a:solidFill>
                <a:ea typeface="+mj-ea"/>
                <a:cs typeface="+mj-cs"/>
              </a:rPr>
              <a:t>Enseignements</a:t>
            </a:r>
          </a:p>
          <a:p>
            <a:pPr algn="ctr"/>
            <a:endParaRPr lang="fr-FR" sz="1200" b="1">
              <a:solidFill>
                <a:schemeClr val="bg2"/>
              </a:solidFill>
              <a:ea typeface="+mj-ea"/>
              <a:cs typeface="+mj-cs"/>
            </a:endParaRPr>
          </a:p>
          <a:p>
            <a:pPr algn="ctr"/>
            <a:endParaRPr lang="fr-FR" sz="1200" b="1">
              <a:solidFill>
                <a:schemeClr val="tx1"/>
              </a:solidFill>
              <a:ea typeface="+mj-ea"/>
              <a:cs typeface="+mj-cs"/>
            </a:endParaRPr>
          </a:p>
          <a:p>
            <a:pPr algn="ctr"/>
            <a:endParaRPr lang="fr-FR" sz="1200" b="1">
              <a:solidFill>
                <a:schemeClr val="tx1"/>
              </a:solidFill>
              <a:ea typeface="+mj-ea"/>
              <a:cs typeface="+mj-cs"/>
            </a:endParaRPr>
          </a:p>
          <a:p>
            <a:pPr marL="171450" indent="-171450">
              <a:buFont typeface="Arial" panose="020B0604020202020204" pitchFamily="34" charset="0"/>
              <a:buChar char="•"/>
            </a:pPr>
            <a:r>
              <a:rPr lang="fr-FR" sz="1100" b="1">
                <a:solidFill>
                  <a:schemeClr val="tx1"/>
                </a:solidFill>
                <a:ea typeface="+mj-ea"/>
                <a:cs typeface="+mj-cs"/>
              </a:rPr>
              <a:t>Fusionner par ensemble d’applications pour limiter les adaptations liées aux interconnexions entre applications</a:t>
            </a:r>
          </a:p>
          <a:p>
            <a:pPr marL="171450" indent="-171450">
              <a:buFont typeface="Arial" panose="020B0604020202020204" pitchFamily="34" charset="0"/>
              <a:buChar char="•"/>
            </a:pPr>
            <a:endParaRPr lang="fr-FR" sz="1100" b="1">
              <a:solidFill>
                <a:schemeClr val="tx1"/>
              </a:solidFill>
              <a:ea typeface="+mj-ea"/>
              <a:cs typeface="+mj-cs"/>
            </a:endParaRPr>
          </a:p>
          <a:p>
            <a:pPr marL="171450" indent="-171450">
              <a:buFont typeface="Arial" panose="020B0604020202020204" pitchFamily="34" charset="0"/>
              <a:buChar char="•"/>
            </a:pPr>
            <a:r>
              <a:rPr lang="fr-FR" sz="1100" b="1">
                <a:solidFill>
                  <a:schemeClr val="tx1"/>
                </a:solidFill>
                <a:ea typeface="+mj-ea"/>
                <a:cs typeface="+mj-cs"/>
              </a:rPr>
              <a:t>Mettre en place une plateforme d’expérimentation pour sécuriser les mises en production</a:t>
            </a:r>
          </a:p>
          <a:p>
            <a:pPr marL="171450" indent="-171450">
              <a:buFont typeface="Arial" panose="020B0604020202020204" pitchFamily="34" charset="0"/>
              <a:buChar char="•"/>
            </a:pPr>
            <a:endParaRPr lang="fr-FR" sz="1100" b="1">
              <a:solidFill>
                <a:schemeClr val="tx1"/>
              </a:solidFill>
              <a:ea typeface="+mj-ea"/>
              <a:cs typeface="+mj-cs"/>
            </a:endParaRPr>
          </a:p>
          <a:p>
            <a:pPr marL="171450" indent="-171450">
              <a:buFont typeface="Arial" panose="020B0604020202020204" pitchFamily="34" charset="0"/>
              <a:buChar char="•"/>
            </a:pPr>
            <a:r>
              <a:rPr lang="fr-FR" sz="1100" b="1">
                <a:solidFill>
                  <a:schemeClr val="tx1"/>
                </a:solidFill>
                <a:ea typeface="+mj-ea"/>
                <a:cs typeface="+mj-cs"/>
              </a:rPr>
              <a:t>Prévoir une gouvernance et les ressources adaptées (charge de travail et synchronisation nécessaire des équipes)</a:t>
            </a:r>
          </a:p>
        </p:txBody>
      </p:sp>
      <p:graphicFrame>
        <p:nvGraphicFramePr>
          <p:cNvPr id="13" name="Object 3">
            <a:extLst>
              <a:ext uri="{FF2B5EF4-FFF2-40B4-BE49-F238E27FC236}">
                <a16:creationId xmlns:a16="http://schemas.microsoft.com/office/drawing/2014/main" id="{4105781F-D797-4036-AC4A-5A9F1570548B}"/>
              </a:ext>
            </a:extLst>
          </p:cNvPr>
          <p:cNvGraphicFramePr>
            <a:graphicFrameLocks noChangeAspect="1"/>
          </p:cNvGraphicFramePr>
          <p:nvPr>
            <p:extLst>
              <p:ext uri="{D42A27DB-BD31-4B8C-83A1-F6EECF244321}">
                <p14:modId xmlns:p14="http://schemas.microsoft.com/office/powerpoint/2010/main" val="508097535"/>
              </p:ext>
            </p:extLst>
          </p:nvPr>
        </p:nvGraphicFramePr>
        <p:xfrm>
          <a:off x="2609850" y="4164268"/>
          <a:ext cx="1891024" cy="2143540"/>
        </p:xfrm>
        <a:graphic>
          <a:graphicData uri="http://schemas.openxmlformats.org/drawingml/2006/chart">
            <c:chart xmlns:c="http://schemas.openxmlformats.org/drawingml/2006/chart" xmlns:r="http://schemas.openxmlformats.org/officeDocument/2006/relationships" r:id="rId4"/>
          </a:graphicData>
        </a:graphic>
      </p:graphicFrame>
      <p:sp>
        <p:nvSpPr>
          <p:cNvPr id="15" name="ZoneTexte 14">
            <a:extLst>
              <a:ext uri="{FF2B5EF4-FFF2-40B4-BE49-F238E27FC236}">
                <a16:creationId xmlns:a16="http://schemas.microsoft.com/office/drawing/2014/main" id="{06C8322A-D0B9-4672-8599-32D91BD82C66}"/>
              </a:ext>
            </a:extLst>
          </p:cNvPr>
          <p:cNvSpPr txBox="1"/>
          <p:nvPr/>
        </p:nvSpPr>
        <p:spPr>
          <a:xfrm>
            <a:off x="3164732" y="4844279"/>
            <a:ext cx="940340" cy="307777"/>
          </a:xfrm>
          <a:prstGeom prst="rect">
            <a:avLst/>
          </a:prstGeom>
          <a:noFill/>
        </p:spPr>
        <p:txBody>
          <a:bodyPr wrap="square">
            <a:spAutoFit/>
          </a:bodyPr>
          <a:lstStyle/>
          <a:p>
            <a:r>
              <a:rPr lang="fr-FR" sz="1400" b="1">
                <a:solidFill>
                  <a:schemeClr val="tx1">
                    <a:lumMod val="75000"/>
                  </a:schemeClr>
                </a:solidFill>
                <a:latin typeface="+mj-lt"/>
                <a:ea typeface="Open Sans" panose="020B0606030504020204" pitchFamily="34" charset="0"/>
                <a:cs typeface="Open Sans" panose="020B0606030504020204" pitchFamily="34" charset="0"/>
              </a:rPr>
              <a:t>310 JH </a:t>
            </a:r>
            <a:endParaRPr lang="fr-FR" sz="1400"/>
          </a:p>
        </p:txBody>
      </p:sp>
      <p:sp>
        <p:nvSpPr>
          <p:cNvPr id="109" name="ZoneTexte 108">
            <a:extLst>
              <a:ext uri="{FF2B5EF4-FFF2-40B4-BE49-F238E27FC236}">
                <a16:creationId xmlns:a16="http://schemas.microsoft.com/office/drawing/2014/main" id="{4F025BB0-9612-45D7-893F-D12930D86DD4}"/>
              </a:ext>
            </a:extLst>
          </p:cNvPr>
          <p:cNvSpPr txBox="1">
            <a:spLocks/>
          </p:cNvSpPr>
          <p:nvPr/>
        </p:nvSpPr>
        <p:spPr>
          <a:xfrm>
            <a:off x="1038381" y="3888926"/>
            <a:ext cx="5033962" cy="276999"/>
          </a:xfrm>
          <a:prstGeom prst="rect">
            <a:avLst/>
          </a:prstGeom>
          <a:noFill/>
        </p:spPr>
        <p:txBody>
          <a:bodyPr wrap="square">
            <a:spAutoFit/>
          </a:bodyPr>
          <a:lstStyle/>
          <a:p>
            <a:pPr algn="ctr"/>
            <a:r>
              <a:rPr lang="fr-FR" sz="1200" b="1">
                <a:solidFill>
                  <a:schemeClr val="tx2"/>
                </a:solidFill>
                <a:ea typeface="+mj-ea"/>
                <a:cs typeface="+mj-cs"/>
              </a:rPr>
              <a:t>Répartition des charges par équipe*</a:t>
            </a:r>
          </a:p>
        </p:txBody>
      </p:sp>
      <p:sp>
        <p:nvSpPr>
          <p:cNvPr id="110" name="ZoneTexte 109">
            <a:extLst>
              <a:ext uri="{FF2B5EF4-FFF2-40B4-BE49-F238E27FC236}">
                <a16:creationId xmlns:a16="http://schemas.microsoft.com/office/drawing/2014/main" id="{72EAD01F-D8E6-4FD9-BD96-60095F70C9FA}"/>
              </a:ext>
            </a:extLst>
          </p:cNvPr>
          <p:cNvSpPr txBox="1">
            <a:spLocks/>
          </p:cNvSpPr>
          <p:nvPr/>
        </p:nvSpPr>
        <p:spPr>
          <a:xfrm>
            <a:off x="4848655" y="3888927"/>
            <a:ext cx="5033962" cy="276999"/>
          </a:xfrm>
          <a:prstGeom prst="rect">
            <a:avLst/>
          </a:prstGeom>
          <a:noFill/>
        </p:spPr>
        <p:txBody>
          <a:bodyPr wrap="square">
            <a:spAutoFit/>
          </a:bodyPr>
          <a:lstStyle/>
          <a:p>
            <a:pPr algn="ctr"/>
            <a:r>
              <a:rPr lang="fr-FR" sz="1200" b="1">
                <a:solidFill>
                  <a:schemeClr val="tx2"/>
                </a:solidFill>
                <a:ea typeface="+mj-ea"/>
                <a:cs typeface="+mj-cs"/>
              </a:rPr>
              <a:t>Découpage des activités (sur la part Missions Nationales)</a:t>
            </a:r>
          </a:p>
        </p:txBody>
      </p:sp>
      <p:sp>
        <p:nvSpPr>
          <p:cNvPr id="346" name="ZoneTexte 345">
            <a:extLst>
              <a:ext uri="{FF2B5EF4-FFF2-40B4-BE49-F238E27FC236}">
                <a16:creationId xmlns:a16="http://schemas.microsoft.com/office/drawing/2014/main" id="{03B0F5DE-5E50-44A5-AF75-F59ADCFF6FFF}"/>
              </a:ext>
            </a:extLst>
          </p:cNvPr>
          <p:cNvSpPr txBox="1"/>
          <p:nvPr/>
        </p:nvSpPr>
        <p:spPr>
          <a:xfrm>
            <a:off x="2079146" y="6298394"/>
            <a:ext cx="2585449" cy="230832"/>
          </a:xfrm>
          <a:prstGeom prst="rect">
            <a:avLst/>
          </a:prstGeom>
          <a:solidFill>
            <a:schemeClr val="bg1"/>
          </a:solidFill>
        </p:spPr>
        <p:txBody>
          <a:bodyPr wrap="square">
            <a:spAutoFit/>
          </a:bodyPr>
          <a:lstStyle/>
          <a:p>
            <a:pPr lvl="1"/>
            <a:r>
              <a:rPr lang="fr-FR" sz="900" i="1">
                <a:solidFill>
                  <a:schemeClr val="tx1">
                    <a:lumMod val="75000"/>
                  </a:schemeClr>
                </a:solidFill>
                <a:latin typeface="+mj-lt"/>
                <a:ea typeface="Open Sans" panose="020B0606030504020204" pitchFamily="34" charset="0"/>
                <a:cs typeface="Open Sans" panose="020B0606030504020204" pitchFamily="34" charset="0"/>
              </a:rPr>
              <a:t>* Charges DNE non incluses</a:t>
            </a:r>
          </a:p>
        </p:txBody>
      </p:sp>
      <p:sp>
        <p:nvSpPr>
          <p:cNvPr id="4" name="Isosceles Triangle 3">
            <a:extLst>
              <a:ext uri="{FF2B5EF4-FFF2-40B4-BE49-F238E27FC236}">
                <a16:creationId xmlns:a16="http://schemas.microsoft.com/office/drawing/2014/main" id="{3F57B4E6-565B-4CB4-B39E-76310AEE2E7B}"/>
              </a:ext>
            </a:extLst>
          </p:cNvPr>
          <p:cNvSpPr/>
          <p:nvPr/>
        </p:nvSpPr>
        <p:spPr>
          <a:xfrm rot="5400000">
            <a:off x="1921257" y="5028875"/>
            <a:ext cx="381258" cy="29098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en-GB">
              <a:solidFill>
                <a:schemeClr val="bg2"/>
              </a:solidFill>
              <a:ea typeface="+mj-ea"/>
              <a:cs typeface="+mj-cs"/>
            </a:endParaRPr>
          </a:p>
        </p:txBody>
      </p:sp>
      <p:sp>
        <p:nvSpPr>
          <p:cNvPr id="63" name="Espace réservé de la date 19">
            <a:extLst>
              <a:ext uri="{FF2B5EF4-FFF2-40B4-BE49-F238E27FC236}">
                <a16:creationId xmlns:a16="http://schemas.microsoft.com/office/drawing/2014/main" id="{600E7725-E3F8-4A70-B96B-2A6691A4421A}"/>
              </a:ext>
            </a:extLst>
          </p:cNvPr>
          <p:cNvSpPr>
            <a:spLocks noGrp="1"/>
          </p:cNvSpPr>
          <p:nvPr>
            <p:ph type="dt" sz="half" idx="10"/>
          </p:nvPr>
        </p:nvSpPr>
        <p:spPr>
          <a:xfrm>
            <a:off x="8248500" y="6378002"/>
            <a:ext cx="1267500" cy="480000"/>
          </a:xfrm>
        </p:spPr>
        <p:txBody>
          <a:bodyPr/>
          <a:lstStyle/>
          <a:p>
            <a:pPr algn="r"/>
            <a:r>
              <a:rPr lang="fr-FR" cap="all"/>
              <a:t>09/11/2021</a:t>
            </a:r>
          </a:p>
        </p:txBody>
      </p:sp>
      <p:sp>
        <p:nvSpPr>
          <p:cNvPr id="64" name="Espace réservé du numéro de diapositive 21">
            <a:extLst>
              <a:ext uri="{FF2B5EF4-FFF2-40B4-BE49-F238E27FC236}">
                <a16:creationId xmlns:a16="http://schemas.microsoft.com/office/drawing/2014/main" id="{CC488678-D055-4BA2-995E-2658A65E7059}"/>
              </a:ext>
            </a:extLst>
          </p:cNvPr>
          <p:cNvSpPr>
            <a:spLocks noGrp="1"/>
          </p:cNvSpPr>
          <p:nvPr>
            <p:ph type="sldNum" sz="quarter" idx="12"/>
          </p:nvPr>
        </p:nvSpPr>
        <p:spPr>
          <a:xfrm>
            <a:off x="6786000" y="6378002"/>
            <a:ext cx="1462500" cy="480000"/>
          </a:xfrm>
        </p:spPr>
        <p:txBody>
          <a:bodyPr/>
          <a:lstStyle/>
          <a:p>
            <a:fld id="{733122C9-A0B9-462F-8757-0847AD287B63}" type="slidenum">
              <a:rPr lang="fr-FR" smtClean="0"/>
              <a:pPr/>
              <a:t>10</a:t>
            </a:fld>
            <a:endParaRPr lang="fr-FR"/>
          </a:p>
        </p:txBody>
      </p:sp>
      <p:pic>
        <p:nvPicPr>
          <p:cNvPr id="1026" name="Picture 2">
            <a:extLst>
              <a:ext uri="{FF2B5EF4-FFF2-40B4-BE49-F238E27FC236}">
                <a16:creationId xmlns:a16="http://schemas.microsoft.com/office/drawing/2014/main" id="{866D2B3F-EF58-4B01-BC3E-707C9DD8426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04796" y="4552027"/>
            <a:ext cx="585547" cy="575423"/>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D068AD7E-13CC-4849-B8AB-805FA50757DB}"/>
              </a:ext>
            </a:extLst>
          </p:cNvPr>
          <p:cNvCxnSpPr/>
          <p:nvPr/>
        </p:nvCxnSpPr>
        <p:spPr>
          <a:xfrm flipV="1">
            <a:off x="4430521" y="3983399"/>
            <a:ext cx="651526" cy="51633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0544F7F9-4F14-4576-83B3-94A4E56AD39B}"/>
              </a:ext>
            </a:extLst>
          </p:cNvPr>
          <p:cNvCxnSpPr>
            <a:cxnSpLocks/>
          </p:cNvCxnSpPr>
          <p:nvPr/>
        </p:nvCxnSpPr>
        <p:spPr>
          <a:xfrm flipH="1" flipV="1">
            <a:off x="4319843" y="4948014"/>
            <a:ext cx="741125" cy="123491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2D70D0CD-BBF1-4EA9-AE74-B9CEC5A185B2}"/>
              </a:ext>
            </a:extLst>
          </p:cNvPr>
          <p:cNvSpPr/>
          <p:nvPr/>
        </p:nvSpPr>
        <p:spPr>
          <a:xfrm>
            <a:off x="5094276" y="3888926"/>
            <a:ext cx="4421724" cy="2374744"/>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7" name="Chart 16">
            <a:extLst>
              <a:ext uri="{FF2B5EF4-FFF2-40B4-BE49-F238E27FC236}">
                <a16:creationId xmlns:a16="http://schemas.microsoft.com/office/drawing/2014/main" id="{9F695C6C-06DB-4063-B010-9A36663744F6}"/>
              </a:ext>
            </a:extLst>
          </p:cNvPr>
          <p:cNvGraphicFramePr/>
          <p:nvPr>
            <p:extLst>
              <p:ext uri="{D42A27DB-BD31-4B8C-83A1-F6EECF244321}">
                <p14:modId xmlns:p14="http://schemas.microsoft.com/office/powerpoint/2010/main" val="1600096796"/>
              </p:ext>
            </p:extLst>
          </p:nvPr>
        </p:nvGraphicFramePr>
        <p:xfrm>
          <a:off x="5150739" y="4164269"/>
          <a:ext cx="4365261" cy="2099401"/>
        </p:xfrm>
        <a:graphic>
          <a:graphicData uri="http://schemas.openxmlformats.org/drawingml/2006/chart">
            <c:chart xmlns:c="http://schemas.openxmlformats.org/drawingml/2006/chart" xmlns:r="http://schemas.openxmlformats.org/officeDocument/2006/relationships" r:id="rId6"/>
          </a:graphicData>
        </a:graphic>
      </p:graphicFrame>
    </p:spTree>
    <p:custDataLst>
      <p:tags r:id="rId1"/>
    </p:custDataLst>
    <p:extLst>
      <p:ext uri="{BB962C8B-B14F-4D97-AF65-F5344CB8AC3E}">
        <p14:creationId xmlns:p14="http://schemas.microsoft.com/office/powerpoint/2010/main" val="4050620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F7ED293-0213-442C-B94D-E8DDE37A3CCF}"/>
              </a:ext>
            </a:extLst>
          </p:cNvPr>
          <p:cNvSpPr>
            <a:spLocks noGrp="1"/>
          </p:cNvSpPr>
          <p:nvPr>
            <p:ph type="pic" sz="quarter" idx="13"/>
          </p:nvPr>
        </p:nvSpPr>
        <p:spPr/>
      </p:sp>
      <p:sp>
        <p:nvSpPr>
          <p:cNvPr id="3" name="Title 2">
            <a:extLst>
              <a:ext uri="{FF2B5EF4-FFF2-40B4-BE49-F238E27FC236}">
                <a16:creationId xmlns:a16="http://schemas.microsoft.com/office/drawing/2014/main" id="{6CEA5704-1C2D-404A-A13D-5E77300587E8}"/>
              </a:ext>
            </a:extLst>
          </p:cNvPr>
          <p:cNvSpPr>
            <a:spLocks noGrp="1"/>
          </p:cNvSpPr>
          <p:nvPr>
            <p:ph type="title"/>
          </p:nvPr>
        </p:nvSpPr>
        <p:spPr/>
        <p:txBody>
          <a:bodyPr/>
          <a:lstStyle/>
          <a:p>
            <a:pPr marL="0" indent="0">
              <a:buNone/>
            </a:pPr>
            <a:r>
              <a:rPr lang="fr-FR"/>
              <a:t>3. Stratégie de fusion</a:t>
            </a:r>
          </a:p>
        </p:txBody>
      </p:sp>
      <p:sp>
        <p:nvSpPr>
          <p:cNvPr id="6" name="Espace réservé de la date 19">
            <a:extLst>
              <a:ext uri="{FF2B5EF4-FFF2-40B4-BE49-F238E27FC236}">
                <a16:creationId xmlns:a16="http://schemas.microsoft.com/office/drawing/2014/main" id="{0AF20F6D-5AE8-4E85-9ADC-8DE103B80D7C}"/>
              </a:ext>
            </a:extLst>
          </p:cNvPr>
          <p:cNvSpPr>
            <a:spLocks noGrp="1"/>
          </p:cNvSpPr>
          <p:nvPr>
            <p:ph type="dt" sz="half" idx="10"/>
          </p:nvPr>
        </p:nvSpPr>
        <p:spPr>
          <a:xfrm>
            <a:off x="8248500" y="6378000"/>
            <a:ext cx="1267500" cy="480000"/>
          </a:xfrm>
        </p:spPr>
        <p:txBody>
          <a:bodyPr/>
          <a:lstStyle/>
          <a:p>
            <a:pPr algn="r"/>
            <a:r>
              <a:rPr lang="fr-FR" cap="all"/>
              <a:t>09/11/2021</a:t>
            </a:r>
          </a:p>
        </p:txBody>
      </p:sp>
      <p:sp>
        <p:nvSpPr>
          <p:cNvPr id="7" name="Espace réservé du numéro de diapositive 21">
            <a:extLst>
              <a:ext uri="{FF2B5EF4-FFF2-40B4-BE49-F238E27FC236}">
                <a16:creationId xmlns:a16="http://schemas.microsoft.com/office/drawing/2014/main" id="{A2FF925D-D73C-4057-8241-F2E130EFCF79}"/>
              </a:ext>
            </a:extLst>
          </p:cNvPr>
          <p:cNvSpPr>
            <a:spLocks noGrp="1"/>
          </p:cNvSpPr>
          <p:nvPr>
            <p:ph type="sldNum" sz="quarter" idx="12"/>
          </p:nvPr>
        </p:nvSpPr>
        <p:spPr>
          <a:xfrm>
            <a:off x="6786000" y="6378000"/>
            <a:ext cx="1462500" cy="480000"/>
          </a:xfrm>
        </p:spPr>
        <p:txBody>
          <a:bodyPr/>
          <a:lstStyle/>
          <a:p>
            <a:fld id="{733122C9-A0B9-462F-8757-0847AD287B63}" type="slidenum">
              <a:rPr lang="fr-FR" smtClean="0"/>
              <a:pPr/>
              <a:t>11</a:t>
            </a:fld>
            <a:endParaRPr lang="fr-FR"/>
          </a:p>
        </p:txBody>
      </p:sp>
    </p:spTree>
    <p:extLst>
      <p:ext uri="{BB962C8B-B14F-4D97-AF65-F5344CB8AC3E}">
        <p14:creationId xmlns:p14="http://schemas.microsoft.com/office/powerpoint/2010/main" val="2719815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10868" y="280239"/>
            <a:ext cx="7863362" cy="685949"/>
          </a:xfrm>
        </p:spPr>
        <p:txBody>
          <a:bodyPr/>
          <a:lstStyle/>
          <a:p>
            <a:r>
              <a:rPr lang="fr-FR" sz="2400"/>
              <a:t>Stratégie de fusion : les partis pris</a:t>
            </a:r>
          </a:p>
        </p:txBody>
      </p:sp>
      <p:grpSp>
        <p:nvGrpSpPr>
          <p:cNvPr id="17" name="Group 16">
            <a:extLst>
              <a:ext uri="{FF2B5EF4-FFF2-40B4-BE49-F238E27FC236}">
                <a16:creationId xmlns:a16="http://schemas.microsoft.com/office/drawing/2014/main" id="{314A1C19-C2AC-4DD2-B349-C25C5BC89839}"/>
              </a:ext>
            </a:extLst>
          </p:cNvPr>
          <p:cNvGrpSpPr>
            <a:grpSpLocks/>
          </p:cNvGrpSpPr>
          <p:nvPr/>
        </p:nvGrpSpPr>
        <p:grpSpPr>
          <a:xfrm>
            <a:off x="3568976" y="1186392"/>
            <a:ext cx="2918488" cy="4865481"/>
            <a:chOff x="3321112" y="1186392"/>
            <a:chExt cx="3169744" cy="4865481"/>
          </a:xfrm>
        </p:grpSpPr>
        <p:sp>
          <p:nvSpPr>
            <p:cNvPr id="74" name="Rectangle 73">
              <a:extLst>
                <a:ext uri="{FF2B5EF4-FFF2-40B4-BE49-F238E27FC236}">
                  <a16:creationId xmlns:a16="http://schemas.microsoft.com/office/drawing/2014/main" id="{D3F79511-86DF-4C9E-A4BB-1BABE72773FF}"/>
                </a:ext>
              </a:extLst>
            </p:cNvPr>
            <p:cNvSpPr>
              <a:spLocks/>
            </p:cNvSpPr>
            <p:nvPr/>
          </p:nvSpPr>
          <p:spPr>
            <a:xfrm>
              <a:off x="3441760" y="3777724"/>
              <a:ext cx="2928448" cy="2274149"/>
            </a:xfrm>
            <a:prstGeom prst="rect">
              <a:avLst/>
            </a:prstGeom>
          </p:spPr>
          <p:txBody>
            <a:bodyPr wrap="square">
              <a:spAutoFit/>
            </a:bodyPr>
            <a:lstStyle/>
            <a:p>
              <a:pPr algn="just">
                <a:lnSpc>
                  <a:spcPct val="150000"/>
                </a:lnSpc>
              </a:pPr>
              <a:r>
                <a:rPr lang="fr-FR" sz="1200">
                  <a:solidFill>
                    <a:schemeClr val="tx1">
                      <a:lumMod val="95000"/>
                      <a:lumOff val="5000"/>
                    </a:schemeClr>
                  </a:solidFill>
                  <a:latin typeface="+mj-lt"/>
                  <a:ea typeface="Lato" panose="020F0502020204030203" pitchFamily="34" charset="0"/>
                  <a:cs typeface="Lato" panose="020F0502020204030203" pitchFamily="34" charset="0"/>
                </a:rPr>
                <a:t>Pour expérimenter de façon réaliste, nécessité de disposer d’une plateforme académique virtuelle reproduisant autant que possible les briques du SI (Caen + Rouen + Normandie).</a:t>
              </a:r>
            </a:p>
            <a:p>
              <a:pPr algn="just">
                <a:lnSpc>
                  <a:spcPct val="150000"/>
                </a:lnSpc>
              </a:pPr>
              <a:endParaRPr lang="fr-FR" sz="1200" i="1">
                <a:solidFill>
                  <a:schemeClr val="tx1">
                    <a:lumMod val="95000"/>
                    <a:lumOff val="5000"/>
                  </a:schemeClr>
                </a:solidFill>
                <a:latin typeface="+mj-lt"/>
                <a:ea typeface="Lato" panose="020F0502020204030203" pitchFamily="34" charset="0"/>
                <a:cs typeface="Lato" panose="020F0502020204030203" pitchFamily="34" charset="0"/>
              </a:endParaRPr>
            </a:p>
            <a:p>
              <a:pPr algn="just">
                <a:lnSpc>
                  <a:spcPct val="150000"/>
                </a:lnSpc>
              </a:pPr>
              <a:r>
                <a:rPr lang="fr-FR" sz="1050" i="1">
                  <a:solidFill>
                    <a:schemeClr val="tx1">
                      <a:lumMod val="95000"/>
                      <a:lumOff val="5000"/>
                    </a:schemeClr>
                  </a:solidFill>
                  <a:latin typeface="+mj-lt"/>
                  <a:ea typeface="Lato" panose="020F0502020204030203" pitchFamily="34" charset="0"/>
                  <a:cs typeface="Lato" panose="020F0502020204030203" pitchFamily="34" charset="0"/>
                </a:rPr>
                <a:t>Cadrage à réaliser d’ici début 2022</a:t>
              </a:r>
            </a:p>
            <a:p>
              <a:pPr algn="just">
                <a:lnSpc>
                  <a:spcPct val="150000"/>
                </a:lnSpc>
              </a:pPr>
              <a:endParaRPr lang="fr-FR" sz="1200">
                <a:solidFill>
                  <a:schemeClr val="tx1">
                    <a:lumMod val="95000"/>
                    <a:lumOff val="5000"/>
                  </a:schemeClr>
                </a:solidFill>
                <a:latin typeface="+mj-lt"/>
                <a:ea typeface="Lato" panose="020F0502020204030203" pitchFamily="34" charset="0"/>
                <a:cs typeface="Lato" panose="020F0502020204030203" pitchFamily="34" charset="0"/>
              </a:endParaRPr>
            </a:p>
          </p:txBody>
        </p:sp>
        <p:sp>
          <p:nvSpPr>
            <p:cNvPr id="73" name="Rectangle 72">
              <a:extLst>
                <a:ext uri="{FF2B5EF4-FFF2-40B4-BE49-F238E27FC236}">
                  <a16:creationId xmlns:a16="http://schemas.microsoft.com/office/drawing/2014/main" id="{FF0E1324-70D8-4BBF-8DB7-E09D5BA509C2}"/>
                </a:ext>
              </a:extLst>
            </p:cNvPr>
            <p:cNvSpPr>
              <a:spLocks/>
            </p:cNvSpPr>
            <p:nvPr/>
          </p:nvSpPr>
          <p:spPr>
            <a:xfrm>
              <a:off x="3321112" y="2711134"/>
              <a:ext cx="3169744" cy="954107"/>
            </a:xfrm>
            <a:prstGeom prst="rect">
              <a:avLst/>
            </a:prstGeom>
          </p:spPr>
          <p:txBody>
            <a:bodyPr wrap="square">
              <a:spAutoFit/>
            </a:bodyPr>
            <a:lstStyle/>
            <a:p>
              <a:pPr algn="ctr"/>
              <a:r>
                <a:rPr lang="fr-FR" sz="1400" b="0" i="0" u="none" strike="noStrike">
                  <a:solidFill>
                    <a:schemeClr val="accent1"/>
                  </a:solidFill>
                  <a:effectLst/>
                  <a:latin typeface="+mj-lt"/>
                </a:rPr>
                <a:t>Nécessité de se doter d'une plateforme d’expérimentation pour tester les fusions et l’impact sur les applications</a:t>
              </a:r>
              <a:r>
                <a:rPr lang="fr-FR" sz="1400" b="0" i="0">
                  <a:solidFill>
                    <a:schemeClr val="accent1"/>
                  </a:solidFill>
                  <a:effectLst/>
                  <a:latin typeface="+mj-lt"/>
                </a:rPr>
                <a:t>​</a:t>
              </a:r>
              <a:endParaRPr lang="fr-FR" sz="1400">
                <a:solidFill>
                  <a:schemeClr val="accent1"/>
                </a:solidFill>
                <a:latin typeface="+mj-lt"/>
                <a:ea typeface="Lato" panose="020F0502020204030203" pitchFamily="34" charset="0"/>
                <a:cs typeface="Lato" panose="020F0502020204030203" pitchFamily="34" charset="0"/>
              </a:endParaRPr>
            </a:p>
          </p:txBody>
        </p:sp>
        <p:sp>
          <p:nvSpPr>
            <p:cNvPr id="85" name="ZoneTexte 84">
              <a:extLst>
                <a:ext uri="{FF2B5EF4-FFF2-40B4-BE49-F238E27FC236}">
                  <a16:creationId xmlns:a16="http://schemas.microsoft.com/office/drawing/2014/main" id="{C1F78833-1982-498B-B2AE-EDD132658537}"/>
                </a:ext>
              </a:extLst>
            </p:cNvPr>
            <p:cNvSpPr txBox="1">
              <a:spLocks/>
            </p:cNvSpPr>
            <p:nvPr/>
          </p:nvSpPr>
          <p:spPr>
            <a:xfrm>
              <a:off x="3851611" y="2217715"/>
              <a:ext cx="2108745"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chemeClr val="accent1"/>
                  </a:solidFill>
                  <a:effectLst/>
                  <a:uLnTx/>
                  <a:uFillTx/>
                  <a:latin typeface="+mj-lt"/>
                  <a:ea typeface="Lato" panose="020F0502020204030203" pitchFamily="34" charset="0"/>
                  <a:cs typeface="Lato" panose="020F0502020204030203" pitchFamily="34" charset="0"/>
                </a:rPr>
                <a:t>Stratégie de tests </a:t>
              </a:r>
            </a:p>
          </p:txBody>
        </p:sp>
        <p:pic>
          <p:nvPicPr>
            <p:cNvPr id="104" name="Industries-White-Background">
              <a:extLst>
                <a:ext uri="{FF2B5EF4-FFF2-40B4-BE49-F238E27FC236}">
                  <a16:creationId xmlns:a16="http://schemas.microsoft.com/office/drawing/2014/main" id="{0793567C-787B-4DB8-B223-8C4EFC9B695D}"/>
                </a:ext>
              </a:extLst>
            </p:cNvPr>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55983" y="1186392"/>
              <a:ext cx="900000" cy="900000"/>
            </a:xfrm>
            <a:prstGeom prst="rect">
              <a:avLst/>
            </a:prstGeom>
          </p:spPr>
        </p:pic>
      </p:grpSp>
      <p:grpSp>
        <p:nvGrpSpPr>
          <p:cNvPr id="16" name="Group 15">
            <a:extLst>
              <a:ext uri="{FF2B5EF4-FFF2-40B4-BE49-F238E27FC236}">
                <a16:creationId xmlns:a16="http://schemas.microsoft.com/office/drawing/2014/main" id="{7508CDEE-263C-4D99-AB6D-F72A90859F4F}"/>
              </a:ext>
            </a:extLst>
          </p:cNvPr>
          <p:cNvGrpSpPr>
            <a:grpSpLocks/>
          </p:cNvGrpSpPr>
          <p:nvPr/>
        </p:nvGrpSpPr>
        <p:grpSpPr>
          <a:xfrm>
            <a:off x="6799011" y="1186392"/>
            <a:ext cx="2918488" cy="4585019"/>
            <a:chOff x="6799011" y="1186392"/>
            <a:chExt cx="2918488" cy="4585019"/>
          </a:xfrm>
        </p:grpSpPr>
        <p:sp>
          <p:nvSpPr>
            <p:cNvPr id="75" name="Rectangle 74">
              <a:extLst>
                <a:ext uri="{FF2B5EF4-FFF2-40B4-BE49-F238E27FC236}">
                  <a16:creationId xmlns:a16="http://schemas.microsoft.com/office/drawing/2014/main" id="{282E1100-EBFC-4170-9F03-7B13D34098DD}"/>
                </a:ext>
              </a:extLst>
            </p:cNvPr>
            <p:cNvSpPr>
              <a:spLocks/>
            </p:cNvSpPr>
            <p:nvPr/>
          </p:nvSpPr>
          <p:spPr>
            <a:xfrm>
              <a:off x="6799011" y="2818856"/>
              <a:ext cx="2918488" cy="738664"/>
            </a:xfrm>
            <a:prstGeom prst="rect">
              <a:avLst/>
            </a:prstGeom>
          </p:spPr>
          <p:txBody>
            <a:bodyPr wrap="square">
              <a:spAutoFit/>
            </a:bodyPr>
            <a:lstStyle/>
            <a:p>
              <a:pPr algn="ctr"/>
              <a:r>
                <a:rPr lang="fr-FR" sz="1400">
                  <a:solidFill>
                    <a:schemeClr val="accent1"/>
                  </a:solidFill>
                  <a:latin typeface="+mj-lt"/>
                  <a:ea typeface="Lato" panose="020F0502020204030203" pitchFamily="34" charset="0"/>
                  <a:cs typeface="Lato" panose="020F0502020204030203" pitchFamily="34" charset="0"/>
                </a:rPr>
                <a:t>Reconstruction en partant de l’une des deux académies (Caen ou Rouen)</a:t>
              </a:r>
            </a:p>
          </p:txBody>
        </p:sp>
        <p:sp>
          <p:nvSpPr>
            <p:cNvPr id="76" name="Rectangle 75">
              <a:extLst>
                <a:ext uri="{FF2B5EF4-FFF2-40B4-BE49-F238E27FC236}">
                  <a16:creationId xmlns:a16="http://schemas.microsoft.com/office/drawing/2014/main" id="{C1110045-75D2-4081-AFF2-95C0698AD33D}"/>
                </a:ext>
              </a:extLst>
            </p:cNvPr>
            <p:cNvSpPr>
              <a:spLocks/>
            </p:cNvSpPr>
            <p:nvPr/>
          </p:nvSpPr>
          <p:spPr>
            <a:xfrm>
              <a:off x="6897029" y="3777724"/>
              <a:ext cx="2722453" cy="1993687"/>
            </a:xfrm>
            <a:prstGeom prst="rect">
              <a:avLst/>
            </a:prstGeom>
          </p:spPr>
          <p:txBody>
            <a:bodyPr wrap="square">
              <a:spAutoFit/>
            </a:bodyPr>
            <a:lstStyle/>
            <a:p>
              <a:pPr algn="just">
                <a:lnSpc>
                  <a:spcPct val="150000"/>
                </a:lnSpc>
              </a:pPr>
              <a:r>
                <a:rPr lang="fr-FR" sz="1200">
                  <a:solidFill>
                    <a:schemeClr val="tx1">
                      <a:lumMod val="95000"/>
                      <a:lumOff val="5000"/>
                    </a:schemeClr>
                  </a:solidFill>
                  <a:latin typeface="+mj-lt"/>
                  <a:ea typeface="Lato" panose="020F0502020204030203" pitchFamily="34" charset="0"/>
                  <a:cs typeface="Lato" panose="020F0502020204030203" pitchFamily="34" charset="0"/>
                </a:rPr>
                <a:t>S’appuyer systématiquement sur un des deux environnements (l’application existante, son paramétrage, ses données) et y déverser les données adaptées de l’autre environnement.</a:t>
              </a:r>
            </a:p>
            <a:p>
              <a:pPr algn="just">
                <a:lnSpc>
                  <a:spcPct val="150000"/>
                </a:lnSpc>
              </a:pPr>
              <a:endParaRPr lang="fr-FR" sz="1200">
                <a:solidFill>
                  <a:schemeClr val="tx1">
                    <a:lumMod val="95000"/>
                    <a:lumOff val="5000"/>
                  </a:schemeClr>
                </a:solidFill>
                <a:latin typeface="+mj-lt"/>
                <a:ea typeface="Lato" panose="020F0502020204030203" pitchFamily="34" charset="0"/>
                <a:cs typeface="Lato" panose="020F0502020204030203" pitchFamily="34" charset="0"/>
              </a:endParaRPr>
            </a:p>
          </p:txBody>
        </p:sp>
        <p:sp>
          <p:nvSpPr>
            <p:cNvPr id="89" name="ZoneTexte 88">
              <a:extLst>
                <a:ext uri="{FF2B5EF4-FFF2-40B4-BE49-F238E27FC236}">
                  <a16:creationId xmlns:a16="http://schemas.microsoft.com/office/drawing/2014/main" id="{A8B3982E-42F6-4652-AB16-DB4970E7407F}"/>
                </a:ext>
              </a:extLst>
            </p:cNvPr>
            <p:cNvSpPr txBox="1">
              <a:spLocks/>
            </p:cNvSpPr>
            <p:nvPr/>
          </p:nvSpPr>
          <p:spPr>
            <a:xfrm>
              <a:off x="7052421" y="2109993"/>
              <a:ext cx="2411669" cy="523220"/>
            </a:xfrm>
            <a:prstGeom prst="rect">
              <a:avLst/>
            </a:prstGeom>
            <a:noFill/>
          </p:spPr>
          <p:txBody>
            <a:bodyPr wrap="square">
              <a:spAutoFit/>
            </a:bodyPr>
            <a:lstStyle/>
            <a:p>
              <a:pPr algn="ctr"/>
              <a:r>
                <a:rPr kumimoji="0" lang="fr-FR" sz="1400" b="1" i="0" u="none" strike="noStrike" kern="1200" cap="none" spc="0" normalizeH="0" baseline="0" noProof="0">
                  <a:ln>
                    <a:noFill/>
                  </a:ln>
                  <a:solidFill>
                    <a:schemeClr val="accent1"/>
                  </a:solidFill>
                  <a:effectLst/>
                  <a:uLnTx/>
                  <a:uFillTx/>
                  <a:latin typeface="+mj-lt"/>
                  <a:ea typeface="Lato" panose="020F0502020204030203" pitchFamily="34" charset="0"/>
                  <a:cs typeface="Lato" panose="020F0502020204030203" pitchFamily="34" charset="0"/>
                </a:rPr>
                <a:t>Stratégie de reprise de données</a:t>
              </a:r>
              <a:endParaRPr lang="fr-FR">
                <a:solidFill>
                  <a:schemeClr val="accent1"/>
                </a:solidFill>
                <a:latin typeface="+mj-lt"/>
              </a:endParaRPr>
            </a:p>
          </p:txBody>
        </p:sp>
        <p:grpSp>
          <p:nvGrpSpPr>
            <p:cNvPr id="111" name="Barrel-White-Background">
              <a:extLst>
                <a:ext uri="{FF2B5EF4-FFF2-40B4-BE49-F238E27FC236}">
                  <a16:creationId xmlns:a16="http://schemas.microsoft.com/office/drawing/2014/main" id="{51D8261A-2481-45F4-BCA9-3A967E7B6ABD}"/>
                </a:ext>
              </a:extLst>
            </p:cNvPr>
            <p:cNvGrpSpPr>
              <a:grpSpLocks noChangeAspect="1"/>
            </p:cNvGrpSpPr>
            <p:nvPr/>
          </p:nvGrpSpPr>
          <p:grpSpPr>
            <a:xfrm>
              <a:off x="7808255" y="1186392"/>
              <a:ext cx="900000" cy="900000"/>
              <a:chOff x="2504792" y="620688"/>
              <a:chExt cx="900000" cy="900000"/>
            </a:xfrm>
          </p:grpSpPr>
          <p:pic>
            <p:nvPicPr>
              <p:cNvPr id="112" name="Background-transparency">
                <a:extLst>
                  <a:ext uri="{FF2B5EF4-FFF2-40B4-BE49-F238E27FC236}">
                    <a16:creationId xmlns:a16="http://schemas.microsoft.com/office/drawing/2014/main" id="{AB96706C-7FF3-44A9-B523-EEC389527B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04792" y="620688"/>
                <a:ext cx="900000" cy="900000"/>
              </a:xfrm>
              <a:prstGeom prst="rect">
                <a:avLst/>
              </a:prstGeom>
            </p:spPr>
          </p:pic>
          <p:pic>
            <p:nvPicPr>
              <p:cNvPr id="113" name="Graphic 19" descr="Database">
                <a:extLst>
                  <a:ext uri="{FF2B5EF4-FFF2-40B4-BE49-F238E27FC236}">
                    <a16:creationId xmlns:a16="http://schemas.microsoft.com/office/drawing/2014/main" id="{BE3A1647-8DFC-4769-AD49-C3C6B68996B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32161" y="748057"/>
                <a:ext cx="645263" cy="645263"/>
              </a:xfrm>
              <a:prstGeom prst="rect">
                <a:avLst/>
              </a:prstGeom>
            </p:spPr>
          </p:pic>
        </p:grpSp>
      </p:grpSp>
      <p:grpSp>
        <p:nvGrpSpPr>
          <p:cNvPr id="15" name="Group 14">
            <a:extLst>
              <a:ext uri="{FF2B5EF4-FFF2-40B4-BE49-F238E27FC236}">
                <a16:creationId xmlns:a16="http://schemas.microsoft.com/office/drawing/2014/main" id="{B75128C1-86C0-4F06-92A2-BB0C885C08D1}"/>
              </a:ext>
            </a:extLst>
          </p:cNvPr>
          <p:cNvGrpSpPr>
            <a:grpSpLocks/>
          </p:cNvGrpSpPr>
          <p:nvPr/>
        </p:nvGrpSpPr>
        <p:grpSpPr>
          <a:xfrm>
            <a:off x="338940" y="1186392"/>
            <a:ext cx="2918488" cy="4607688"/>
            <a:chOff x="141484" y="1186392"/>
            <a:chExt cx="2918488" cy="4607688"/>
          </a:xfrm>
        </p:grpSpPr>
        <p:sp>
          <p:nvSpPr>
            <p:cNvPr id="81" name="ZoneTexte 80">
              <a:extLst>
                <a:ext uri="{FF2B5EF4-FFF2-40B4-BE49-F238E27FC236}">
                  <a16:creationId xmlns:a16="http://schemas.microsoft.com/office/drawing/2014/main" id="{87A00E7C-C92B-4DBD-B926-0422A12FB62F}"/>
                </a:ext>
              </a:extLst>
            </p:cNvPr>
            <p:cNvSpPr txBox="1">
              <a:spLocks/>
            </p:cNvSpPr>
            <p:nvPr/>
          </p:nvSpPr>
          <p:spPr>
            <a:xfrm>
              <a:off x="546356" y="2217715"/>
              <a:ext cx="2108745"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chemeClr val="accent1"/>
                  </a:solidFill>
                  <a:effectLst/>
                  <a:uLnTx/>
                  <a:uFillTx/>
                  <a:latin typeface="+mj-lt"/>
                  <a:ea typeface="Lato" panose="020F0502020204030203" pitchFamily="34" charset="0"/>
                  <a:cs typeface="Lato" panose="020F0502020204030203" pitchFamily="34" charset="0"/>
                </a:rPr>
                <a:t>Stratégie globale</a:t>
              </a:r>
            </a:p>
          </p:txBody>
        </p:sp>
        <p:sp>
          <p:nvSpPr>
            <p:cNvPr id="11" name="Rectangle 10">
              <a:extLst>
                <a:ext uri="{FF2B5EF4-FFF2-40B4-BE49-F238E27FC236}">
                  <a16:creationId xmlns:a16="http://schemas.microsoft.com/office/drawing/2014/main" id="{ED03594C-AAD1-411D-836F-A23960929B71}"/>
                </a:ext>
              </a:extLst>
            </p:cNvPr>
            <p:cNvSpPr>
              <a:spLocks/>
            </p:cNvSpPr>
            <p:nvPr/>
          </p:nvSpPr>
          <p:spPr>
            <a:xfrm>
              <a:off x="345600" y="3800393"/>
              <a:ext cx="2598705" cy="1993687"/>
            </a:xfrm>
            <a:prstGeom prst="rect">
              <a:avLst/>
            </a:prstGeom>
          </p:spPr>
          <p:txBody>
            <a:bodyPr wrap="square">
              <a:spAutoFit/>
            </a:bodyPr>
            <a:lstStyle/>
            <a:p>
              <a:pPr algn="just">
                <a:lnSpc>
                  <a:spcPct val="150000"/>
                </a:lnSpc>
              </a:pPr>
              <a:r>
                <a:rPr lang="fr-FR" sz="1200">
                  <a:solidFill>
                    <a:schemeClr val="tx1">
                      <a:lumMod val="95000"/>
                      <a:lumOff val="5000"/>
                    </a:schemeClr>
                  </a:solidFill>
                  <a:latin typeface="+mj-lt"/>
                  <a:ea typeface="Lato" panose="020F0502020204030203" pitchFamily="34" charset="0"/>
                  <a:cs typeface="Lato" panose="020F0502020204030203" pitchFamily="34" charset="0"/>
                </a:rPr>
                <a:t>Une stratégie de compromis entre l’ensembliste et le cas par cas, entre la complexité de synchroniser tous les travaux et la nécessaire adaptation pour faire cohabiter des applications déjà fusionnées ou non.</a:t>
              </a:r>
            </a:p>
          </p:txBody>
        </p:sp>
        <p:sp>
          <p:nvSpPr>
            <p:cNvPr id="9" name="Rectangle 8">
              <a:extLst>
                <a:ext uri="{FF2B5EF4-FFF2-40B4-BE49-F238E27FC236}">
                  <a16:creationId xmlns:a16="http://schemas.microsoft.com/office/drawing/2014/main" id="{F837FFAF-891E-49BB-B43F-0CAEEC0AE71C}"/>
                </a:ext>
              </a:extLst>
            </p:cNvPr>
            <p:cNvSpPr>
              <a:spLocks/>
            </p:cNvSpPr>
            <p:nvPr/>
          </p:nvSpPr>
          <p:spPr>
            <a:xfrm>
              <a:off x="141484" y="2818856"/>
              <a:ext cx="2918488" cy="523220"/>
            </a:xfrm>
            <a:prstGeom prst="rect">
              <a:avLst/>
            </a:prstGeom>
          </p:spPr>
          <p:txBody>
            <a:bodyPr wrap="square">
              <a:spAutoFit/>
            </a:bodyPr>
            <a:lstStyle/>
            <a:p>
              <a:pPr algn="ctr"/>
              <a:r>
                <a:rPr lang="fr-FR" sz="1400">
                  <a:solidFill>
                    <a:schemeClr val="accent1"/>
                  </a:solidFill>
                  <a:latin typeface="+mj-lt"/>
                  <a:ea typeface="Lato" panose="020F0502020204030203" pitchFamily="34" charset="0"/>
                  <a:cs typeface="Lato" panose="020F0502020204030203" pitchFamily="34" charset="0"/>
                </a:rPr>
                <a:t>Préconisation de découpage en grappes applicatives</a:t>
              </a:r>
            </a:p>
          </p:txBody>
        </p:sp>
        <p:pic>
          <p:nvPicPr>
            <p:cNvPr id="114" name="Social-White-Background">
              <a:extLst>
                <a:ext uri="{FF2B5EF4-FFF2-40B4-BE49-F238E27FC236}">
                  <a16:creationId xmlns:a16="http://schemas.microsoft.com/office/drawing/2014/main" id="{F8B330C1-14B9-46A9-AAA1-313969FB8151}"/>
                </a:ext>
              </a:extLst>
            </p:cNvPr>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50728" y="1186392"/>
              <a:ext cx="900000" cy="900000"/>
            </a:xfrm>
            <a:prstGeom prst="rect">
              <a:avLst/>
            </a:prstGeom>
          </p:spPr>
        </p:pic>
      </p:grpSp>
      <p:sp>
        <p:nvSpPr>
          <p:cNvPr id="30" name="Espace réservé de la date 19">
            <a:extLst>
              <a:ext uri="{FF2B5EF4-FFF2-40B4-BE49-F238E27FC236}">
                <a16:creationId xmlns:a16="http://schemas.microsoft.com/office/drawing/2014/main" id="{E4ED97FD-C161-4428-B59B-FF15AA162A18}"/>
              </a:ext>
            </a:extLst>
          </p:cNvPr>
          <p:cNvSpPr>
            <a:spLocks noGrp="1"/>
          </p:cNvSpPr>
          <p:nvPr>
            <p:ph type="dt" sz="half" idx="10"/>
          </p:nvPr>
        </p:nvSpPr>
        <p:spPr>
          <a:xfrm>
            <a:off x="8248500" y="6378000"/>
            <a:ext cx="1267500" cy="480000"/>
          </a:xfrm>
        </p:spPr>
        <p:txBody>
          <a:bodyPr/>
          <a:lstStyle/>
          <a:p>
            <a:pPr algn="r"/>
            <a:r>
              <a:rPr lang="fr-FR" cap="all"/>
              <a:t>09/11/2021</a:t>
            </a:r>
          </a:p>
        </p:txBody>
      </p:sp>
      <p:sp>
        <p:nvSpPr>
          <p:cNvPr id="31" name="Espace réservé du numéro de diapositive 21">
            <a:extLst>
              <a:ext uri="{FF2B5EF4-FFF2-40B4-BE49-F238E27FC236}">
                <a16:creationId xmlns:a16="http://schemas.microsoft.com/office/drawing/2014/main" id="{ECD52EDA-7134-4AAE-B69C-8C15343850E7}"/>
              </a:ext>
            </a:extLst>
          </p:cNvPr>
          <p:cNvSpPr>
            <a:spLocks noGrp="1"/>
          </p:cNvSpPr>
          <p:nvPr>
            <p:ph type="sldNum" sz="quarter" idx="12"/>
          </p:nvPr>
        </p:nvSpPr>
        <p:spPr>
          <a:xfrm>
            <a:off x="6786000" y="6378000"/>
            <a:ext cx="1462500" cy="480000"/>
          </a:xfrm>
        </p:spPr>
        <p:txBody>
          <a:bodyPr/>
          <a:lstStyle/>
          <a:p>
            <a:fld id="{733122C9-A0B9-462F-8757-0847AD287B63}" type="slidenum">
              <a:rPr lang="fr-FR" smtClean="0"/>
              <a:pPr/>
              <a:t>12</a:t>
            </a:fld>
            <a:endParaRPr lang="fr-FR"/>
          </a:p>
        </p:txBody>
      </p:sp>
    </p:spTree>
    <p:extLst>
      <p:ext uri="{BB962C8B-B14F-4D97-AF65-F5344CB8AC3E}">
        <p14:creationId xmlns:p14="http://schemas.microsoft.com/office/powerpoint/2010/main" val="1738818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69986" y="214136"/>
            <a:ext cx="7974710" cy="960000"/>
          </a:xfrm>
        </p:spPr>
        <p:txBody>
          <a:bodyPr/>
          <a:lstStyle/>
          <a:p>
            <a:r>
              <a:rPr lang="fr-FR" sz="2400"/>
              <a:t>Proposition de découpage des applications nationales pour la mise en œuvre de la fusion</a:t>
            </a:r>
          </a:p>
        </p:txBody>
      </p:sp>
      <p:sp>
        <p:nvSpPr>
          <p:cNvPr id="11" name="TextBox 6">
            <a:extLst>
              <a:ext uri="{FF2B5EF4-FFF2-40B4-BE49-F238E27FC236}">
                <a16:creationId xmlns:a16="http://schemas.microsoft.com/office/drawing/2014/main" id="{6F213AF4-0933-4E1A-93CC-71A8048A4C70}"/>
              </a:ext>
            </a:extLst>
          </p:cNvPr>
          <p:cNvSpPr txBox="1">
            <a:spLocks/>
          </p:cNvSpPr>
          <p:nvPr/>
        </p:nvSpPr>
        <p:spPr>
          <a:xfrm>
            <a:off x="158562" y="1753620"/>
            <a:ext cx="9651628" cy="416155"/>
          </a:xfrm>
          <a:prstGeom prst="rect">
            <a:avLst/>
          </a:prstGeom>
          <a:solidFill>
            <a:schemeClr val="accent1"/>
          </a:solidFill>
        </p:spPr>
        <p:txBody>
          <a:bodyPr wrap="square" rtlCol="0" anchor="ctr">
            <a:noAutofit/>
          </a:bodyPr>
          <a:lstStyle/>
          <a:p>
            <a:pPr algn="ctr">
              <a:buFont typeface=""/>
            </a:pPr>
            <a:r>
              <a:rPr lang="fr-FR" sz="1600" b="1">
                <a:solidFill>
                  <a:srgbClr val="FFFFFF"/>
                </a:solidFill>
                <a:cs typeface="Arial" panose="020B0604020202020204" pitchFamily="34" charset="0"/>
              </a:rPr>
              <a:t>Par domaine fonctionnel / application cœur</a:t>
            </a:r>
          </a:p>
        </p:txBody>
      </p:sp>
      <p:sp>
        <p:nvSpPr>
          <p:cNvPr id="18" name="TextBox 6">
            <a:extLst>
              <a:ext uri="{FF2B5EF4-FFF2-40B4-BE49-F238E27FC236}">
                <a16:creationId xmlns:a16="http://schemas.microsoft.com/office/drawing/2014/main" id="{E9A4DC5F-C2A0-4C45-81E4-DED92D5E37D2}"/>
              </a:ext>
            </a:extLst>
          </p:cNvPr>
          <p:cNvSpPr txBox="1">
            <a:spLocks/>
          </p:cNvSpPr>
          <p:nvPr/>
        </p:nvSpPr>
        <p:spPr>
          <a:xfrm>
            <a:off x="7767551" y="2434699"/>
            <a:ext cx="1105548" cy="2130060"/>
          </a:xfrm>
          <a:prstGeom prst="rect">
            <a:avLst/>
          </a:prstGeom>
          <a:solidFill>
            <a:schemeClr val="accent6">
              <a:lumMod val="20000"/>
              <a:lumOff val="80000"/>
            </a:schemeClr>
          </a:solidFill>
        </p:spPr>
        <p:txBody>
          <a:bodyPr wrap="square" rtlCol="0" anchor="t">
            <a:noAutofit/>
          </a:bodyPr>
          <a:lstStyle/>
          <a:p>
            <a:pPr algn="ctr">
              <a:spcBef>
                <a:spcPts val="300"/>
              </a:spcBef>
              <a:buFont typeface=""/>
            </a:pPr>
            <a:r>
              <a:rPr lang="fr-FR" sz="1600" b="1">
                <a:cs typeface="Arial" panose="020B0604020202020204" pitchFamily="34" charset="0"/>
              </a:rPr>
              <a:t>Finances</a:t>
            </a:r>
          </a:p>
          <a:p>
            <a:pPr algn="ctr">
              <a:spcBef>
                <a:spcPts val="300"/>
              </a:spcBef>
              <a:buFont typeface=""/>
            </a:pPr>
            <a:endParaRPr lang="fr-FR" sz="1600" b="1">
              <a:cs typeface="Arial" panose="020B0604020202020204" pitchFamily="34" charset="0"/>
            </a:endParaRPr>
          </a:p>
          <a:p>
            <a:pPr algn="ctr">
              <a:spcBef>
                <a:spcPts val="300"/>
              </a:spcBef>
              <a:buFont typeface=""/>
            </a:pPr>
            <a:endParaRPr lang="fr-FR" sz="1600" b="1">
              <a:cs typeface="Arial" panose="020B0604020202020204" pitchFamily="34" charset="0"/>
            </a:endParaRPr>
          </a:p>
          <a:p>
            <a:pPr algn="ctr">
              <a:spcBef>
                <a:spcPts val="300"/>
              </a:spcBef>
              <a:buFont typeface=""/>
            </a:pPr>
            <a:r>
              <a:rPr lang="fr-FR" sz="1000">
                <a:cs typeface="Arial" panose="020B0604020202020204" pitchFamily="34" charset="0"/>
              </a:rPr>
              <a:t>Opera</a:t>
            </a:r>
            <a:br>
              <a:rPr lang="fr-FR" sz="1000">
                <a:cs typeface="Arial" panose="020B0604020202020204" pitchFamily="34" charset="0"/>
              </a:rPr>
            </a:br>
            <a:r>
              <a:rPr lang="fr-FR" sz="1000">
                <a:cs typeface="Arial" panose="020B0604020202020204" pitchFamily="34" charset="0"/>
              </a:rPr>
              <a:t>Opale</a:t>
            </a:r>
            <a:br>
              <a:rPr lang="fr-FR" sz="1000">
                <a:cs typeface="Arial" panose="020B0604020202020204" pitchFamily="34" charset="0"/>
              </a:rPr>
            </a:br>
            <a:r>
              <a:rPr lang="fr-FR" sz="1000">
                <a:cs typeface="Arial" panose="020B0604020202020204" pitchFamily="34" charset="0"/>
              </a:rPr>
              <a:t>Chorus DT</a:t>
            </a:r>
          </a:p>
          <a:p>
            <a:pPr algn="ctr">
              <a:spcBef>
                <a:spcPts val="300"/>
              </a:spcBef>
              <a:buFont typeface=""/>
            </a:pPr>
            <a:r>
              <a:rPr lang="fr-FR" sz="1000">
                <a:cs typeface="Arial" panose="020B0604020202020204" pitchFamily="34" charset="0"/>
              </a:rPr>
              <a:t>…</a:t>
            </a:r>
          </a:p>
          <a:p>
            <a:pPr algn="ctr">
              <a:spcBef>
                <a:spcPts val="300"/>
              </a:spcBef>
              <a:buFont typeface=""/>
            </a:pPr>
            <a:endParaRPr lang="fr-FR" sz="1000" b="1">
              <a:cs typeface="Arial" panose="020B0604020202020204" pitchFamily="34" charset="0"/>
            </a:endParaRPr>
          </a:p>
        </p:txBody>
      </p:sp>
      <p:sp>
        <p:nvSpPr>
          <p:cNvPr id="20" name="TextBox 6">
            <a:extLst>
              <a:ext uri="{FF2B5EF4-FFF2-40B4-BE49-F238E27FC236}">
                <a16:creationId xmlns:a16="http://schemas.microsoft.com/office/drawing/2014/main" id="{CB5B1A69-7643-4F78-9D53-8E9F4CD9BAC9}"/>
              </a:ext>
            </a:extLst>
          </p:cNvPr>
          <p:cNvSpPr txBox="1">
            <a:spLocks/>
          </p:cNvSpPr>
          <p:nvPr/>
        </p:nvSpPr>
        <p:spPr>
          <a:xfrm>
            <a:off x="179343" y="2453572"/>
            <a:ext cx="595809" cy="2111185"/>
          </a:xfrm>
          <a:prstGeom prst="rect">
            <a:avLst/>
          </a:prstGeom>
          <a:solidFill>
            <a:schemeClr val="accent2">
              <a:lumMod val="20000"/>
              <a:lumOff val="80000"/>
            </a:schemeClr>
          </a:solidFill>
        </p:spPr>
        <p:txBody>
          <a:bodyPr wrap="square" lIns="0" rIns="0" rtlCol="0" anchor="t">
            <a:noAutofit/>
          </a:bodyPr>
          <a:lstStyle/>
          <a:p>
            <a:pPr algn="ctr">
              <a:spcBef>
                <a:spcPts val="300"/>
              </a:spcBef>
              <a:buFont typeface=""/>
            </a:pPr>
            <a:r>
              <a:rPr lang="fr-FR" sz="1600" b="1">
                <a:cs typeface="Arial" panose="020B0604020202020204" pitchFamily="34" charset="0"/>
              </a:rPr>
              <a:t>1D</a:t>
            </a:r>
          </a:p>
          <a:p>
            <a:pPr algn="ctr">
              <a:spcBef>
                <a:spcPts val="300"/>
              </a:spcBef>
              <a:buFont typeface=""/>
            </a:pPr>
            <a:endParaRPr lang="fr-FR" sz="1000" b="1">
              <a:cs typeface="Arial" panose="020B0604020202020204" pitchFamily="34" charset="0"/>
            </a:endParaRPr>
          </a:p>
          <a:p>
            <a:pPr algn="ctr">
              <a:spcBef>
                <a:spcPts val="300"/>
              </a:spcBef>
              <a:buFont typeface=""/>
            </a:pPr>
            <a:endParaRPr lang="fr-FR" sz="1000" b="1">
              <a:cs typeface="Arial" panose="020B0604020202020204" pitchFamily="34" charset="0"/>
            </a:endParaRPr>
          </a:p>
          <a:p>
            <a:pPr algn="ctr">
              <a:spcBef>
                <a:spcPts val="300"/>
              </a:spcBef>
              <a:buFont typeface=""/>
            </a:pPr>
            <a:endParaRPr lang="fr-FR" sz="1000" b="1">
              <a:cs typeface="Arial" panose="020B0604020202020204" pitchFamily="34" charset="0"/>
            </a:endParaRPr>
          </a:p>
          <a:p>
            <a:pPr algn="ctr">
              <a:spcBef>
                <a:spcPts val="300"/>
              </a:spcBef>
              <a:buFont typeface=""/>
            </a:pPr>
            <a:r>
              <a:rPr lang="fr-FR" sz="1000">
                <a:cs typeface="Arial" panose="020B0604020202020204" pitchFamily="34" charset="0"/>
              </a:rPr>
              <a:t>Onde</a:t>
            </a:r>
          </a:p>
          <a:p>
            <a:pPr algn="ctr">
              <a:spcBef>
                <a:spcPts val="300"/>
              </a:spcBef>
              <a:buFont typeface=""/>
            </a:pPr>
            <a:r>
              <a:rPr lang="fr-FR" sz="1000">
                <a:cs typeface="Arial" panose="020B0604020202020204" pitchFamily="34" charset="0"/>
              </a:rPr>
              <a:t>Décibel</a:t>
            </a:r>
          </a:p>
          <a:p>
            <a:pPr algn="ctr">
              <a:spcBef>
                <a:spcPts val="300"/>
              </a:spcBef>
              <a:buFont typeface=""/>
            </a:pPr>
            <a:r>
              <a:rPr lang="fr-FR" sz="1000">
                <a:cs typeface="Arial" panose="020B0604020202020204" pitchFamily="34" charset="0"/>
              </a:rPr>
              <a:t>…</a:t>
            </a:r>
          </a:p>
        </p:txBody>
      </p:sp>
      <p:sp>
        <p:nvSpPr>
          <p:cNvPr id="25" name="TextBox 6">
            <a:extLst>
              <a:ext uri="{FF2B5EF4-FFF2-40B4-BE49-F238E27FC236}">
                <a16:creationId xmlns:a16="http://schemas.microsoft.com/office/drawing/2014/main" id="{B08290D5-6201-489F-8606-5506708BA741}"/>
              </a:ext>
            </a:extLst>
          </p:cNvPr>
          <p:cNvSpPr txBox="1">
            <a:spLocks/>
          </p:cNvSpPr>
          <p:nvPr/>
        </p:nvSpPr>
        <p:spPr>
          <a:xfrm>
            <a:off x="9037417" y="2434699"/>
            <a:ext cx="772773" cy="1671473"/>
          </a:xfrm>
          <a:prstGeom prst="rect">
            <a:avLst/>
          </a:prstGeom>
          <a:solidFill>
            <a:schemeClr val="accent1">
              <a:lumMod val="90000"/>
              <a:lumOff val="10000"/>
            </a:schemeClr>
          </a:solidFill>
          <a:ln w="28575">
            <a:noFill/>
            <a:prstDash val="solid"/>
          </a:ln>
        </p:spPr>
        <p:txBody>
          <a:bodyPr wrap="square" rtlCol="0" anchor="t">
            <a:noAutofit/>
          </a:bodyPr>
          <a:lstStyle/>
          <a:p>
            <a:pPr algn="ctr">
              <a:spcBef>
                <a:spcPts val="300"/>
              </a:spcBef>
              <a:buFont typeface=""/>
            </a:pPr>
            <a:r>
              <a:rPr lang="fr-FR" sz="1600" b="1">
                <a:solidFill>
                  <a:schemeClr val="bg1"/>
                </a:solidFill>
                <a:cs typeface="Arial" panose="020B0604020202020204" pitchFamily="34" charset="0"/>
              </a:rPr>
              <a:t>RH</a:t>
            </a:r>
            <a:br>
              <a:rPr lang="fr-FR" sz="1600" b="1">
                <a:solidFill>
                  <a:schemeClr val="bg1"/>
                </a:solidFill>
                <a:cs typeface="Arial" panose="020B0604020202020204" pitchFamily="34" charset="0"/>
              </a:rPr>
            </a:br>
            <a:r>
              <a:rPr lang="fr-FR" sz="900" i="1">
                <a:solidFill>
                  <a:schemeClr val="bg1"/>
                </a:solidFill>
                <a:cs typeface="Arial" panose="020B0604020202020204" pitchFamily="34" charset="0"/>
              </a:rPr>
              <a:t>(périmètre géré par le </a:t>
            </a:r>
            <a:r>
              <a:rPr lang="fr-FR" sz="900" i="1" err="1">
                <a:solidFill>
                  <a:schemeClr val="bg1"/>
                </a:solidFill>
                <a:cs typeface="Arial" panose="020B0604020202020204" pitchFamily="34" charset="0"/>
              </a:rPr>
              <a:t>Semsirh</a:t>
            </a:r>
            <a:r>
              <a:rPr lang="fr-FR" sz="900" i="1">
                <a:solidFill>
                  <a:schemeClr val="bg1"/>
                </a:solidFill>
                <a:cs typeface="Arial" panose="020B0604020202020204" pitchFamily="34" charset="0"/>
              </a:rPr>
              <a:t>)</a:t>
            </a:r>
          </a:p>
          <a:p>
            <a:pPr algn="ctr">
              <a:spcBef>
                <a:spcPts val="300"/>
              </a:spcBef>
              <a:buFont typeface=""/>
            </a:pPr>
            <a:endParaRPr lang="fr-FR" sz="1600" b="1">
              <a:solidFill>
                <a:schemeClr val="bg1"/>
              </a:solidFill>
              <a:cs typeface="Arial" panose="020B0604020202020204" pitchFamily="34" charset="0"/>
            </a:endParaRPr>
          </a:p>
          <a:p>
            <a:pPr algn="ctr">
              <a:spcBef>
                <a:spcPts val="300"/>
              </a:spcBef>
              <a:buFont typeface=""/>
            </a:pPr>
            <a:br>
              <a:rPr lang="fr-FR" sz="1600" b="1">
                <a:solidFill>
                  <a:schemeClr val="bg1"/>
                </a:solidFill>
                <a:cs typeface="Arial" panose="020B0604020202020204" pitchFamily="34" charset="0"/>
              </a:rPr>
            </a:br>
            <a:endParaRPr lang="fr-FR" sz="900">
              <a:solidFill>
                <a:schemeClr val="bg1"/>
              </a:solidFill>
              <a:cs typeface="Arial" panose="020B0604020202020204" pitchFamily="34" charset="0"/>
            </a:endParaRPr>
          </a:p>
        </p:txBody>
      </p:sp>
      <p:sp>
        <p:nvSpPr>
          <p:cNvPr id="29" name="TextBox 6">
            <a:extLst>
              <a:ext uri="{FF2B5EF4-FFF2-40B4-BE49-F238E27FC236}">
                <a16:creationId xmlns:a16="http://schemas.microsoft.com/office/drawing/2014/main" id="{2F170ED7-AC48-405F-982B-49BC0A07706B}"/>
              </a:ext>
            </a:extLst>
          </p:cNvPr>
          <p:cNvSpPr txBox="1">
            <a:spLocks/>
          </p:cNvSpPr>
          <p:nvPr/>
        </p:nvSpPr>
        <p:spPr>
          <a:xfrm>
            <a:off x="5710149" y="2440872"/>
            <a:ext cx="684000" cy="2123887"/>
          </a:xfrm>
          <a:prstGeom prst="rect">
            <a:avLst/>
          </a:prstGeom>
          <a:solidFill>
            <a:schemeClr val="bg1">
              <a:lumMod val="85000"/>
            </a:schemeClr>
          </a:solidFill>
        </p:spPr>
        <p:txBody>
          <a:bodyPr wrap="square" lIns="0" rIns="0" rtlCol="0" anchor="t">
            <a:noAutofit/>
          </a:bodyPr>
          <a:lstStyle/>
          <a:p>
            <a:pPr algn="ctr">
              <a:spcBef>
                <a:spcPts val="300"/>
              </a:spcBef>
              <a:buFont typeface=""/>
            </a:pPr>
            <a:r>
              <a:rPr lang="fr-FR" sz="1400" b="1" err="1">
                <a:cs typeface="Arial" panose="020B0604020202020204" pitchFamily="34" charset="0"/>
              </a:rPr>
              <a:t>Réfé-rentiels</a:t>
            </a:r>
            <a:endParaRPr lang="fr-FR" sz="1400" b="1">
              <a:cs typeface="Arial" panose="020B0604020202020204" pitchFamily="34" charset="0"/>
            </a:endParaRPr>
          </a:p>
          <a:p>
            <a:pPr algn="ctr">
              <a:spcBef>
                <a:spcPts val="300"/>
              </a:spcBef>
              <a:buFont typeface=""/>
            </a:pPr>
            <a:endParaRPr lang="fr-FR" sz="1600" b="1">
              <a:cs typeface="Arial" panose="020B0604020202020204" pitchFamily="34" charset="0"/>
            </a:endParaRPr>
          </a:p>
          <a:p>
            <a:pPr marL="0" marR="0" lvl="0" indent="0" algn="ctr" defTabSz="914400" rtl="0" eaLnBrk="1" fontAlgn="auto" latinLnBrk="0" hangingPunct="1">
              <a:lnSpc>
                <a:spcPct val="100000"/>
              </a:lnSpc>
              <a:spcBef>
                <a:spcPts val="300"/>
              </a:spcBef>
              <a:spcAft>
                <a:spcPts val="0"/>
              </a:spcAft>
              <a:buClrTx/>
              <a:buSzTx/>
              <a:buFont typeface=""/>
              <a:buNone/>
              <a:tabLst/>
              <a:defRPr/>
            </a:pPr>
            <a:endParaRPr lang="fr-FR" sz="1000" b="1">
              <a:cs typeface="Arial" panose="020B0604020202020204" pitchFamily="34" charset="0"/>
            </a:endParaRPr>
          </a:p>
          <a:p>
            <a:pPr marL="0" marR="0" lvl="0" indent="0" algn="ctr" defTabSz="914400" rtl="0" eaLnBrk="1" fontAlgn="auto" latinLnBrk="0" hangingPunct="1">
              <a:lnSpc>
                <a:spcPct val="100000"/>
              </a:lnSpc>
              <a:spcBef>
                <a:spcPts val="300"/>
              </a:spcBef>
              <a:spcAft>
                <a:spcPts val="0"/>
              </a:spcAft>
              <a:buClrTx/>
              <a:buSzTx/>
              <a:buFont typeface=""/>
              <a:buNone/>
              <a:tabLst/>
              <a:defRPr/>
            </a:pPr>
            <a:r>
              <a:rPr kumimoji="0" lang="fr-FR" sz="1000" i="0" u="none" strike="noStrike" kern="1200" cap="none" spc="0" normalizeH="0" baseline="0" noProof="0">
                <a:ln>
                  <a:noFill/>
                </a:ln>
                <a:effectLst/>
                <a:uLnTx/>
                <a:uFillTx/>
                <a:ea typeface="+mn-ea"/>
                <a:cs typeface="Arial" panose="020B0604020202020204" pitchFamily="34" charset="0"/>
              </a:rPr>
              <a:t>BCN</a:t>
            </a:r>
          </a:p>
          <a:p>
            <a:pPr marL="0" marR="0" lvl="0" indent="0" algn="ctr" defTabSz="914400" rtl="0" eaLnBrk="1" fontAlgn="auto" latinLnBrk="0" hangingPunct="1">
              <a:lnSpc>
                <a:spcPct val="100000"/>
              </a:lnSpc>
              <a:spcBef>
                <a:spcPts val="300"/>
              </a:spcBef>
              <a:spcAft>
                <a:spcPts val="0"/>
              </a:spcAft>
              <a:buClrTx/>
              <a:buSzTx/>
              <a:buFont typeface=""/>
              <a:buNone/>
              <a:tabLst/>
              <a:defRPr/>
            </a:pPr>
            <a:r>
              <a:rPr lang="fr-FR" sz="1000">
                <a:cs typeface="Arial" panose="020B0604020202020204" pitchFamily="34" charset="0"/>
              </a:rPr>
              <a:t>RAMSESE</a:t>
            </a:r>
          </a:p>
          <a:p>
            <a:pPr marL="0" marR="0" lvl="0" indent="0" algn="ctr" defTabSz="914400" rtl="0" eaLnBrk="1" fontAlgn="auto" latinLnBrk="0" hangingPunct="1">
              <a:lnSpc>
                <a:spcPct val="100000"/>
              </a:lnSpc>
              <a:spcBef>
                <a:spcPts val="300"/>
              </a:spcBef>
              <a:spcAft>
                <a:spcPts val="0"/>
              </a:spcAft>
              <a:buClrTx/>
              <a:buSzTx/>
              <a:buFont typeface=""/>
              <a:buNone/>
              <a:tabLst/>
              <a:defRPr/>
            </a:pPr>
            <a:r>
              <a:rPr kumimoji="0" lang="fr-FR" sz="1000" i="0" u="none" strike="noStrike" kern="1200" cap="none" spc="0" normalizeH="0" baseline="0" noProof="0">
                <a:ln>
                  <a:noFill/>
                </a:ln>
                <a:effectLst/>
                <a:uLnTx/>
                <a:uFillTx/>
                <a:ea typeface="+mn-ea"/>
                <a:cs typeface="Arial" panose="020B0604020202020204" pitchFamily="34" charset="0"/>
              </a:rPr>
              <a:t>RNIE</a:t>
            </a:r>
          </a:p>
          <a:p>
            <a:pPr algn="ctr">
              <a:spcBef>
                <a:spcPts val="300"/>
              </a:spcBef>
              <a:buFont typeface=""/>
            </a:pPr>
            <a:endParaRPr lang="fr-FR" sz="1600" b="1">
              <a:cs typeface="Arial" panose="020B0604020202020204" pitchFamily="34" charset="0"/>
            </a:endParaRPr>
          </a:p>
        </p:txBody>
      </p:sp>
      <p:sp>
        <p:nvSpPr>
          <p:cNvPr id="30" name="TextBox 6">
            <a:extLst>
              <a:ext uri="{FF2B5EF4-FFF2-40B4-BE49-F238E27FC236}">
                <a16:creationId xmlns:a16="http://schemas.microsoft.com/office/drawing/2014/main" id="{61F97080-579C-4678-BF08-71C34E785E67}"/>
              </a:ext>
            </a:extLst>
          </p:cNvPr>
          <p:cNvSpPr txBox="1">
            <a:spLocks/>
          </p:cNvSpPr>
          <p:nvPr/>
        </p:nvSpPr>
        <p:spPr>
          <a:xfrm>
            <a:off x="6460587" y="2442777"/>
            <a:ext cx="1142644" cy="2121980"/>
          </a:xfrm>
          <a:prstGeom prst="rect">
            <a:avLst/>
          </a:prstGeom>
          <a:solidFill>
            <a:schemeClr val="bg1">
              <a:lumMod val="85000"/>
            </a:schemeClr>
          </a:solidFill>
        </p:spPr>
        <p:txBody>
          <a:bodyPr wrap="square" lIns="0" rIns="0" rtlCol="0" anchor="t">
            <a:noAutofit/>
          </a:bodyPr>
          <a:lstStyle/>
          <a:p>
            <a:pPr algn="ctr">
              <a:buFont typeface=""/>
            </a:pPr>
            <a:r>
              <a:rPr lang="fr-FR" sz="1400" b="1" err="1">
                <a:cs typeface="Arial" panose="020B0604020202020204" pitchFamily="34" charset="0"/>
              </a:rPr>
              <a:t>Authen-tification</a:t>
            </a:r>
            <a:endParaRPr lang="fr-FR" sz="1400" b="1">
              <a:cs typeface="Arial" panose="020B0604020202020204" pitchFamily="34" charset="0"/>
            </a:endParaRPr>
          </a:p>
          <a:p>
            <a:pPr algn="ctr">
              <a:buFont typeface=""/>
            </a:pPr>
            <a:endParaRPr lang="fr-FR" sz="700" b="1">
              <a:cs typeface="Arial" panose="020B0604020202020204" pitchFamily="34" charset="0"/>
            </a:endParaRPr>
          </a:p>
          <a:p>
            <a:pPr algn="ctr">
              <a:buFont typeface=""/>
            </a:pPr>
            <a:r>
              <a:rPr lang="fr-FR" sz="1100" b="1">
                <a:cs typeface="Arial" panose="020B0604020202020204" pitchFamily="34" charset="0"/>
              </a:rPr>
              <a:t>Agents</a:t>
            </a:r>
            <a:endParaRPr lang="fr-FR" sz="1050" b="1">
              <a:cs typeface="Arial" panose="020B0604020202020204" pitchFamily="34" charset="0"/>
            </a:endParaRPr>
          </a:p>
          <a:p>
            <a:pPr algn="ctr">
              <a:buFont typeface=""/>
            </a:pPr>
            <a:r>
              <a:rPr lang="fr-FR" sz="1000">
                <a:cs typeface="Arial" panose="020B0604020202020204" pitchFamily="34" charset="0"/>
              </a:rPr>
              <a:t>ARENA</a:t>
            </a:r>
            <a:br>
              <a:rPr lang="fr-FR" sz="1000">
                <a:cs typeface="Arial" panose="020B0604020202020204" pitchFamily="34" charset="0"/>
              </a:rPr>
            </a:br>
            <a:r>
              <a:rPr lang="fr-FR" sz="1000">
                <a:cs typeface="Arial" panose="020B0604020202020204" pitchFamily="34" charset="0"/>
              </a:rPr>
              <a:t>…</a:t>
            </a:r>
          </a:p>
          <a:p>
            <a:pPr algn="ctr">
              <a:buFont typeface=""/>
            </a:pPr>
            <a:endParaRPr lang="fr-FR" sz="700">
              <a:cs typeface="Arial" panose="020B0604020202020204" pitchFamily="34" charset="0"/>
            </a:endParaRPr>
          </a:p>
          <a:p>
            <a:pPr algn="ctr">
              <a:buFont typeface=""/>
            </a:pPr>
            <a:r>
              <a:rPr lang="fr-FR" sz="1100" b="1" err="1">
                <a:cs typeface="Arial" panose="020B0604020202020204" pitchFamily="34" charset="0"/>
              </a:rPr>
              <a:t>Eleves</a:t>
            </a:r>
            <a:r>
              <a:rPr lang="fr-FR" sz="1100" b="1">
                <a:cs typeface="Arial" panose="020B0604020202020204" pitchFamily="34" charset="0"/>
              </a:rPr>
              <a:t>/Parents</a:t>
            </a:r>
          </a:p>
          <a:p>
            <a:pPr algn="ctr">
              <a:buFont typeface=""/>
            </a:pPr>
            <a:r>
              <a:rPr lang="fr-FR" sz="1000" err="1">
                <a:cs typeface="Arial" panose="020B0604020202020204" pitchFamily="34" charset="0"/>
              </a:rPr>
              <a:t>Educonnect</a:t>
            </a:r>
            <a:br>
              <a:rPr lang="fr-FR" sz="1000">
                <a:cs typeface="Arial" panose="020B0604020202020204" pitchFamily="34" charset="0"/>
              </a:rPr>
            </a:br>
            <a:r>
              <a:rPr lang="fr-FR" sz="1000">
                <a:cs typeface="Arial" panose="020B0604020202020204" pitchFamily="34" charset="0"/>
              </a:rPr>
              <a:t>…</a:t>
            </a:r>
          </a:p>
          <a:p>
            <a:pPr algn="ctr">
              <a:buFont typeface=""/>
            </a:pPr>
            <a:endParaRPr lang="fr-FR" sz="700">
              <a:cs typeface="Arial" panose="020B0604020202020204" pitchFamily="34" charset="0"/>
            </a:endParaRPr>
          </a:p>
          <a:p>
            <a:pPr algn="ctr">
              <a:buFont typeface=""/>
            </a:pPr>
            <a:r>
              <a:rPr lang="fr-FR" sz="1050" b="1">
                <a:cs typeface="Arial" panose="020B0604020202020204" pitchFamily="34" charset="0"/>
              </a:rPr>
              <a:t>Partenaires</a:t>
            </a:r>
          </a:p>
          <a:p>
            <a:pPr algn="ctr">
              <a:buFont typeface=""/>
            </a:pPr>
            <a:r>
              <a:rPr lang="fr-FR" sz="1000">
                <a:cs typeface="Arial" panose="020B0604020202020204" pitchFamily="34" charset="0"/>
              </a:rPr>
              <a:t>ENT</a:t>
            </a:r>
          </a:p>
          <a:p>
            <a:pPr algn="ctr">
              <a:buFont typeface=""/>
            </a:pPr>
            <a:endParaRPr lang="fr-FR" sz="1400" b="1">
              <a:cs typeface="Arial" panose="020B0604020202020204" pitchFamily="34" charset="0"/>
            </a:endParaRPr>
          </a:p>
          <a:p>
            <a:pPr algn="ctr">
              <a:buFont typeface=""/>
            </a:pPr>
            <a:endParaRPr lang="fr-FR" sz="1400" b="1">
              <a:cs typeface="Arial" panose="020B0604020202020204" pitchFamily="34" charset="0"/>
            </a:endParaRPr>
          </a:p>
        </p:txBody>
      </p:sp>
      <p:sp>
        <p:nvSpPr>
          <p:cNvPr id="34" name="TextBox 13">
            <a:extLst>
              <a:ext uri="{FF2B5EF4-FFF2-40B4-BE49-F238E27FC236}">
                <a16:creationId xmlns:a16="http://schemas.microsoft.com/office/drawing/2014/main" id="{48B10A5E-4B35-4F74-A5CB-9B151EFEA105}"/>
              </a:ext>
            </a:extLst>
          </p:cNvPr>
          <p:cNvSpPr txBox="1">
            <a:spLocks/>
          </p:cNvSpPr>
          <p:nvPr/>
        </p:nvSpPr>
        <p:spPr>
          <a:xfrm>
            <a:off x="243065" y="4527011"/>
            <a:ext cx="468366" cy="39174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a:solidFill>
                  <a:schemeClr val="bg1">
                    <a:lumMod val="50000"/>
                  </a:schemeClr>
                </a:solidFill>
              </a:rPr>
              <a:t>4</a:t>
            </a:r>
          </a:p>
        </p:txBody>
      </p:sp>
      <p:sp>
        <p:nvSpPr>
          <p:cNvPr id="37" name="TextBox 13">
            <a:extLst>
              <a:ext uri="{FF2B5EF4-FFF2-40B4-BE49-F238E27FC236}">
                <a16:creationId xmlns:a16="http://schemas.microsoft.com/office/drawing/2014/main" id="{F542DB28-46E5-42B2-955C-7F34B46CC2D7}"/>
              </a:ext>
            </a:extLst>
          </p:cNvPr>
          <p:cNvSpPr txBox="1">
            <a:spLocks/>
          </p:cNvSpPr>
          <p:nvPr/>
        </p:nvSpPr>
        <p:spPr>
          <a:xfrm>
            <a:off x="2972277" y="4527011"/>
            <a:ext cx="468366" cy="39174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a:solidFill>
                  <a:schemeClr val="bg1">
                    <a:lumMod val="50000"/>
                  </a:schemeClr>
                </a:solidFill>
              </a:rPr>
              <a:t>14</a:t>
            </a:r>
          </a:p>
        </p:txBody>
      </p:sp>
      <p:sp>
        <p:nvSpPr>
          <p:cNvPr id="31" name="TextBox 13">
            <a:extLst>
              <a:ext uri="{FF2B5EF4-FFF2-40B4-BE49-F238E27FC236}">
                <a16:creationId xmlns:a16="http://schemas.microsoft.com/office/drawing/2014/main" id="{CBBC5B60-A258-4838-A2D8-9B93D6070FCF}"/>
              </a:ext>
            </a:extLst>
          </p:cNvPr>
          <p:cNvSpPr txBox="1">
            <a:spLocks/>
          </p:cNvSpPr>
          <p:nvPr/>
        </p:nvSpPr>
        <p:spPr>
          <a:xfrm>
            <a:off x="8066676" y="4527011"/>
            <a:ext cx="507298" cy="39174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r>
              <a:rPr lang="fr-FR">
                <a:solidFill>
                  <a:schemeClr val="bg1">
                    <a:lumMod val="50000"/>
                  </a:schemeClr>
                </a:solidFill>
              </a:rPr>
              <a:t>12</a:t>
            </a:r>
          </a:p>
        </p:txBody>
      </p:sp>
      <p:sp>
        <p:nvSpPr>
          <p:cNvPr id="38" name="TextBox 13">
            <a:extLst>
              <a:ext uri="{FF2B5EF4-FFF2-40B4-BE49-F238E27FC236}">
                <a16:creationId xmlns:a16="http://schemas.microsoft.com/office/drawing/2014/main" id="{1E6731B7-9686-42FF-8CDD-746A17AB6BAD}"/>
              </a:ext>
            </a:extLst>
          </p:cNvPr>
          <p:cNvSpPr txBox="1">
            <a:spLocks/>
          </p:cNvSpPr>
          <p:nvPr/>
        </p:nvSpPr>
        <p:spPr>
          <a:xfrm>
            <a:off x="9062611" y="4527011"/>
            <a:ext cx="722385" cy="391748"/>
          </a:xfrm>
          <a:prstGeom prst="rect">
            <a:avLst/>
          </a:prstGeom>
          <a:noFill/>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a:solidFill>
                  <a:schemeClr val="bg1">
                    <a:lumMod val="50000"/>
                  </a:schemeClr>
                </a:solidFill>
              </a:rPr>
              <a:t>~50</a:t>
            </a:r>
          </a:p>
        </p:txBody>
      </p:sp>
      <p:sp>
        <p:nvSpPr>
          <p:cNvPr id="55" name="TextBox 6">
            <a:extLst>
              <a:ext uri="{FF2B5EF4-FFF2-40B4-BE49-F238E27FC236}">
                <a16:creationId xmlns:a16="http://schemas.microsoft.com/office/drawing/2014/main" id="{24F365E7-3E45-4D47-8389-636FF587C0F6}"/>
              </a:ext>
            </a:extLst>
          </p:cNvPr>
          <p:cNvSpPr txBox="1">
            <a:spLocks/>
          </p:cNvSpPr>
          <p:nvPr/>
        </p:nvSpPr>
        <p:spPr>
          <a:xfrm>
            <a:off x="179343" y="5170047"/>
            <a:ext cx="9630847" cy="852103"/>
          </a:xfrm>
          <a:prstGeom prst="rect">
            <a:avLst/>
          </a:prstGeom>
          <a:solidFill>
            <a:schemeClr val="bg1"/>
          </a:solidFill>
          <a:ln w="28575">
            <a:solidFill>
              <a:schemeClr val="bg1">
                <a:lumMod val="50000"/>
              </a:schemeClr>
            </a:solidFill>
            <a:prstDash val="sysDash"/>
          </a:ln>
        </p:spPr>
        <p:txBody>
          <a:bodyPr wrap="square" rtlCol="0" anchor="ctr">
            <a:noAutofit/>
          </a:bodyPr>
          <a:lstStyle/>
          <a:p>
            <a:pPr algn="ctr">
              <a:buFont typeface=""/>
            </a:pPr>
            <a:r>
              <a:rPr lang="fr-FR" sz="1600" b="1">
                <a:solidFill>
                  <a:schemeClr val="bg1">
                    <a:lumMod val="50000"/>
                  </a:schemeClr>
                </a:solidFill>
                <a:cs typeface="Arial" panose="020B0604020202020204" pitchFamily="34" charset="0"/>
              </a:rPr>
              <a:t>Applications non fusionnées</a:t>
            </a:r>
          </a:p>
          <a:p>
            <a:pPr algn="ctr">
              <a:buFont typeface=""/>
            </a:pPr>
            <a:endParaRPr lang="fr-FR" sz="1000">
              <a:solidFill>
                <a:schemeClr val="bg1">
                  <a:lumMod val="50000"/>
                </a:schemeClr>
              </a:solidFill>
              <a:cs typeface="Arial" panose="020B0604020202020204" pitchFamily="34" charset="0"/>
            </a:endParaRPr>
          </a:p>
          <a:p>
            <a:pPr algn="ctr">
              <a:buFont typeface=""/>
            </a:pPr>
            <a:r>
              <a:rPr lang="fr-FR" sz="1000">
                <a:solidFill>
                  <a:schemeClr val="bg1">
                    <a:lumMod val="50000"/>
                  </a:schemeClr>
                </a:solidFill>
                <a:cs typeface="Arial" panose="020B0604020202020204" pitchFamily="34" charset="0"/>
              </a:rPr>
              <a:t>Applications en voie de décommissionnement (SAGESSE, OCEAN, ATEN, …)</a:t>
            </a:r>
          </a:p>
          <a:p>
            <a:pPr algn="ctr">
              <a:buFont typeface=""/>
            </a:pPr>
            <a:r>
              <a:rPr lang="fr-FR" sz="1000">
                <a:solidFill>
                  <a:schemeClr val="bg1">
                    <a:lumMod val="50000"/>
                  </a:schemeClr>
                </a:solidFill>
                <a:cs typeface="Arial" panose="020B0604020202020204" pitchFamily="34" charset="0"/>
              </a:rPr>
              <a:t>Applications d’échanges (OMOGEN API,…)</a:t>
            </a:r>
          </a:p>
        </p:txBody>
      </p:sp>
      <p:sp>
        <p:nvSpPr>
          <p:cNvPr id="39" name="TextBox 13">
            <a:extLst>
              <a:ext uri="{FF2B5EF4-FFF2-40B4-BE49-F238E27FC236}">
                <a16:creationId xmlns:a16="http://schemas.microsoft.com/office/drawing/2014/main" id="{AA1270B6-FC6A-44A7-93C3-5F0B33785C2A}"/>
              </a:ext>
            </a:extLst>
          </p:cNvPr>
          <p:cNvSpPr txBox="1">
            <a:spLocks/>
          </p:cNvSpPr>
          <p:nvPr/>
        </p:nvSpPr>
        <p:spPr>
          <a:xfrm>
            <a:off x="6797726" y="4527011"/>
            <a:ext cx="468366" cy="39174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a:solidFill>
                  <a:schemeClr val="bg1">
                    <a:lumMod val="50000"/>
                  </a:schemeClr>
                </a:solidFill>
              </a:rPr>
              <a:t>16</a:t>
            </a:r>
          </a:p>
        </p:txBody>
      </p:sp>
      <p:sp>
        <p:nvSpPr>
          <p:cNvPr id="40" name="TextBox 13">
            <a:extLst>
              <a:ext uri="{FF2B5EF4-FFF2-40B4-BE49-F238E27FC236}">
                <a16:creationId xmlns:a16="http://schemas.microsoft.com/office/drawing/2014/main" id="{E1FC7781-9727-4E2F-A2D7-D2191E958D0A}"/>
              </a:ext>
            </a:extLst>
          </p:cNvPr>
          <p:cNvSpPr txBox="1">
            <a:spLocks/>
          </p:cNvSpPr>
          <p:nvPr/>
        </p:nvSpPr>
        <p:spPr>
          <a:xfrm>
            <a:off x="5801932" y="4527011"/>
            <a:ext cx="468366" cy="39174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a:solidFill>
                  <a:schemeClr val="bg1">
                    <a:lumMod val="50000"/>
                  </a:schemeClr>
                </a:solidFill>
              </a:rPr>
              <a:t>3</a:t>
            </a:r>
          </a:p>
        </p:txBody>
      </p:sp>
      <p:sp>
        <p:nvSpPr>
          <p:cNvPr id="45" name="TextBox 6">
            <a:extLst>
              <a:ext uri="{FF2B5EF4-FFF2-40B4-BE49-F238E27FC236}">
                <a16:creationId xmlns:a16="http://schemas.microsoft.com/office/drawing/2014/main" id="{E06FE555-9D7A-49EF-8ECF-34B813545133}"/>
              </a:ext>
            </a:extLst>
          </p:cNvPr>
          <p:cNvSpPr txBox="1">
            <a:spLocks/>
          </p:cNvSpPr>
          <p:nvPr/>
        </p:nvSpPr>
        <p:spPr>
          <a:xfrm>
            <a:off x="2775480" y="2445141"/>
            <a:ext cx="861960" cy="2119618"/>
          </a:xfrm>
          <a:prstGeom prst="rect">
            <a:avLst/>
          </a:prstGeom>
          <a:solidFill>
            <a:schemeClr val="accent2">
              <a:lumMod val="20000"/>
              <a:lumOff val="80000"/>
            </a:schemeClr>
          </a:solidFill>
        </p:spPr>
        <p:txBody>
          <a:bodyPr wrap="square" lIns="0" rIns="0" rtlCol="0" anchor="t">
            <a:noAutofit/>
          </a:bodyPr>
          <a:lstStyle/>
          <a:p>
            <a:pPr algn="ctr">
              <a:spcBef>
                <a:spcPts val="300"/>
              </a:spcBef>
              <a:buFont typeface=""/>
            </a:pPr>
            <a:r>
              <a:rPr lang="fr-FR" sz="1600" b="1">
                <a:cs typeface="Arial" panose="020B0604020202020204" pitchFamily="34" charset="0"/>
              </a:rPr>
              <a:t>Autre </a:t>
            </a:r>
            <a:r>
              <a:rPr lang="fr-FR" sz="1600" b="1" err="1">
                <a:cs typeface="Arial" panose="020B0604020202020204" pitchFamily="34" charset="0"/>
              </a:rPr>
              <a:t>sco</a:t>
            </a:r>
            <a:endParaRPr lang="fr-FR" sz="1400" b="1">
              <a:cs typeface="Arial" panose="020B0604020202020204" pitchFamily="34" charset="0"/>
            </a:endParaRPr>
          </a:p>
          <a:p>
            <a:pPr algn="ctr">
              <a:spcBef>
                <a:spcPts val="300"/>
              </a:spcBef>
              <a:buFont typeface=""/>
            </a:pPr>
            <a:endParaRPr lang="fr-FR" sz="1400" b="1">
              <a:cs typeface="Arial" panose="020B0604020202020204" pitchFamily="34" charset="0"/>
            </a:endParaRPr>
          </a:p>
          <a:p>
            <a:pPr algn="ctr">
              <a:spcBef>
                <a:spcPts val="300"/>
              </a:spcBef>
              <a:buFont typeface=""/>
            </a:pPr>
            <a:r>
              <a:rPr lang="fr-FR" sz="1000">
                <a:cs typeface="Arial" panose="020B0604020202020204" pitchFamily="34" charset="0"/>
              </a:rPr>
              <a:t>Vie lycéenne</a:t>
            </a:r>
          </a:p>
          <a:p>
            <a:pPr algn="ctr">
              <a:spcBef>
                <a:spcPts val="300"/>
              </a:spcBef>
              <a:buFont typeface=""/>
            </a:pPr>
            <a:r>
              <a:rPr lang="fr-FR" sz="1000">
                <a:cs typeface="Arial" panose="020B0604020202020204" pitchFamily="34" charset="0"/>
              </a:rPr>
              <a:t>Formation tout au long de la vie</a:t>
            </a:r>
          </a:p>
          <a:p>
            <a:pPr algn="ctr">
              <a:spcBef>
                <a:spcPts val="300"/>
              </a:spcBef>
              <a:buFont typeface=""/>
            </a:pPr>
            <a:r>
              <a:rPr lang="fr-FR" sz="1000">
                <a:cs typeface="Arial" panose="020B0604020202020204" pitchFamily="34" charset="0"/>
              </a:rPr>
              <a:t>Actions sociales</a:t>
            </a:r>
          </a:p>
        </p:txBody>
      </p:sp>
      <p:grpSp>
        <p:nvGrpSpPr>
          <p:cNvPr id="44" name="Groupe 5">
            <a:extLst>
              <a:ext uri="{FF2B5EF4-FFF2-40B4-BE49-F238E27FC236}">
                <a16:creationId xmlns:a16="http://schemas.microsoft.com/office/drawing/2014/main" id="{3D6AD9D4-92C7-4664-B071-676682F29EA5}"/>
              </a:ext>
            </a:extLst>
          </p:cNvPr>
          <p:cNvGrpSpPr>
            <a:grpSpLocks/>
          </p:cNvGrpSpPr>
          <p:nvPr/>
        </p:nvGrpSpPr>
        <p:grpSpPr>
          <a:xfrm>
            <a:off x="3799080" y="2434699"/>
            <a:ext cx="1746753" cy="2130060"/>
            <a:chOff x="3799080" y="2931164"/>
            <a:chExt cx="1746753" cy="2130060"/>
          </a:xfrm>
          <a:solidFill>
            <a:schemeClr val="accent3">
              <a:lumMod val="20000"/>
              <a:lumOff val="80000"/>
            </a:schemeClr>
          </a:solidFill>
        </p:grpSpPr>
        <p:sp>
          <p:nvSpPr>
            <p:cNvPr id="47" name="TextBox 6">
              <a:extLst>
                <a:ext uri="{FF2B5EF4-FFF2-40B4-BE49-F238E27FC236}">
                  <a16:creationId xmlns:a16="http://schemas.microsoft.com/office/drawing/2014/main" id="{33516C9D-CCD9-4E1B-8477-B2F98A7A36CA}"/>
                </a:ext>
              </a:extLst>
            </p:cNvPr>
            <p:cNvSpPr txBox="1">
              <a:spLocks/>
            </p:cNvSpPr>
            <p:nvPr/>
          </p:nvSpPr>
          <p:spPr>
            <a:xfrm>
              <a:off x="3801759" y="3300760"/>
              <a:ext cx="840826" cy="1517293"/>
            </a:xfrm>
            <a:prstGeom prst="rect">
              <a:avLst/>
            </a:prstGeom>
            <a:grpFill/>
          </p:spPr>
          <p:txBody>
            <a:bodyPr wrap="square" lIns="0" rIns="0" rtlCol="0" anchor="t">
              <a:noAutofit/>
            </a:bodyPr>
            <a:lstStyle/>
            <a:p>
              <a:pPr algn="ctr">
                <a:spcBef>
                  <a:spcPts val="300"/>
                </a:spcBef>
                <a:buFont typeface=""/>
              </a:pPr>
              <a:endParaRPr lang="fr-FR" sz="1600" b="1">
                <a:cs typeface="Arial" panose="020B0604020202020204" pitchFamily="34" charset="0"/>
              </a:endParaRPr>
            </a:p>
            <a:p>
              <a:pPr algn="ctr">
                <a:spcBef>
                  <a:spcPts val="300"/>
                </a:spcBef>
                <a:buFont typeface=""/>
              </a:pPr>
              <a:endParaRPr lang="fr-FR" sz="1000" b="1">
                <a:cs typeface="Arial" panose="020B0604020202020204" pitchFamily="34" charset="0"/>
              </a:endParaRPr>
            </a:p>
            <a:p>
              <a:pPr algn="ctr">
                <a:spcBef>
                  <a:spcPts val="300"/>
                </a:spcBef>
                <a:buFont typeface=""/>
              </a:pPr>
              <a:r>
                <a:rPr lang="fr-FR" sz="1000" b="1">
                  <a:cs typeface="Arial" panose="020B0604020202020204" pitchFamily="34" charset="0"/>
                </a:rPr>
                <a:t>Magasins de données</a:t>
              </a:r>
            </a:p>
            <a:p>
              <a:pPr algn="ctr">
                <a:spcBef>
                  <a:spcPts val="300"/>
                </a:spcBef>
                <a:buFont typeface=""/>
              </a:pPr>
              <a:r>
                <a:rPr lang="fr-FR" sz="1000" b="1">
                  <a:cs typeface="Arial" panose="020B0604020202020204" pitchFamily="34" charset="0"/>
                </a:rPr>
                <a:t>Applications de pilotage</a:t>
              </a:r>
            </a:p>
            <a:p>
              <a:pPr algn="ctr">
                <a:spcBef>
                  <a:spcPts val="300"/>
                </a:spcBef>
                <a:buFont typeface=""/>
              </a:pPr>
              <a:r>
                <a:rPr lang="fr-FR" sz="1000" b="1">
                  <a:cs typeface="Arial" panose="020B0604020202020204" pitchFamily="34" charset="0"/>
                </a:rPr>
                <a:t>…</a:t>
              </a:r>
            </a:p>
          </p:txBody>
        </p:sp>
        <p:sp>
          <p:nvSpPr>
            <p:cNvPr id="48" name="TextBox 6">
              <a:extLst>
                <a:ext uri="{FF2B5EF4-FFF2-40B4-BE49-F238E27FC236}">
                  <a16:creationId xmlns:a16="http://schemas.microsoft.com/office/drawing/2014/main" id="{66D07D0C-2A77-45FD-9B67-F188977C60E8}"/>
                </a:ext>
              </a:extLst>
            </p:cNvPr>
            <p:cNvSpPr txBox="1">
              <a:spLocks/>
            </p:cNvSpPr>
            <p:nvPr/>
          </p:nvSpPr>
          <p:spPr>
            <a:xfrm>
              <a:off x="3799081" y="3300759"/>
              <a:ext cx="1746752" cy="1760465"/>
            </a:xfrm>
            <a:prstGeom prst="rect">
              <a:avLst/>
            </a:prstGeom>
            <a:grpFill/>
          </p:spPr>
          <p:txBody>
            <a:bodyPr wrap="square" lIns="0" rIns="0" rtlCol="0" anchor="t">
              <a:noAutofit/>
            </a:bodyPr>
            <a:lstStyle/>
            <a:p>
              <a:pPr algn="ctr">
                <a:spcBef>
                  <a:spcPts val="300"/>
                </a:spcBef>
                <a:buFont typeface=""/>
              </a:pPr>
              <a:endParaRPr lang="fr-FR" sz="1600" b="1">
                <a:cs typeface="Arial" panose="020B0604020202020204" pitchFamily="34" charset="0"/>
              </a:endParaRPr>
            </a:p>
            <a:p>
              <a:pPr marL="0" marR="0" lvl="0" indent="0" algn="ctr" defTabSz="914400" rtl="0" eaLnBrk="1" fontAlgn="auto" latinLnBrk="0" hangingPunct="1">
                <a:lnSpc>
                  <a:spcPct val="100000"/>
                </a:lnSpc>
                <a:spcBef>
                  <a:spcPts val="300"/>
                </a:spcBef>
                <a:spcAft>
                  <a:spcPts val="0"/>
                </a:spcAft>
                <a:buClrTx/>
                <a:buSzTx/>
                <a:buFont typeface=""/>
                <a:buNone/>
                <a:tabLst/>
                <a:defRPr/>
              </a:pPr>
              <a:endParaRPr kumimoji="0" lang="fr-FR" sz="1000" b="1" i="0" u="none" strike="noStrike" kern="1200" cap="none" spc="0" normalizeH="0" baseline="0" noProof="0">
                <a:ln>
                  <a:noFill/>
                </a:ln>
                <a:effectLst/>
                <a:uLnTx/>
                <a:uFillTx/>
                <a:ea typeface="+mn-ea"/>
                <a:cs typeface="Arial" panose="020B0604020202020204" pitchFamily="34" charset="0"/>
              </a:endParaRPr>
            </a:p>
            <a:p>
              <a:pPr marL="0" marR="0" lvl="0" indent="0" algn="ctr" defTabSz="914400" rtl="0" eaLnBrk="1" fontAlgn="auto" latinLnBrk="0" hangingPunct="1">
                <a:lnSpc>
                  <a:spcPct val="100000"/>
                </a:lnSpc>
                <a:spcBef>
                  <a:spcPts val="300"/>
                </a:spcBef>
                <a:spcAft>
                  <a:spcPts val="0"/>
                </a:spcAft>
                <a:buClrTx/>
                <a:buSzTx/>
                <a:buFont typeface=""/>
                <a:buNone/>
                <a:tabLst/>
                <a:defRPr/>
              </a:pPr>
              <a:r>
                <a:rPr kumimoji="0" lang="fr-FR" sz="1000" i="0" u="none" strike="noStrike" kern="1200" cap="none" spc="0" normalizeH="0" baseline="0" noProof="0">
                  <a:ln>
                    <a:noFill/>
                  </a:ln>
                  <a:effectLst/>
                  <a:uLnTx/>
                  <a:uFillTx/>
                  <a:ea typeface="+mn-ea"/>
                  <a:cs typeface="Arial" panose="020B0604020202020204" pitchFamily="34" charset="0"/>
                </a:rPr>
                <a:t>Base EDEN </a:t>
              </a:r>
            </a:p>
            <a:p>
              <a:pPr marL="0" marR="0" lvl="0" indent="0" algn="ctr" defTabSz="914400" rtl="0" eaLnBrk="1" fontAlgn="auto" latinLnBrk="0" hangingPunct="1">
                <a:lnSpc>
                  <a:spcPct val="100000"/>
                </a:lnSpc>
                <a:spcBef>
                  <a:spcPts val="300"/>
                </a:spcBef>
                <a:spcAft>
                  <a:spcPts val="0"/>
                </a:spcAft>
                <a:buClrTx/>
                <a:buSzTx/>
                <a:buFont typeface=""/>
                <a:buNone/>
                <a:tabLst/>
                <a:defRPr/>
              </a:pPr>
              <a:r>
                <a:rPr lang="fr-FR" sz="1000">
                  <a:cs typeface="Arial" panose="020B0604020202020204" pitchFamily="34" charset="0"/>
                </a:rPr>
                <a:t>Base </a:t>
              </a:r>
              <a:r>
                <a:rPr kumimoji="0" lang="fr-FR" sz="1000" i="0" u="none" strike="noStrike" kern="1200" cap="none" spc="0" normalizeH="0" baseline="0" noProof="0">
                  <a:ln>
                    <a:noFill/>
                  </a:ln>
                  <a:effectLst/>
                  <a:uLnTx/>
                  <a:uFillTx/>
                  <a:ea typeface="+mn-ea"/>
                  <a:cs typeface="Arial" panose="020B0604020202020204" pitchFamily="34" charset="0"/>
                </a:rPr>
                <a:t>SOCLE</a:t>
              </a:r>
            </a:p>
            <a:p>
              <a:pPr marL="0" marR="0" lvl="0" indent="0" algn="ctr" defTabSz="914400" rtl="0" eaLnBrk="1" fontAlgn="auto" latinLnBrk="0" hangingPunct="1">
                <a:lnSpc>
                  <a:spcPct val="100000"/>
                </a:lnSpc>
                <a:spcBef>
                  <a:spcPts val="300"/>
                </a:spcBef>
                <a:spcAft>
                  <a:spcPts val="0"/>
                </a:spcAft>
                <a:buClrTx/>
                <a:buSzTx/>
                <a:buFont typeface=""/>
                <a:buNone/>
                <a:tabLst/>
                <a:defRPr/>
              </a:pPr>
              <a:r>
                <a:rPr kumimoji="0" lang="fr-FR" sz="1000" i="0" u="none" strike="noStrike" kern="1200" cap="none" spc="0" normalizeH="0" baseline="0" noProof="0">
                  <a:ln>
                    <a:noFill/>
                  </a:ln>
                  <a:effectLst/>
                  <a:uLnTx/>
                  <a:uFillTx/>
                  <a:ea typeface="+mn-ea"/>
                  <a:cs typeface="Arial" panose="020B0604020202020204" pitchFamily="34" charset="0"/>
                </a:rPr>
                <a:t>Magasins de données</a:t>
              </a:r>
            </a:p>
            <a:p>
              <a:pPr algn="ctr">
                <a:spcBef>
                  <a:spcPts val="300"/>
                </a:spcBef>
                <a:buFont typeface=""/>
              </a:pPr>
              <a:r>
                <a:rPr lang="fr-FR" sz="1000">
                  <a:cs typeface="Arial" panose="020B0604020202020204" pitchFamily="34" charset="0"/>
                </a:rPr>
                <a:t>Applications de pilotage</a:t>
              </a:r>
            </a:p>
            <a:p>
              <a:pPr marL="0" marR="0" lvl="0" indent="0" algn="ctr" defTabSz="914400" rtl="0" eaLnBrk="1" fontAlgn="auto" latinLnBrk="0" hangingPunct="1">
                <a:lnSpc>
                  <a:spcPct val="100000"/>
                </a:lnSpc>
                <a:spcBef>
                  <a:spcPts val="300"/>
                </a:spcBef>
                <a:spcAft>
                  <a:spcPts val="0"/>
                </a:spcAft>
                <a:buClrTx/>
                <a:buSzTx/>
                <a:buFont typeface=""/>
                <a:buNone/>
                <a:tabLst/>
                <a:defRPr/>
              </a:pPr>
              <a:r>
                <a:rPr lang="fr-FR" sz="1000">
                  <a:cs typeface="Arial" panose="020B0604020202020204" pitchFamily="34" charset="0"/>
                </a:rPr>
                <a:t>…</a:t>
              </a:r>
              <a:endParaRPr kumimoji="0" lang="fr-FR" sz="1000" i="0" u="none" strike="noStrike" kern="1200" cap="none" spc="0" normalizeH="0" baseline="0" noProof="0">
                <a:ln>
                  <a:noFill/>
                </a:ln>
                <a:effectLst/>
                <a:uLnTx/>
                <a:uFillTx/>
                <a:ea typeface="+mn-ea"/>
                <a:cs typeface="Arial" panose="020B0604020202020204" pitchFamily="34" charset="0"/>
              </a:endParaRPr>
            </a:p>
            <a:p>
              <a:pPr algn="ctr">
                <a:spcBef>
                  <a:spcPts val="300"/>
                </a:spcBef>
                <a:buFont typeface=""/>
              </a:pPr>
              <a:endParaRPr lang="fr-FR" sz="1600" b="1">
                <a:cs typeface="Arial" panose="020B0604020202020204" pitchFamily="34" charset="0"/>
              </a:endParaRPr>
            </a:p>
          </p:txBody>
        </p:sp>
        <p:sp>
          <p:nvSpPr>
            <p:cNvPr id="59" name="TextBox 6">
              <a:extLst>
                <a:ext uri="{FF2B5EF4-FFF2-40B4-BE49-F238E27FC236}">
                  <a16:creationId xmlns:a16="http://schemas.microsoft.com/office/drawing/2014/main" id="{71F39421-0611-4086-AB3A-456E5EDF821E}"/>
                </a:ext>
              </a:extLst>
            </p:cNvPr>
            <p:cNvSpPr txBox="1">
              <a:spLocks/>
            </p:cNvSpPr>
            <p:nvPr/>
          </p:nvSpPr>
          <p:spPr>
            <a:xfrm>
              <a:off x="3799080" y="2931164"/>
              <a:ext cx="1744072" cy="391748"/>
            </a:xfrm>
            <a:prstGeom prst="rect">
              <a:avLst/>
            </a:prstGeom>
            <a:grpFill/>
          </p:spPr>
          <p:txBody>
            <a:bodyPr wrap="square" lIns="0" rIns="0" rtlCol="0" anchor="t">
              <a:noAutofit/>
            </a:bodyPr>
            <a:lstStyle/>
            <a:p>
              <a:pPr algn="ctr">
                <a:spcBef>
                  <a:spcPts val="300"/>
                </a:spcBef>
              </a:pPr>
              <a:r>
                <a:rPr lang="fr-FR" sz="1600" b="1">
                  <a:cs typeface="Arial" panose="020B0604020202020204" pitchFamily="34" charset="0"/>
                </a:rPr>
                <a:t>Décisionnel</a:t>
              </a:r>
            </a:p>
          </p:txBody>
        </p:sp>
      </p:grpSp>
      <p:sp>
        <p:nvSpPr>
          <p:cNvPr id="49" name="TextBox 13">
            <a:extLst>
              <a:ext uri="{FF2B5EF4-FFF2-40B4-BE49-F238E27FC236}">
                <a16:creationId xmlns:a16="http://schemas.microsoft.com/office/drawing/2014/main" id="{74C28496-1334-48A1-89F4-40DE20C28113}"/>
              </a:ext>
            </a:extLst>
          </p:cNvPr>
          <p:cNvSpPr txBox="1">
            <a:spLocks/>
          </p:cNvSpPr>
          <p:nvPr/>
        </p:nvSpPr>
        <p:spPr>
          <a:xfrm>
            <a:off x="4180540" y="4527011"/>
            <a:ext cx="986510" cy="39174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a:solidFill>
                  <a:schemeClr val="bg1">
                    <a:lumMod val="50000"/>
                  </a:schemeClr>
                </a:solidFill>
              </a:rPr>
              <a:t>44</a:t>
            </a:r>
          </a:p>
        </p:txBody>
      </p:sp>
      <p:grpSp>
        <p:nvGrpSpPr>
          <p:cNvPr id="50" name="Groupe 4">
            <a:extLst>
              <a:ext uri="{FF2B5EF4-FFF2-40B4-BE49-F238E27FC236}">
                <a16:creationId xmlns:a16="http://schemas.microsoft.com/office/drawing/2014/main" id="{A39C3733-B742-43CB-AC4A-E0D62F7DEB3B}"/>
              </a:ext>
            </a:extLst>
          </p:cNvPr>
          <p:cNvGrpSpPr>
            <a:grpSpLocks/>
          </p:cNvGrpSpPr>
          <p:nvPr/>
        </p:nvGrpSpPr>
        <p:grpSpPr>
          <a:xfrm>
            <a:off x="852697" y="2449478"/>
            <a:ext cx="1856348" cy="2115281"/>
            <a:chOff x="852697" y="2945943"/>
            <a:chExt cx="1846647" cy="2115281"/>
          </a:xfrm>
          <a:solidFill>
            <a:schemeClr val="accent2">
              <a:lumMod val="20000"/>
              <a:lumOff val="80000"/>
            </a:schemeClr>
          </a:solidFill>
        </p:grpSpPr>
        <p:sp>
          <p:nvSpPr>
            <p:cNvPr id="51" name="TextBox 6">
              <a:extLst>
                <a:ext uri="{FF2B5EF4-FFF2-40B4-BE49-F238E27FC236}">
                  <a16:creationId xmlns:a16="http://schemas.microsoft.com/office/drawing/2014/main" id="{208C97B9-FFD5-42F5-A37C-4ACA97B964DF}"/>
                </a:ext>
              </a:extLst>
            </p:cNvPr>
            <p:cNvSpPr txBox="1">
              <a:spLocks/>
            </p:cNvSpPr>
            <p:nvPr/>
          </p:nvSpPr>
          <p:spPr>
            <a:xfrm>
              <a:off x="852697" y="3322910"/>
              <a:ext cx="943813" cy="1738313"/>
            </a:xfrm>
            <a:prstGeom prst="rect">
              <a:avLst/>
            </a:prstGeom>
            <a:grpFill/>
          </p:spPr>
          <p:txBody>
            <a:bodyPr wrap="square" lIns="0" rIns="0" rtlCol="0" anchor="t">
              <a:noAutofit/>
            </a:bodyPr>
            <a:lstStyle/>
            <a:p>
              <a:pPr algn="ctr">
                <a:spcBef>
                  <a:spcPts val="300"/>
                </a:spcBef>
                <a:buFont typeface=""/>
              </a:pPr>
              <a:endParaRPr lang="fr-FR" sz="1000" b="1">
                <a:cs typeface="Arial" panose="020B0604020202020204" pitchFamily="34" charset="0"/>
              </a:endParaRPr>
            </a:p>
            <a:p>
              <a:pPr algn="ctr">
                <a:spcBef>
                  <a:spcPts val="300"/>
                </a:spcBef>
                <a:buFont typeface=""/>
              </a:pPr>
              <a:endParaRPr lang="fr-FR" sz="1000">
                <a:cs typeface="Arial" panose="020B0604020202020204" pitchFamily="34" charset="0"/>
              </a:endParaRPr>
            </a:p>
            <a:p>
              <a:pPr algn="ctr">
                <a:spcBef>
                  <a:spcPts val="300"/>
                </a:spcBef>
                <a:buFont typeface=""/>
              </a:pPr>
              <a:r>
                <a:rPr lang="fr-FR" sz="1000">
                  <a:cs typeface="Arial" panose="020B0604020202020204" pitchFamily="34" charset="0"/>
                </a:rPr>
                <a:t>BEE </a:t>
              </a:r>
              <a:r>
                <a:rPr lang="fr-FR" sz="1000" err="1">
                  <a:cs typeface="Arial" panose="020B0604020202020204" pitchFamily="34" charset="0"/>
                </a:rPr>
                <a:t>Siecle</a:t>
              </a:r>
              <a:r>
                <a:rPr lang="fr-FR" sz="1000">
                  <a:cs typeface="Arial" panose="020B0604020202020204" pitchFamily="34" charset="0"/>
                </a:rPr>
                <a:t>(s)</a:t>
              </a:r>
            </a:p>
            <a:p>
              <a:pPr algn="ctr">
                <a:spcBef>
                  <a:spcPts val="300"/>
                </a:spcBef>
                <a:buFont typeface=""/>
              </a:pPr>
              <a:r>
                <a:rPr lang="fr-FR" sz="1000">
                  <a:cs typeface="Arial" panose="020B0604020202020204" pitchFamily="34" charset="0"/>
                </a:rPr>
                <a:t>TS</a:t>
              </a:r>
            </a:p>
            <a:p>
              <a:pPr algn="ctr">
                <a:spcBef>
                  <a:spcPts val="300"/>
                </a:spcBef>
                <a:buFont typeface=""/>
              </a:pPr>
              <a:r>
                <a:rPr lang="fr-FR" sz="1000">
                  <a:cs typeface="Arial" panose="020B0604020202020204" pitchFamily="34" charset="0"/>
                </a:rPr>
                <a:t>LSU</a:t>
              </a:r>
            </a:p>
            <a:p>
              <a:pPr algn="ctr">
                <a:spcBef>
                  <a:spcPts val="300"/>
                </a:spcBef>
                <a:buFont typeface=""/>
              </a:pPr>
              <a:r>
                <a:rPr lang="fr-FR" sz="1000" err="1">
                  <a:cs typeface="Arial" panose="020B0604020202020204" pitchFamily="34" charset="0"/>
                </a:rPr>
                <a:t>Affelnet</a:t>
              </a:r>
              <a:endParaRPr lang="fr-FR" sz="1000">
                <a:cs typeface="Arial" panose="020B0604020202020204" pitchFamily="34" charset="0"/>
              </a:endParaRPr>
            </a:p>
            <a:p>
              <a:pPr algn="ctr">
                <a:spcBef>
                  <a:spcPts val="300"/>
                </a:spcBef>
                <a:buFont typeface=""/>
              </a:pPr>
              <a:r>
                <a:rPr lang="fr-FR" sz="1000">
                  <a:cs typeface="Arial" panose="020B0604020202020204" pitchFamily="34" charset="0"/>
                </a:rPr>
                <a:t>BAN</a:t>
              </a:r>
            </a:p>
            <a:p>
              <a:pPr algn="ctr">
                <a:spcBef>
                  <a:spcPts val="300"/>
                </a:spcBef>
                <a:buFont typeface=""/>
              </a:pPr>
              <a:r>
                <a:rPr lang="fr-FR" sz="1000">
                  <a:cs typeface="Arial" panose="020B0604020202020204" pitchFamily="34" charset="0"/>
                </a:rPr>
                <a:t>…</a:t>
              </a:r>
            </a:p>
          </p:txBody>
        </p:sp>
        <p:sp>
          <p:nvSpPr>
            <p:cNvPr id="52" name="TextBox 6">
              <a:extLst>
                <a:ext uri="{FF2B5EF4-FFF2-40B4-BE49-F238E27FC236}">
                  <a16:creationId xmlns:a16="http://schemas.microsoft.com/office/drawing/2014/main" id="{D5B73E9B-3714-4FC7-8126-B7D485A86526}"/>
                </a:ext>
              </a:extLst>
            </p:cNvPr>
            <p:cNvSpPr txBox="1">
              <a:spLocks/>
            </p:cNvSpPr>
            <p:nvPr/>
          </p:nvSpPr>
          <p:spPr>
            <a:xfrm>
              <a:off x="1796510" y="3322912"/>
              <a:ext cx="902834" cy="1738312"/>
            </a:xfrm>
            <a:prstGeom prst="rect">
              <a:avLst/>
            </a:prstGeom>
            <a:grpFill/>
          </p:spPr>
          <p:txBody>
            <a:bodyPr wrap="square" lIns="0" rIns="0" rtlCol="0" anchor="t">
              <a:noAutofit/>
            </a:bodyPr>
            <a:lstStyle/>
            <a:p>
              <a:pPr algn="ctr">
                <a:spcBef>
                  <a:spcPts val="300"/>
                </a:spcBef>
                <a:buFont typeface=""/>
              </a:pPr>
              <a:endParaRPr lang="fr-FR" sz="1000" b="1">
                <a:cs typeface="Arial" panose="020B0604020202020204" pitchFamily="34" charset="0"/>
              </a:endParaRPr>
            </a:p>
            <a:p>
              <a:pPr algn="ctr">
                <a:spcBef>
                  <a:spcPts val="300"/>
                </a:spcBef>
                <a:buFont typeface=""/>
              </a:pPr>
              <a:endParaRPr lang="fr-FR" sz="1000" b="1">
                <a:cs typeface="Arial" panose="020B0604020202020204" pitchFamily="34" charset="0"/>
              </a:endParaRPr>
            </a:p>
            <a:p>
              <a:pPr algn="ctr">
                <a:spcBef>
                  <a:spcPts val="300"/>
                </a:spcBef>
                <a:buFont typeface=""/>
              </a:pPr>
              <a:endParaRPr lang="fr-FR" sz="1000" b="1">
                <a:cs typeface="Arial" panose="020B0604020202020204" pitchFamily="34" charset="0"/>
              </a:endParaRPr>
            </a:p>
            <a:p>
              <a:pPr algn="ctr">
                <a:spcBef>
                  <a:spcPts val="300"/>
                </a:spcBef>
                <a:buFont typeface=""/>
              </a:pPr>
              <a:r>
                <a:rPr lang="fr-FR" sz="1000">
                  <a:cs typeface="Arial" panose="020B0604020202020204" pitchFamily="34" charset="0"/>
                </a:rPr>
                <a:t>CYCLADES</a:t>
              </a:r>
            </a:p>
            <a:p>
              <a:pPr algn="ctr">
                <a:spcBef>
                  <a:spcPts val="300"/>
                </a:spcBef>
                <a:buFont typeface=""/>
              </a:pPr>
              <a:r>
                <a:rPr lang="fr-FR" sz="1000">
                  <a:cs typeface="Arial" panose="020B0604020202020204" pitchFamily="34" charset="0"/>
                </a:rPr>
                <a:t>…</a:t>
              </a:r>
            </a:p>
          </p:txBody>
        </p:sp>
        <p:sp>
          <p:nvSpPr>
            <p:cNvPr id="61" name="TextBox 6">
              <a:extLst>
                <a:ext uri="{FF2B5EF4-FFF2-40B4-BE49-F238E27FC236}">
                  <a16:creationId xmlns:a16="http://schemas.microsoft.com/office/drawing/2014/main" id="{504AAFAA-CAAB-47FF-9AD9-F1CF67F61E12}"/>
                </a:ext>
              </a:extLst>
            </p:cNvPr>
            <p:cNvSpPr txBox="1">
              <a:spLocks/>
            </p:cNvSpPr>
            <p:nvPr/>
          </p:nvSpPr>
          <p:spPr>
            <a:xfrm>
              <a:off x="853639" y="2945943"/>
              <a:ext cx="1845703" cy="391748"/>
            </a:xfrm>
            <a:prstGeom prst="rect">
              <a:avLst/>
            </a:prstGeom>
            <a:grpFill/>
          </p:spPr>
          <p:txBody>
            <a:bodyPr wrap="square" lIns="0" rIns="0" rtlCol="0" anchor="t">
              <a:noAutofit/>
            </a:bodyPr>
            <a:lstStyle/>
            <a:p>
              <a:pPr marL="0" marR="0" lvl="0" indent="0" algn="ctr" defTabSz="914400" rtl="0" eaLnBrk="1" fontAlgn="auto" latinLnBrk="0" hangingPunct="1">
                <a:lnSpc>
                  <a:spcPct val="100000"/>
                </a:lnSpc>
                <a:spcBef>
                  <a:spcPts val="300"/>
                </a:spcBef>
                <a:spcAft>
                  <a:spcPts val="0"/>
                </a:spcAft>
                <a:buClrTx/>
                <a:buSzTx/>
                <a:buFont typeface=""/>
                <a:buNone/>
                <a:tabLst/>
                <a:defRPr/>
              </a:pPr>
              <a:r>
                <a:rPr kumimoji="0" lang="fr-FR" sz="1600" b="1" i="0" u="none" strike="noStrike" kern="1200" cap="none" spc="0" normalizeH="0" baseline="0" noProof="0">
                  <a:ln>
                    <a:noFill/>
                  </a:ln>
                  <a:effectLst/>
                  <a:uLnTx/>
                  <a:uFillTx/>
                  <a:ea typeface="+mn-ea"/>
                  <a:cs typeface="Arial" panose="020B0604020202020204" pitchFamily="34" charset="0"/>
                </a:rPr>
                <a:t>2D &amp; Examens</a:t>
              </a:r>
            </a:p>
            <a:p>
              <a:pPr marL="0" marR="0" lvl="0" indent="0" algn="ctr" defTabSz="914400" rtl="0" eaLnBrk="1" fontAlgn="auto" latinLnBrk="0" hangingPunct="1">
                <a:lnSpc>
                  <a:spcPct val="100000"/>
                </a:lnSpc>
                <a:spcBef>
                  <a:spcPts val="300"/>
                </a:spcBef>
                <a:spcAft>
                  <a:spcPts val="0"/>
                </a:spcAft>
                <a:buClrTx/>
                <a:buSzTx/>
                <a:buFont typeface=""/>
                <a:buNone/>
                <a:tabLst/>
                <a:defRPr/>
              </a:pPr>
              <a:r>
                <a:rPr kumimoji="0" lang="fr-FR" sz="1600" b="1" i="0" u="none" strike="noStrike" kern="1200" cap="none" spc="0" normalizeH="0" baseline="0" noProof="0">
                  <a:ln>
                    <a:noFill/>
                  </a:ln>
                  <a:effectLst/>
                  <a:uLnTx/>
                  <a:uFillTx/>
                  <a:ea typeface="+mn-ea"/>
                  <a:cs typeface="Arial" panose="020B0604020202020204" pitchFamily="34" charset="0"/>
                </a:rPr>
                <a:t>Concours</a:t>
              </a:r>
            </a:p>
          </p:txBody>
        </p:sp>
      </p:grpSp>
      <p:sp>
        <p:nvSpPr>
          <p:cNvPr id="53" name="TextBox 13">
            <a:extLst>
              <a:ext uri="{FF2B5EF4-FFF2-40B4-BE49-F238E27FC236}">
                <a16:creationId xmlns:a16="http://schemas.microsoft.com/office/drawing/2014/main" id="{B45CCEC8-DABC-4F91-BD50-08B851939C31}"/>
              </a:ext>
            </a:extLst>
          </p:cNvPr>
          <p:cNvSpPr txBox="1">
            <a:spLocks/>
          </p:cNvSpPr>
          <p:nvPr/>
        </p:nvSpPr>
        <p:spPr>
          <a:xfrm>
            <a:off x="1384748" y="4527011"/>
            <a:ext cx="786656" cy="39174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a:solidFill>
                  <a:schemeClr val="bg1">
                    <a:lumMod val="50000"/>
                  </a:schemeClr>
                </a:solidFill>
              </a:rPr>
              <a:t>43</a:t>
            </a:r>
          </a:p>
        </p:txBody>
      </p:sp>
      <p:sp>
        <p:nvSpPr>
          <p:cNvPr id="35" name="TextBox 13">
            <a:extLst>
              <a:ext uri="{FF2B5EF4-FFF2-40B4-BE49-F238E27FC236}">
                <a16:creationId xmlns:a16="http://schemas.microsoft.com/office/drawing/2014/main" id="{755FE095-227E-4672-8CCE-F666E588AECA}"/>
              </a:ext>
            </a:extLst>
          </p:cNvPr>
          <p:cNvSpPr txBox="1">
            <a:spLocks/>
          </p:cNvSpPr>
          <p:nvPr/>
        </p:nvSpPr>
        <p:spPr>
          <a:xfrm>
            <a:off x="4633574" y="5982633"/>
            <a:ext cx="722385" cy="39174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a:solidFill>
                  <a:schemeClr val="bg1">
                    <a:lumMod val="50000"/>
                  </a:schemeClr>
                </a:solidFill>
              </a:rPr>
              <a:t>~50</a:t>
            </a:r>
          </a:p>
        </p:txBody>
      </p:sp>
      <p:cxnSp>
        <p:nvCxnSpPr>
          <p:cNvPr id="5" name="Straight Connector 4">
            <a:extLst>
              <a:ext uri="{FF2B5EF4-FFF2-40B4-BE49-F238E27FC236}">
                <a16:creationId xmlns:a16="http://schemas.microsoft.com/office/drawing/2014/main" id="{417AF058-D42A-4F99-94F4-13A50B206917}"/>
              </a:ext>
            </a:extLst>
          </p:cNvPr>
          <p:cNvCxnSpPr>
            <a:cxnSpLocks/>
          </p:cNvCxnSpPr>
          <p:nvPr/>
        </p:nvCxnSpPr>
        <p:spPr>
          <a:xfrm>
            <a:off x="6460587" y="3498954"/>
            <a:ext cx="1142645" cy="0"/>
          </a:xfrm>
          <a:prstGeom prst="line">
            <a:avLst/>
          </a:prstGeom>
          <a:ln w="9525">
            <a:solidFill>
              <a:schemeClr val="tx1">
                <a:alpha val="50196"/>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48A340FD-A1E1-43A1-B00F-BAAEDF215C4A}"/>
              </a:ext>
            </a:extLst>
          </p:cNvPr>
          <p:cNvCxnSpPr>
            <a:cxnSpLocks/>
          </p:cNvCxnSpPr>
          <p:nvPr/>
        </p:nvCxnSpPr>
        <p:spPr>
          <a:xfrm>
            <a:off x="6460587" y="2978563"/>
            <a:ext cx="1142645" cy="0"/>
          </a:xfrm>
          <a:prstGeom prst="line">
            <a:avLst/>
          </a:prstGeom>
          <a:ln w="9525">
            <a:solidFill>
              <a:schemeClr val="tx1">
                <a:alpha val="50196"/>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774C059F-F6B8-48BE-9E2C-078FE4007D77}"/>
              </a:ext>
            </a:extLst>
          </p:cNvPr>
          <p:cNvCxnSpPr>
            <a:cxnSpLocks/>
          </p:cNvCxnSpPr>
          <p:nvPr/>
        </p:nvCxnSpPr>
        <p:spPr>
          <a:xfrm>
            <a:off x="6460587" y="4106172"/>
            <a:ext cx="1142645" cy="0"/>
          </a:xfrm>
          <a:prstGeom prst="line">
            <a:avLst/>
          </a:prstGeom>
          <a:ln w="9525">
            <a:solidFill>
              <a:schemeClr val="tx1">
                <a:alpha val="50196"/>
              </a:schemeClr>
            </a:solidFill>
            <a:prstDash val="lg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0DF275F-A383-48D6-A7B4-CA1B71687758}"/>
              </a:ext>
            </a:extLst>
          </p:cNvPr>
          <p:cNvSpPr txBox="1">
            <a:spLocks/>
          </p:cNvSpPr>
          <p:nvPr/>
        </p:nvSpPr>
        <p:spPr>
          <a:xfrm>
            <a:off x="9037417" y="4164649"/>
            <a:ext cx="772773" cy="400110"/>
          </a:xfrm>
          <a:prstGeom prst="rect">
            <a:avLst/>
          </a:prstGeom>
          <a:solidFill>
            <a:schemeClr val="accent1">
              <a:lumMod val="90000"/>
              <a:lumOff val="10000"/>
            </a:schemeClr>
          </a:solidFill>
        </p:spPr>
        <p:txBody>
          <a:bodyPr wrap="square" lIns="36000" rIns="36000">
            <a:spAutoFit/>
          </a:bodyPr>
          <a:lstStyle/>
          <a:p>
            <a:pPr algn="ctr"/>
            <a:r>
              <a:rPr lang="fr-FR" sz="1000">
                <a:solidFill>
                  <a:schemeClr val="bg1"/>
                </a:solidFill>
                <a:cs typeface="Arial" panose="020B0604020202020204" pitchFamily="34" charset="0"/>
              </a:rPr>
              <a:t>+ IMAG’IN</a:t>
            </a:r>
            <a:br>
              <a:rPr lang="fr-FR" sz="1000">
                <a:solidFill>
                  <a:schemeClr val="bg1"/>
                </a:solidFill>
                <a:cs typeface="Arial" panose="020B0604020202020204" pitchFamily="34" charset="0"/>
              </a:rPr>
            </a:br>
            <a:r>
              <a:rPr lang="fr-FR" sz="1000">
                <a:solidFill>
                  <a:schemeClr val="bg1"/>
                </a:solidFill>
                <a:cs typeface="Arial" panose="020B0604020202020204" pitchFamily="34" charset="0"/>
              </a:rPr>
              <a:t>+ STSWEB</a:t>
            </a:r>
            <a:endParaRPr lang="fr-FR" sz="1000">
              <a:solidFill>
                <a:schemeClr val="bg1"/>
              </a:solidFill>
            </a:endParaRPr>
          </a:p>
        </p:txBody>
      </p:sp>
      <p:sp>
        <p:nvSpPr>
          <p:cNvPr id="41" name="Espace réservé de la date 19">
            <a:extLst>
              <a:ext uri="{FF2B5EF4-FFF2-40B4-BE49-F238E27FC236}">
                <a16:creationId xmlns:a16="http://schemas.microsoft.com/office/drawing/2014/main" id="{A2EA2BF5-12F7-4D67-AA17-944C1C72EC95}"/>
              </a:ext>
            </a:extLst>
          </p:cNvPr>
          <p:cNvSpPr>
            <a:spLocks noGrp="1"/>
          </p:cNvSpPr>
          <p:nvPr>
            <p:ph type="dt" sz="half" idx="10"/>
          </p:nvPr>
        </p:nvSpPr>
        <p:spPr>
          <a:xfrm>
            <a:off x="8248500" y="6378000"/>
            <a:ext cx="1267500" cy="480000"/>
          </a:xfrm>
        </p:spPr>
        <p:txBody>
          <a:bodyPr/>
          <a:lstStyle/>
          <a:p>
            <a:pPr algn="r"/>
            <a:r>
              <a:rPr lang="fr-FR" cap="all"/>
              <a:t>09/11/2021</a:t>
            </a:r>
          </a:p>
        </p:txBody>
      </p:sp>
      <p:sp>
        <p:nvSpPr>
          <p:cNvPr id="46" name="Espace réservé du numéro de diapositive 21">
            <a:extLst>
              <a:ext uri="{FF2B5EF4-FFF2-40B4-BE49-F238E27FC236}">
                <a16:creationId xmlns:a16="http://schemas.microsoft.com/office/drawing/2014/main" id="{AE8CB2F2-019E-4A10-BA86-D66231CDF8E9}"/>
              </a:ext>
            </a:extLst>
          </p:cNvPr>
          <p:cNvSpPr>
            <a:spLocks noGrp="1"/>
          </p:cNvSpPr>
          <p:nvPr>
            <p:ph type="sldNum" sz="quarter" idx="12"/>
          </p:nvPr>
        </p:nvSpPr>
        <p:spPr>
          <a:xfrm>
            <a:off x="6786000" y="6378000"/>
            <a:ext cx="1462500" cy="480000"/>
          </a:xfrm>
        </p:spPr>
        <p:txBody>
          <a:bodyPr/>
          <a:lstStyle/>
          <a:p>
            <a:fld id="{733122C9-A0B9-462F-8757-0847AD287B63}" type="slidenum">
              <a:rPr lang="fr-FR" smtClean="0"/>
              <a:pPr/>
              <a:t>13</a:t>
            </a:fld>
            <a:endParaRPr lang="fr-FR"/>
          </a:p>
        </p:txBody>
      </p:sp>
    </p:spTree>
    <p:extLst>
      <p:ext uri="{BB962C8B-B14F-4D97-AF65-F5344CB8AC3E}">
        <p14:creationId xmlns:p14="http://schemas.microsoft.com/office/powerpoint/2010/main" val="2838212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E75AFC-1EC7-4226-A066-C87342DE133D}"/>
              </a:ext>
            </a:extLst>
          </p:cNvPr>
          <p:cNvSpPr>
            <a:spLocks noGrp="1"/>
          </p:cNvSpPr>
          <p:nvPr>
            <p:ph type="pic" sz="quarter" idx="13"/>
          </p:nvPr>
        </p:nvSpPr>
        <p:spPr/>
      </p:sp>
      <p:sp>
        <p:nvSpPr>
          <p:cNvPr id="3" name="Title 2">
            <a:extLst>
              <a:ext uri="{FF2B5EF4-FFF2-40B4-BE49-F238E27FC236}">
                <a16:creationId xmlns:a16="http://schemas.microsoft.com/office/drawing/2014/main" id="{F4AB390E-0C8C-49AD-A3BE-B6C2E8D89175}"/>
              </a:ext>
            </a:extLst>
          </p:cNvPr>
          <p:cNvSpPr>
            <a:spLocks noGrp="1"/>
          </p:cNvSpPr>
          <p:nvPr>
            <p:ph type="title"/>
          </p:nvPr>
        </p:nvSpPr>
        <p:spPr/>
        <p:txBody>
          <a:bodyPr/>
          <a:lstStyle/>
          <a:p>
            <a:pPr marL="0" indent="0">
              <a:buNone/>
            </a:pPr>
            <a:r>
              <a:rPr lang="fr-FR"/>
              <a:t>4.Trajectoire macroscopique</a:t>
            </a:r>
          </a:p>
        </p:txBody>
      </p:sp>
      <p:sp>
        <p:nvSpPr>
          <p:cNvPr id="6" name="Espace réservé de la date 19">
            <a:extLst>
              <a:ext uri="{FF2B5EF4-FFF2-40B4-BE49-F238E27FC236}">
                <a16:creationId xmlns:a16="http://schemas.microsoft.com/office/drawing/2014/main" id="{8C6F9333-2496-402E-9495-74A48647F611}"/>
              </a:ext>
            </a:extLst>
          </p:cNvPr>
          <p:cNvSpPr>
            <a:spLocks noGrp="1"/>
          </p:cNvSpPr>
          <p:nvPr>
            <p:ph type="dt" sz="half" idx="10"/>
          </p:nvPr>
        </p:nvSpPr>
        <p:spPr>
          <a:xfrm>
            <a:off x="8248500" y="6378000"/>
            <a:ext cx="1267500" cy="480000"/>
          </a:xfrm>
        </p:spPr>
        <p:txBody>
          <a:bodyPr/>
          <a:lstStyle/>
          <a:p>
            <a:pPr algn="r"/>
            <a:r>
              <a:rPr lang="fr-FR" cap="all"/>
              <a:t>09/11/2021</a:t>
            </a:r>
          </a:p>
        </p:txBody>
      </p:sp>
      <p:sp>
        <p:nvSpPr>
          <p:cNvPr id="7" name="Espace réservé du numéro de diapositive 21">
            <a:extLst>
              <a:ext uri="{FF2B5EF4-FFF2-40B4-BE49-F238E27FC236}">
                <a16:creationId xmlns:a16="http://schemas.microsoft.com/office/drawing/2014/main" id="{2255BE4B-76A2-4A59-9F2F-9A3466651707}"/>
              </a:ext>
            </a:extLst>
          </p:cNvPr>
          <p:cNvSpPr>
            <a:spLocks noGrp="1"/>
          </p:cNvSpPr>
          <p:nvPr>
            <p:ph type="sldNum" sz="quarter" idx="12"/>
          </p:nvPr>
        </p:nvSpPr>
        <p:spPr>
          <a:xfrm>
            <a:off x="6786000" y="6378000"/>
            <a:ext cx="1462500" cy="480000"/>
          </a:xfrm>
        </p:spPr>
        <p:txBody>
          <a:bodyPr/>
          <a:lstStyle/>
          <a:p>
            <a:fld id="{733122C9-A0B9-462F-8757-0847AD287B63}" type="slidenum">
              <a:rPr lang="fr-FR" smtClean="0"/>
              <a:pPr/>
              <a:t>14</a:t>
            </a:fld>
            <a:endParaRPr lang="fr-FR"/>
          </a:p>
        </p:txBody>
      </p:sp>
    </p:spTree>
    <p:extLst>
      <p:ext uri="{BB962C8B-B14F-4D97-AF65-F5344CB8AC3E}">
        <p14:creationId xmlns:p14="http://schemas.microsoft.com/office/powerpoint/2010/main" val="751443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2A1E030-889E-4B03-9B62-2DC09A6D54E2}"/>
              </a:ext>
            </a:extLst>
          </p:cNvPr>
          <p:cNvSpPr/>
          <p:nvPr/>
        </p:nvSpPr>
        <p:spPr>
          <a:xfrm>
            <a:off x="369248" y="1360540"/>
            <a:ext cx="9216000" cy="371669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600">
                <a:solidFill>
                  <a:schemeClr val="accent1"/>
                </a:solidFill>
                <a:ea typeface="+mj-ea"/>
                <a:cs typeface="+mj-cs"/>
              </a:rPr>
              <a:t>Le scénario de fusion des grappes applicatives prioritaires (2D &amp; Examens / concours, Décisionnel) en 2022 a été étudié vis-à-vis de la demande formulée par l’Académie. </a:t>
            </a:r>
          </a:p>
          <a:p>
            <a:endParaRPr lang="fr-FR" sz="1600">
              <a:solidFill>
                <a:schemeClr val="accent1"/>
              </a:solidFill>
              <a:ea typeface="+mj-ea"/>
              <a:cs typeface="+mj-cs"/>
            </a:endParaRPr>
          </a:p>
          <a:p>
            <a:pPr marL="285750" indent="-285750">
              <a:buFont typeface="Wingdings 3" panose="05040102010807070707" pitchFamily="18" charset="2"/>
              <a:buChar char="Æ"/>
            </a:pPr>
            <a:r>
              <a:rPr lang="fr-FR" sz="1600">
                <a:solidFill>
                  <a:schemeClr val="accent1"/>
                </a:solidFill>
                <a:ea typeface="+mj-ea"/>
                <a:cs typeface="+mj-cs"/>
              </a:rPr>
              <a:t>Un tel scénario apparaît irréaliste aux différentes parties prenantes opérationnelles du projet pour les raisons suivantes :</a:t>
            </a:r>
          </a:p>
          <a:p>
            <a:pPr marL="631825" lvl="3" indent="-174625">
              <a:spcBef>
                <a:spcPts val="600"/>
              </a:spcBef>
              <a:buClr>
                <a:srgbClr val="FF0000"/>
              </a:buClr>
              <a:buFontTx/>
              <a:buChar char="-"/>
              <a:defRPr/>
            </a:pPr>
            <a:r>
              <a:rPr lang="fr-FR" sz="1400" kern="0" noProof="1">
                <a:solidFill>
                  <a:schemeClr val="accent1"/>
                </a:solidFill>
              </a:rPr>
              <a:t>Délais de préparation aux fusions trop courts, compte tenu :</a:t>
            </a:r>
          </a:p>
          <a:p>
            <a:pPr marL="1089025" lvl="4" indent="-174625">
              <a:spcBef>
                <a:spcPts val="600"/>
              </a:spcBef>
              <a:buFont typeface="Arial" panose="020B0604020202020204" pitchFamily="34" charset="0"/>
              <a:buChar char="•"/>
              <a:defRPr/>
            </a:pPr>
            <a:r>
              <a:rPr lang="fr-FR" sz="1400" kern="0" noProof="1">
                <a:solidFill>
                  <a:schemeClr val="accent1"/>
                </a:solidFill>
              </a:rPr>
              <a:t>Du montage nécessaire d’une plateforme d’experimentation</a:t>
            </a:r>
          </a:p>
          <a:p>
            <a:pPr marL="1089025" lvl="4" indent="-174625">
              <a:spcBef>
                <a:spcPts val="600"/>
              </a:spcBef>
              <a:buFont typeface="Arial" panose="020B0604020202020204" pitchFamily="34" charset="0"/>
              <a:buChar char="•"/>
              <a:defRPr/>
            </a:pPr>
            <a:r>
              <a:rPr lang="fr-FR" sz="1400" kern="0" noProof="1">
                <a:solidFill>
                  <a:schemeClr val="accent1"/>
                </a:solidFill>
              </a:rPr>
              <a:t>Des autres priorités au S1 2022 (une telle fusion concentrée nécessiterait un gel de la plupart des autres travaux)</a:t>
            </a:r>
          </a:p>
          <a:p>
            <a:pPr marL="1089025" lvl="4" indent="-174625">
              <a:spcBef>
                <a:spcPts val="600"/>
              </a:spcBef>
              <a:buFont typeface="Arial" panose="020B0604020202020204" pitchFamily="34" charset="0"/>
              <a:buChar char="•"/>
              <a:defRPr/>
            </a:pPr>
            <a:r>
              <a:rPr lang="fr-FR" sz="1400" kern="0" noProof="1">
                <a:solidFill>
                  <a:schemeClr val="accent1"/>
                </a:solidFill>
              </a:rPr>
              <a:t>De la charge nécessaire pour toutes les équipes, notamment pour l’académie (DSI, MOA)</a:t>
            </a:r>
          </a:p>
          <a:p>
            <a:pPr marL="631825" lvl="3" indent="-174625">
              <a:spcBef>
                <a:spcPts val="600"/>
              </a:spcBef>
              <a:buClr>
                <a:srgbClr val="FF0000"/>
              </a:buClr>
              <a:buFontTx/>
              <a:buChar char="-"/>
              <a:defRPr/>
            </a:pPr>
            <a:r>
              <a:rPr lang="fr-FR" sz="1400" kern="0" noProof="1">
                <a:solidFill>
                  <a:schemeClr val="accent1"/>
                </a:solidFill>
              </a:rPr>
              <a:t>Risque associé à une fusion en une fois des applications prioritaires</a:t>
            </a:r>
          </a:p>
          <a:p>
            <a:pPr marL="631825" lvl="3" indent="-174625">
              <a:spcBef>
                <a:spcPts val="600"/>
              </a:spcBef>
              <a:buClr>
                <a:srgbClr val="FF0000"/>
              </a:buClr>
              <a:buFontTx/>
              <a:buChar char="-"/>
              <a:defRPr/>
            </a:pPr>
            <a:r>
              <a:rPr lang="fr-FR" sz="1400" kern="0" noProof="1">
                <a:solidFill>
                  <a:schemeClr val="accent1"/>
                </a:solidFill>
              </a:rPr>
              <a:t>Un ordonnancement pas totalement logique pour respecter les calendriers de gestion, et qui génère une charge de travail accrue</a:t>
            </a:r>
          </a:p>
        </p:txBody>
      </p:sp>
      <p:sp>
        <p:nvSpPr>
          <p:cNvPr id="2" name="Title 1">
            <a:extLst>
              <a:ext uri="{FF2B5EF4-FFF2-40B4-BE49-F238E27FC236}">
                <a16:creationId xmlns:a16="http://schemas.microsoft.com/office/drawing/2014/main" id="{14FF710B-447D-4F6F-BF86-7CF691DFDF50}"/>
              </a:ext>
            </a:extLst>
          </p:cNvPr>
          <p:cNvSpPr>
            <a:spLocks noGrp="1"/>
          </p:cNvSpPr>
          <p:nvPr>
            <p:ph type="title"/>
          </p:nvPr>
        </p:nvSpPr>
        <p:spPr>
          <a:xfrm>
            <a:off x="1590838" y="254324"/>
            <a:ext cx="7945914" cy="960000"/>
          </a:xfrm>
        </p:spPr>
        <p:txBody>
          <a:bodyPr/>
          <a:lstStyle/>
          <a:p>
            <a:r>
              <a:rPr lang="fr-FR" sz="2400"/>
              <a:t>Un scénario de fusion des domaines prioritaires pour fin 2022 irréaliste</a:t>
            </a:r>
          </a:p>
        </p:txBody>
      </p:sp>
      <p:sp>
        <p:nvSpPr>
          <p:cNvPr id="8" name="Rectangle 7">
            <a:extLst>
              <a:ext uri="{FF2B5EF4-FFF2-40B4-BE49-F238E27FC236}">
                <a16:creationId xmlns:a16="http://schemas.microsoft.com/office/drawing/2014/main" id="{10D8A891-8A72-4E24-8DCE-95B8B0D4AE19}"/>
              </a:ext>
            </a:extLst>
          </p:cNvPr>
          <p:cNvSpPr/>
          <p:nvPr/>
        </p:nvSpPr>
        <p:spPr>
          <a:xfrm>
            <a:off x="0" y="5354197"/>
            <a:ext cx="9906000" cy="7628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600" b="1">
                <a:solidFill>
                  <a:schemeClr val="bg1"/>
                </a:solidFill>
                <a:ea typeface="+mj-ea"/>
                <a:cs typeface="+mj-cs"/>
              </a:rPr>
              <a:t>Les scénarios prévoyant un étalement des travaux sur 2 à 3 ans sont donc à retenir </a:t>
            </a:r>
          </a:p>
        </p:txBody>
      </p:sp>
      <p:sp>
        <p:nvSpPr>
          <p:cNvPr id="10" name="Espace réservé de la date 19">
            <a:extLst>
              <a:ext uri="{FF2B5EF4-FFF2-40B4-BE49-F238E27FC236}">
                <a16:creationId xmlns:a16="http://schemas.microsoft.com/office/drawing/2014/main" id="{EFB2EC9F-F99B-4EA4-B18E-94B5BD142CE6}"/>
              </a:ext>
            </a:extLst>
          </p:cNvPr>
          <p:cNvSpPr>
            <a:spLocks noGrp="1"/>
          </p:cNvSpPr>
          <p:nvPr>
            <p:ph type="dt" sz="half" idx="10"/>
          </p:nvPr>
        </p:nvSpPr>
        <p:spPr>
          <a:xfrm>
            <a:off x="8248500" y="6378000"/>
            <a:ext cx="1267500" cy="480000"/>
          </a:xfrm>
        </p:spPr>
        <p:txBody>
          <a:bodyPr/>
          <a:lstStyle/>
          <a:p>
            <a:pPr algn="r"/>
            <a:r>
              <a:rPr lang="fr-FR" cap="all"/>
              <a:t>09/11/2021</a:t>
            </a:r>
          </a:p>
        </p:txBody>
      </p:sp>
      <p:sp>
        <p:nvSpPr>
          <p:cNvPr id="11" name="Espace réservé du numéro de diapositive 21">
            <a:extLst>
              <a:ext uri="{FF2B5EF4-FFF2-40B4-BE49-F238E27FC236}">
                <a16:creationId xmlns:a16="http://schemas.microsoft.com/office/drawing/2014/main" id="{CB475A40-452A-4E26-91EF-1A3042646262}"/>
              </a:ext>
            </a:extLst>
          </p:cNvPr>
          <p:cNvSpPr>
            <a:spLocks noGrp="1"/>
          </p:cNvSpPr>
          <p:nvPr>
            <p:ph type="sldNum" sz="quarter" idx="12"/>
          </p:nvPr>
        </p:nvSpPr>
        <p:spPr>
          <a:xfrm>
            <a:off x="6786000" y="6378000"/>
            <a:ext cx="1462500" cy="480000"/>
          </a:xfrm>
        </p:spPr>
        <p:txBody>
          <a:bodyPr/>
          <a:lstStyle/>
          <a:p>
            <a:fld id="{733122C9-A0B9-462F-8757-0847AD287B63}" type="slidenum">
              <a:rPr lang="fr-FR" smtClean="0"/>
              <a:pPr/>
              <a:t>15</a:t>
            </a:fld>
            <a:endParaRPr lang="fr-FR"/>
          </a:p>
        </p:txBody>
      </p:sp>
    </p:spTree>
    <p:extLst>
      <p:ext uri="{BB962C8B-B14F-4D97-AF65-F5344CB8AC3E}">
        <p14:creationId xmlns:p14="http://schemas.microsoft.com/office/powerpoint/2010/main" val="457136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5">
            <a:extLst>
              <a:ext uri="{FF2B5EF4-FFF2-40B4-BE49-F238E27FC236}">
                <a16:creationId xmlns:a16="http://schemas.microsoft.com/office/drawing/2014/main" id="{A34CA986-6A79-49C7-AF0A-9416A62AC06A}"/>
              </a:ext>
            </a:extLst>
          </p:cNvPr>
          <p:cNvGraphicFramePr>
            <a:graphicFrameLocks noGrp="1"/>
          </p:cNvGraphicFramePr>
          <p:nvPr>
            <p:extLst>
              <p:ext uri="{D42A27DB-BD31-4B8C-83A1-F6EECF244321}">
                <p14:modId xmlns:p14="http://schemas.microsoft.com/office/powerpoint/2010/main" val="3658261194"/>
              </p:ext>
            </p:extLst>
          </p:nvPr>
        </p:nvGraphicFramePr>
        <p:xfrm>
          <a:off x="236478" y="806556"/>
          <a:ext cx="9433062" cy="3582418"/>
        </p:xfrm>
        <a:graphic>
          <a:graphicData uri="http://schemas.openxmlformats.org/drawingml/2006/table">
            <a:tbl>
              <a:tblPr firstRow="1" bandRow="1">
                <a:tableStyleId>{5C22544A-7EE6-4342-B048-85BDC9FD1C3A}</a:tableStyleId>
              </a:tblPr>
              <a:tblGrid>
                <a:gridCol w="325278">
                  <a:extLst>
                    <a:ext uri="{9D8B030D-6E8A-4147-A177-3AD203B41FA5}">
                      <a16:colId xmlns:a16="http://schemas.microsoft.com/office/drawing/2014/main" val="2071384078"/>
                    </a:ext>
                  </a:extLst>
                </a:gridCol>
                <a:gridCol w="325278">
                  <a:extLst>
                    <a:ext uri="{9D8B030D-6E8A-4147-A177-3AD203B41FA5}">
                      <a16:colId xmlns:a16="http://schemas.microsoft.com/office/drawing/2014/main" val="3205556192"/>
                    </a:ext>
                  </a:extLst>
                </a:gridCol>
                <a:gridCol w="325278">
                  <a:extLst>
                    <a:ext uri="{9D8B030D-6E8A-4147-A177-3AD203B41FA5}">
                      <a16:colId xmlns:a16="http://schemas.microsoft.com/office/drawing/2014/main" val="20000"/>
                    </a:ext>
                  </a:extLst>
                </a:gridCol>
                <a:gridCol w="325278">
                  <a:extLst>
                    <a:ext uri="{9D8B030D-6E8A-4147-A177-3AD203B41FA5}">
                      <a16:colId xmlns:a16="http://schemas.microsoft.com/office/drawing/2014/main" val="20001"/>
                    </a:ext>
                  </a:extLst>
                </a:gridCol>
                <a:gridCol w="325278">
                  <a:extLst>
                    <a:ext uri="{9D8B030D-6E8A-4147-A177-3AD203B41FA5}">
                      <a16:colId xmlns:a16="http://schemas.microsoft.com/office/drawing/2014/main" val="20002"/>
                    </a:ext>
                  </a:extLst>
                </a:gridCol>
                <a:gridCol w="325278">
                  <a:extLst>
                    <a:ext uri="{9D8B030D-6E8A-4147-A177-3AD203B41FA5}">
                      <a16:colId xmlns:a16="http://schemas.microsoft.com/office/drawing/2014/main" val="20003"/>
                    </a:ext>
                  </a:extLst>
                </a:gridCol>
                <a:gridCol w="325278">
                  <a:extLst>
                    <a:ext uri="{9D8B030D-6E8A-4147-A177-3AD203B41FA5}">
                      <a16:colId xmlns:a16="http://schemas.microsoft.com/office/drawing/2014/main" val="20004"/>
                    </a:ext>
                  </a:extLst>
                </a:gridCol>
                <a:gridCol w="325278">
                  <a:extLst>
                    <a:ext uri="{9D8B030D-6E8A-4147-A177-3AD203B41FA5}">
                      <a16:colId xmlns:a16="http://schemas.microsoft.com/office/drawing/2014/main" val="20005"/>
                    </a:ext>
                  </a:extLst>
                </a:gridCol>
                <a:gridCol w="325278">
                  <a:extLst>
                    <a:ext uri="{9D8B030D-6E8A-4147-A177-3AD203B41FA5}">
                      <a16:colId xmlns:a16="http://schemas.microsoft.com/office/drawing/2014/main" val="20006"/>
                    </a:ext>
                  </a:extLst>
                </a:gridCol>
                <a:gridCol w="325278">
                  <a:extLst>
                    <a:ext uri="{9D8B030D-6E8A-4147-A177-3AD203B41FA5}">
                      <a16:colId xmlns:a16="http://schemas.microsoft.com/office/drawing/2014/main" val="20007"/>
                    </a:ext>
                  </a:extLst>
                </a:gridCol>
                <a:gridCol w="325278">
                  <a:extLst>
                    <a:ext uri="{9D8B030D-6E8A-4147-A177-3AD203B41FA5}">
                      <a16:colId xmlns:a16="http://schemas.microsoft.com/office/drawing/2014/main" val="20008"/>
                    </a:ext>
                  </a:extLst>
                </a:gridCol>
                <a:gridCol w="325278">
                  <a:extLst>
                    <a:ext uri="{9D8B030D-6E8A-4147-A177-3AD203B41FA5}">
                      <a16:colId xmlns:a16="http://schemas.microsoft.com/office/drawing/2014/main" val="20009"/>
                    </a:ext>
                  </a:extLst>
                </a:gridCol>
                <a:gridCol w="325278">
                  <a:extLst>
                    <a:ext uri="{9D8B030D-6E8A-4147-A177-3AD203B41FA5}">
                      <a16:colId xmlns:a16="http://schemas.microsoft.com/office/drawing/2014/main" val="20010"/>
                    </a:ext>
                  </a:extLst>
                </a:gridCol>
                <a:gridCol w="325278">
                  <a:extLst>
                    <a:ext uri="{9D8B030D-6E8A-4147-A177-3AD203B41FA5}">
                      <a16:colId xmlns:a16="http://schemas.microsoft.com/office/drawing/2014/main" val="20011"/>
                    </a:ext>
                  </a:extLst>
                </a:gridCol>
                <a:gridCol w="325278">
                  <a:extLst>
                    <a:ext uri="{9D8B030D-6E8A-4147-A177-3AD203B41FA5}">
                      <a16:colId xmlns:a16="http://schemas.microsoft.com/office/drawing/2014/main" val="2136475762"/>
                    </a:ext>
                  </a:extLst>
                </a:gridCol>
                <a:gridCol w="325278">
                  <a:extLst>
                    <a:ext uri="{9D8B030D-6E8A-4147-A177-3AD203B41FA5}">
                      <a16:colId xmlns:a16="http://schemas.microsoft.com/office/drawing/2014/main" val="14484225"/>
                    </a:ext>
                  </a:extLst>
                </a:gridCol>
                <a:gridCol w="325278">
                  <a:extLst>
                    <a:ext uri="{9D8B030D-6E8A-4147-A177-3AD203B41FA5}">
                      <a16:colId xmlns:a16="http://schemas.microsoft.com/office/drawing/2014/main" val="4054846394"/>
                    </a:ext>
                  </a:extLst>
                </a:gridCol>
                <a:gridCol w="325278">
                  <a:extLst>
                    <a:ext uri="{9D8B030D-6E8A-4147-A177-3AD203B41FA5}">
                      <a16:colId xmlns:a16="http://schemas.microsoft.com/office/drawing/2014/main" val="4024723921"/>
                    </a:ext>
                  </a:extLst>
                </a:gridCol>
                <a:gridCol w="325278">
                  <a:extLst>
                    <a:ext uri="{9D8B030D-6E8A-4147-A177-3AD203B41FA5}">
                      <a16:colId xmlns:a16="http://schemas.microsoft.com/office/drawing/2014/main" val="2086259336"/>
                    </a:ext>
                  </a:extLst>
                </a:gridCol>
                <a:gridCol w="325278">
                  <a:extLst>
                    <a:ext uri="{9D8B030D-6E8A-4147-A177-3AD203B41FA5}">
                      <a16:colId xmlns:a16="http://schemas.microsoft.com/office/drawing/2014/main" val="2538438576"/>
                    </a:ext>
                  </a:extLst>
                </a:gridCol>
                <a:gridCol w="325278">
                  <a:extLst>
                    <a:ext uri="{9D8B030D-6E8A-4147-A177-3AD203B41FA5}">
                      <a16:colId xmlns:a16="http://schemas.microsoft.com/office/drawing/2014/main" val="3246044836"/>
                    </a:ext>
                  </a:extLst>
                </a:gridCol>
                <a:gridCol w="325278">
                  <a:extLst>
                    <a:ext uri="{9D8B030D-6E8A-4147-A177-3AD203B41FA5}">
                      <a16:colId xmlns:a16="http://schemas.microsoft.com/office/drawing/2014/main" val="1246337507"/>
                    </a:ext>
                  </a:extLst>
                </a:gridCol>
                <a:gridCol w="325278">
                  <a:extLst>
                    <a:ext uri="{9D8B030D-6E8A-4147-A177-3AD203B41FA5}">
                      <a16:colId xmlns:a16="http://schemas.microsoft.com/office/drawing/2014/main" val="2428709269"/>
                    </a:ext>
                  </a:extLst>
                </a:gridCol>
                <a:gridCol w="325278">
                  <a:extLst>
                    <a:ext uri="{9D8B030D-6E8A-4147-A177-3AD203B41FA5}">
                      <a16:colId xmlns:a16="http://schemas.microsoft.com/office/drawing/2014/main" val="3643104098"/>
                    </a:ext>
                  </a:extLst>
                </a:gridCol>
                <a:gridCol w="325278">
                  <a:extLst>
                    <a:ext uri="{9D8B030D-6E8A-4147-A177-3AD203B41FA5}">
                      <a16:colId xmlns:a16="http://schemas.microsoft.com/office/drawing/2014/main" val="2389274116"/>
                    </a:ext>
                  </a:extLst>
                </a:gridCol>
                <a:gridCol w="325278">
                  <a:extLst>
                    <a:ext uri="{9D8B030D-6E8A-4147-A177-3AD203B41FA5}">
                      <a16:colId xmlns:a16="http://schemas.microsoft.com/office/drawing/2014/main" val="71293496"/>
                    </a:ext>
                  </a:extLst>
                </a:gridCol>
                <a:gridCol w="325278">
                  <a:extLst>
                    <a:ext uri="{9D8B030D-6E8A-4147-A177-3AD203B41FA5}">
                      <a16:colId xmlns:a16="http://schemas.microsoft.com/office/drawing/2014/main" val="374421588"/>
                    </a:ext>
                  </a:extLst>
                </a:gridCol>
                <a:gridCol w="325278">
                  <a:extLst>
                    <a:ext uri="{9D8B030D-6E8A-4147-A177-3AD203B41FA5}">
                      <a16:colId xmlns:a16="http://schemas.microsoft.com/office/drawing/2014/main" val="1747305895"/>
                    </a:ext>
                  </a:extLst>
                </a:gridCol>
                <a:gridCol w="325278">
                  <a:extLst>
                    <a:ext uri="{9D8B030D-6E8A-4147-A177-3AD203B41FA5}">
                      <a16:colId xmlns:a16="http://schemas.microsoft.com/office/drawing/2014/main" val="997987505"/>
                    </a:ext>
                  </a:extLst>
                </a:gridCol>
              </a:tblGrid>
              <a:tr h="318013">
                <a:tc gridSpan="8">
                  <a:txBody>
                    <a:bodyPr/>
                    <a:lstStyle/>
                    <a:p>
                      <a:pPr algn="ctr"/>
                      <a:r>
                        <a:rPr lang="fr-FR" sz="1400" b="0"/>
                        <a:t>2022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75000"/>
                      </a:schemeClr>
                    </a:solidFill>
                  </a:tcPr>
                </a:tc>
                <a:tc hMerge="1">
                  <a:txBody>
                    <a:bodyPr/>
                    <a:lstStyle/>
                    <a:p>
                      <a:pPr algn="ctr"/>
                      <a:endParaRPr lang="fr-FR" sz="18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r>
                        <a:rPr lang="fr-FR" sz="1800" b="0"/>
                        <a:t>2022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r>
                        <a:rPr lang="fr-FR" sz="1100" b="0"/>
                        <a:t>FEVRIER</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r>
                        <a:rPr lang="fr-FR" sz="1100" b="0"/>
                        <a:t>MARS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r>
                        <a:rPr lang="fr-FR" sz="1100" b="0"/>
                        <a:t>AVRIL</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5AFDF"/>
                    </a:solidFill>
                  </a:tcPr>
                </a:tc>
                <a:tc hMerge="1">
                  <a:txBody>
                    <a:bodyPr/>
                    <a:lstStyle/>
                    <a:p>
                      <a:pPr algn="ctr"/>
                      <a:r>
                        <a:rPr lang="fr-FR" sz="1100" b="0"/>
                        <a:t>MAI</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5AFDF"/>
                    </a:solidFill>
                  </a:tcPr>
                </a:tc>
                <a:tc hMerge="1">
                  <a:txBody>
                    <a:bodyPr/>
                    <a:lstStyle/>
                    <a:p>
                      <a:pPr algn="ctr"/>
                      <a:r>
                        <a:rPr lang="fr-FR" sz="1100" b="0"/>
                        <a:t>JUIN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5AFDF"/>
                    </a:solidFill>
                  </a:tcPr>
                </a:tc>
                <a:tc gridSpan="12">
                  <a:txBody>
                    <a:bodyPr/>
                    <a:lstStyle/>
                    <a:p>
                      <a:pPr algn="ctr"/>
                      <a:r>
                        <a:rPr lang="fr-FR" sz="1400" b="0"/>
                        <a:t>2023</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hMerge="1">
                  <a:txBody>
                    <a:bodyPr/>
                    <a:lstStyle/>
                    <a:p>
                      <a:pPr algn="ctr"/>
                      <a:r>
                        <a:rPr lang="fr-FR" sz="1100" b="0"/>
                        <a:t>AOUT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584CE"/>
                    </a:solidFill>
                  </a:tcPr>
                </a:tc>
                <a:tc hMerge="1">
                  <a:txBody>
                    <a:bodyPr/>
                    <a:lstStyle/>
                    <a:p>
                      <a:pPr algn="ctr"/>
                      <a:r>
                        <a:rPr lang="fr-FR" sz="1100" b="0"/>
                        <a:t>SEP</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584CE"/>
                    </a:solidFill>
                  </a:tcPr>
                </a:tc>
                <a:tc hMerge="1">
                  <a:txBody>
                    <a:bodyPr/>
                    <a:lstStyle/>
                    <a:p>
                      <a:pPr algn="ctr"/>
                      <a:r>
                        <a:rPr lang="fr-FR" sz="1100" b="0"/>
                        <a:t>OCT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r>
                        <a:rPr lang="fr-FR" sz="1100" b="0"/>
                        <a:t>NOV</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r>
                        <a:rPr lang="fr-FR" sz="1100" b="0"/>
                        <a:t>DEC</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gridSpan="9">
                  <a:txBody>
                    <a:bodyPr/>
                    <a:lstStyle/>
                    <a:p>
                      <a:pPr algn="ctr"/>
                      <a:r>
                        <a:rPr lang="fr-FR" sz="1400" b="0"/>
                        <a:t>2024</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95000"/>
                        <a:lumOff val="5000"/>
                      </a:schemeClr>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8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8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extLst>
                  <a:ext uri="{0D108BD9-81ED-4DB2-BD59-A6C34878D82A}">
                    <a16:rowId xmlns:a16="http://schemas.microsoft.com/office/drawing/2014/main" val="10000"/>
                  </a:ext>
                </a:extLst>
              </a:tr>
              <a:tr h="225259">
                <a:tc gridSpan="2">
                  <a:txBody>
                    <a:bodyPr/>
                    <a:lstStyle/>
                    <a:p>
                      <a:pPr algn="ctr"/>
                      <a:r>
                        <a:rPr lang="fr-FR" sz="1050" b="0">
                          <a:solidFill>
                            <a:schemeClr val="bg1"/>
                          </a:solidFill>
                        </a:rPr>
                        <a: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75000"/>
                      </a:schemeClr>
                    </a:solidFill>
                  </a:tcPr>
                </a:tc>
                <a:tc hMerge="1">
                  <a:txBody>
                    <a:bodyPr/>
                    <a:lstStyle/>
                    <a:p>
                      <a:pPr algn="ctr"/>
                      <a:endParaRPr lang="fr-FR" sz="1100" b="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BCEEB"/>
                    </a:solidFill>
                  </a:tcPr>
                </a:tc>
                <a:tc>
                  <a:txBody>
                    <a:bodyPr/>
                    <a:lstStyle/>
                    <a:p>
                      <a:pPr algn="ctr"/>
                      <a:r>
                        <a:rPr lang="fr-FR" sz="105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75000"/>
                      </a:schemeClr>
                    </a:solidFill>
                  </a:tcPr>
                </a:tc>
                <a:tc>
                  <a:txBody>
                    <a:bodyPr/>
                    <a:lstStyle/>
                    <a:p>
                      <a:pPr algn="ctr"/>
                      <a:r>
                        <a:rPr lang="fr-FR" sz="1000" b="0">
                          <a:solidFill>
                            <a:schemeClr val="bg1"/>
                          </a:solidFill>
                        </a:rPr>
                        <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75000"/>
                      </a:schemeClr>
                    </a:solidFill>
                  </a:tcPr>
                </a:tc>
                <a:tc>
                  <a:txBody>
                    <a:bodyPr/>
                    <a:lstStyle/>
                    <a:p>
                      <a:pPr algn="ctr"/>
                      <a:r>
                        <a:rPr lang="fr-FR" sz="1000" b="0">
                          <a:solidFill>
                            <a:schemeClr val="bg1"/>
                          </a:solidFill>
                        </a:rPr>
                        <a:t>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75000"/>
                      </a:schemeClr>
                    </a:solidFill>
                  </a:tcPr>
                </a:tc>
                <a:tc>
                  <a:txBody>
                    <a:bodyPr/>
                    <a:lstStyle/>
                    <a:p>
                      <a:pPr algn="ctr"/>
                      <a:r>
                        <a:rPr lang="fr-FR" sz="1000" b="0">
                          <a:solidFill>
                            <a:schemeClr val="bg1"/>
                          </a:solidFill>
                        </a:rPr>
                        <a:t>O</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75000"/>
                      </a:schemeClr>
                    </a:solidFill>
                  </a:tcPr>
                </a:tc>
                <a:tc>
                  <a:txBody>
                    <a:bodyPr/>
                    <a:lstStyle/>
                    <a:p>
                      <a:pPr algn="ctr"/>
                      <a:r>
                        <a:rPr lang="fr-FR" sz="1000" b="0">
                          <a:solidFill>
                            <a:schemeClr val="bg1"/>
                          </a:solidFill>
                        </a:rPr>
                        <a:t>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75000"/>
                      </a:schemeClr>
                    </a:solidFill>
                  </a:tcPr>
                </a:tc>
                <a:tc>
                  <a:txBody>
                    <a:bodyPr/>
                    <a:lstStyle/>
                    <a:p>
                      <a:pPr algn="ctr"/>
                      <a:r>
                        <a:rPr lang="fr-FR" sz="1000" b="0">
                          <a:solidFill>
                            <a:schemeClr val="bg1"/>
                          </a:solidFill>
                        </a:rPr>
                        <a:t>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75000"/>
                      </a:schemeClr>
                    </a:solidFill>
                  </a:tcPr>
                </a:tc>
                <a:tc>
                  <a:txBody>
                    <a:bodyPr/>
                    <a:lstStyle/>
                    <a:p>
                      <a:pPr algn="ctr"/>
                      <a:r>
                        <a:rPr lang="fr-FR" sz="10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F</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O</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fr-FR" sz="10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95000"/>
                        <a:lumOff val="5000"/>
                      </a:schemeClr>
                    </a:solidFill>
                  </a:tcPr>
                </a:tc>
                <a:tc>
                  <a:txBody>
                    <a:bodyPr/>
                    <a:lstStyle/>
                    <a:p>
                      <a:pPr algn="ctr"/>
                      <a:r>
                        <a:rPr lang="fr-FR" sz="1000" b="0">
                          <a:solidFill>
                            <a:schemeClr val="bg1"/>
                          </a:solidFill>
                        </a:rPr>
                        <a:t>F</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95000"/>
                        <a:lumOff val="5000"/>
                      </a:schemeClr>
                    </a:solidFill>
                  </a:tcPr>
                </a:tc>
                <a:tc>
                  <a:txBody>
                    <a:bodyPr/>
                    <a:lstStyle/>
                    <a:p>
                      <a:pPr algn="ctr"/>
                      <a:r>
                        <a:rPr lang="fr-FR" sz="1000" b="0">
                          <a:solidFill>
                            <a:schemeClr val="bg1"/>
                          </a:solidFill>
                        </a:rPr>
                        <a:t>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95000"/>
                        <a:lumOff val="5000"/>
                      </a:schemeClr>
                    </a:solidFill>
                  </a:tcPr>
                </a:tc>
                <a:tc>
                  <a:txBody>
                    <a:bodyPr/>
                    <a:lstStyle/>
                    <a:p>
                      <a:pPr algn="ctr"/>
                      <a:r>
                        <a:rPr lang="fr-FR" sz="1000" b="0">
                          <a:solidFill>
                            <a:schemeClr val="bg1"/>
                          </a:solidFill>
                        </a:rPr>
                        <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95000"/>
                        <a:lumOff val="5000"/>
                      </a:schemeClr>
                    </a:solidFill>
                  </a:tcPr>
                </a:tc>
                <a:tc>
                  <a:txBody>
                    <a:bodyPr/>
                    <a:lstStyle/>
                    <a:p>
                      <a:pPr algn="ctr"/>
                      <a:r>
                        <a:rPr lang="fr-FR" sz="1000" b="0">
                          <a:solidFill>
                            <a:schemeClr val="bg1"/>
                          </a:solidFill>
                        </a:rPr>
                        <a:t>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95000"/>
                        <a:lumOff val="5000"/>
                      </a:schemeClr>
                    </a:solidFill>
                  </a:tcPr>
                </a:tc>
                <a:tc>
                  <a:txBody>
                    <a:bodyPr/>
                    <a:lstStyle/>
                    <a:p>
                      <a:pPr algn="ctr"/>
                      <a:r>
                        <a:rPr lang="fr-FR" sz="10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95000"/>
                        <a:lumOff val="5000"/>
                      </a:schemeClr>
                    </a:solidFill>
                  </a:tcPr>
                </a:tc>
                <a:tc>
                  <a:txBody>
                    <a:bodyPr/>
                    <a:lstStyle/>
                    <a:p>
                      <a:pPr algn="ctr"/>
                      <a:r>
                        <a:rPr lang="fr-FR" sz="10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95000"/>
                        <a:lumOff val="5000"/>
                      </a:schemeClr>
                    </a:solidFill>
                  </a:tcPr>
                </a:tc>
                <a:tc gridSpan="2">
                  <a:txBody>
                    <a:bodyPr/>
                    <a:lstStyle/>
                    <a:p>
                      <a:pPr algn="ctr"/>
                      <a:r>
                        <a:rPr lang="fr-FR" sz="1000" b="0">
                          <a:solidFill>
                            <a:schemeClr val="bg1"/>
                          </a:solidFill>
                        </a:rPr>
                        <a: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95000"/>
                        <a:lumOff val="5000"/>
                      </a:schemeClr>
                    </a:solidFill>
                  </a:tcPr>
                </a:tc>
                <a:tc hMerge="1">
                  <a:txBody>
                    <a:bodyPr/>
                    <a:lstStyle/>
                    <a:p>
                      <a:pPr algn="ctr"/>
                      <a:endParaRPr lang="fr-FR" sz="1100" b="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extLst>
                  <a:ext uri="{0D108BD9-81ED-4DB2-BD59-A6C34878D82A}">
                    <a16:rowId xmlns:a16="http://schemas.microsoft.com/office/drawing/2014/main" val="4076427188"/>
                  </a:ext>
                </a:extLst>
              </a:tr>
              <a:tr h="3012945">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bl>
          </a:graphicData>
        </a:graphic>
      </p:graphicFrame>
      <p:sp>
        <p:nvSpPr>
          <p:cNvPr id="2" name="Titre 1"/>
          <p:cNvSpPr>
            <a:spLocks noGrp="1"/>
          </p:cNvSpPr>
          <p:nvPr>
            <p:ph type="title"/>
          </p:nvPr>
        </p:nvSpPr>
        <p:spPr>
          <a:xfrm>
            <a:off x="1401923" y="285451"/>
            <a:ext cx="8049974" cy="502647"/>
          </a:xfrm>
        </p:spPr>
        <p:txBody>
          <a:bodyPr/>
          <a:lstStyle/>
          <a:p>
            <a:r>
              <a:rPr lang="fr-FR" sz="2200">
                <a:latin typeface="Arial" panose="020B0604020202020204" pitchFamily="34" charset="0"/>
                <a:cs typeface="Arial" panose="020B0604020202020204" pitchFamily="34" charset="0"/>
              </a:rPr>
              <a:t>Un scénario principal de mise en œuvre avec une variante</a:t>
            </a:r>
          </a:p>
        </p:txBody>
      </p:sp>
      <p:sp>
        <p:nvSpPr>
          <p:cNvPr id="64" name="AutoShape 154">
            <a:extLst>
              <a:ext uri="{FF2B5EF4-FFF2-40B4-BE49-F238E27FC236}">
                <a16:creationId xmlns:a16="http://schemas.microsoft.com/office/drawing/2014/main" id="{2B13639D-0FFE-458F-820C-6A1434C4AB1C}"/>
              </a:ext>
            </a:extLst>
          </p:cNvPr>
          <p:cNvSpPr>
            <a:spLocks noChangeArrowheads="1"/>
          </p:cNvSpPr>
          <p:nvPr/>
        </p:nvSpPr>
        <p:spPr bwMode="auto">
          <a:xfrm>
            <a:off x="8444438" y="16234"/>
            <a:ext cx="252000" cy="252000"/>
          </a:xfrm>
          <a:prstGeom prst="flowChartDecision">
            <a:avLst/>
          </a:prstGeom>
          <a:solidFill>
            <a:schemeClr val="accent4">
              <a:lumMod val="20000"/>
              <a:lumOff val="80000"/>
            </a:schemeClr>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65" name="TextBox 6">
            <a:extLst>
              <a:ext uri="{FF2B5EF4-FFF2-40B4-BE49-F238E27FC236}">
                <a16:creationId xmlns:a16="http://schemas.microsoft.com/office/drawing/2014/main" id="{FCA7B446-4677-4200-9FCC-8481776C1E8B}"/>
              </a:ext>
            </a:extLst>
          </p:cNvPr>
          <p:cNvSpPr txBox="1"/>
          <p:nvPr/>
        </p:nvSpPr>
        <p:spPr>
          <a:xfrm>
            <a:off x="8726533" y="42124"/>
            <a:ext cx="1994832" cy="253916"/>
          </a:xfrm>
          <a:prstGeom prst="rect">
            <a:avLst/>
          </a:prstGeom>
          <a:noFill/>
        </p:spPr>
        <p:txBody>
          <a:bodyPr wrap="square" lIns="108000" rIns="108000" rtlCol="0">
            <a:spAutoFit/>
          </a:bodyPr>
          <a:lstStyle/>
          <a:p>
            <a:r>
              <a:rPr lang="fr-FR" sz="1050" b="1">
                <a:latin typeface="Arial" panose="020B0604020202020204" pitchFamily="34" charset="0"/>
                <a:cs typeface="Arial" panose="020B0604020202020204" pitchFamily="34" charset="0"/>
              </a:rPr>
              <a:t>Jalon de fusion</a:t>
            </a:r>
          </a:p>
        </p:txBody>
      </p:sp>
      <p:sp>
        <p:nvSpPr>
          <p:cNvPr id="68" name="AutoShape 154">
            <a:extLst>
              <a:ext uri="{FF2B5EF4-FFF2-40B4-BE49-F238E27FC236}">
                <a16:creationId xmlns:a16="http://schemas.microsoft.com/office/drawing/2014/main" id="{C8541398-E562-4997-A6F2-CEB960982B6F}"/>
              </a:ext>
            </a:extLst>
          </p:cNvPr>
          <p:cNvSpPr>
            <a:spLocks noChangeArrowheads="1"/>
          </p:cNvSpPr>
          <p:nvPr/>
        </p:nvSpPr>
        <p:spPr bwMode="auto">
          <a:xfrm>
            <a:off x="342749" y="1486472"/>
            <a:ext cx="9216000" cy="1354556"/>
          </a:xfrm>
          <a:prstGeom prst="homePlate">
            <a:avLst>
              <a:gd name="adj" fmla="val 21630"/>
            </a:avLst>
          </a:prstGeom>
          <a:solidFill>
            <a:schemeClr val="accent2">
              <a:lumMod val="20000"/>
              <a:lumOff val="80000"/>
            </a:schemeClr>
          </a:solidFill>
          <a:ln w="9525" cap="flat" cmpd="sng" algn="ctr">
            <a:noFill/>
            <a:prstDash val="solid"/>
          </a:ln>
          <a:effectLst>
            <a:outerShdw blurRad="50800" dist="38100" dir="2700000" algn="tl" rotWithShape="0">
              <a:prstClr val="black">
                <a:alpha val="40000"/>
              </a:prstClr>
            </a:outerShdw>
          </a:effectLst>
        </p:spPr>
        <p:txBody>
          <a:bodyPr rtlCol="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200" b="1" kern="0">
              <a:solidFill>
                <a:prstClr val="white"/>
              </a:solidFill>
              <a:latin typeface="Arial" panose="020B0604020202020204" pitchFamily="34" charset="0"/>
              <a:cs typeface="Arial" panose="020B0604020202020204" pitchFamily="34" charset="0"/>
            </a:endParaRPr>
          </a:p>
        </p:txBody>
      </p:sp>
      <p:sp>
        <p:nvSpPr>
          <p:cNvPr id="69" name="ZoneTexte 68">
            <a:extLst>
              <a:ext uri="{FF2B5EF4-FFF2-40B4-BE49-F238E27FC236}">
                <a16:creationId xmlns:a16="http://schemas.microsoft.com/office/drawing/2014/main" id="{1B95F694-23F2-46FF-9260-173E35578697}"/>
              </a:ext>
            </a:extLst>
          </p:cNvPr>
          <p:cNvSpPr txBox="1">
            <a:spLocks/>
          </p:cNvSpPr>
          <p:nvPr/>
        </p:nvSpPr>
        <p:spPr>
          <a:xfrm>
            <a:off x="297980" y="2376680"/>
            <a:ext cx="1143043" cy="553998"/>
          </a:xfrm>
          <a:prstGeom prst="rect">
            <a:avLst/>
          </a:prstGeom>
          <a:noFill/>
        </p:spPr>
        <p:txBody>
          <a:bodyPr wrap="none" lIns="108000" rIns="108000" rtlCol="0">
            <a:spAutoFit/>
          </a:bodyPr>
          <a:lstStyle/>
          <a:p>
            <a:r>
              <a:rPr lang="fr-FR" sz="3000" b="1">
                <a:solidFill>
                  <a:schemeClr val="tx2"/>
                </a:solidFill>
                <a:latin typeface="Arial" panose="020B0604020202020204" pitchFamily="34" charset="0"/>
                <a:cs typeface="Arial" panose="020B0604020202020204" pitchFamily="34" charset="0"/>
              </a:rPr>
              <a:t>Sc. 1</a:t>
            </a:r>
          </a:p>
        </p:txBody>
      </p:sp>
      <p:sp>
        <p:nvSpPr>
          <p:cNvPr id="91" name="AutoShape 154">
            <a:extLst>
              <a:ext uri="{FF2B5EF4-FFF2-40B4-BE49-F238E27FC236}">
                <a16:creationId xmlns:a16="http://schemas.microsoft.com/office/drawing/2014/main" id="{37EBACF0-09B8-459E-8302-68838F60A12B}"/>
              </a:ext>
            </a:extLst>
          </p:cNvPr>
          <p:cNvSpPr>
            <a:spLocks noChangeArrowheads="1"/>
          </p:cNvSpPr>
          <p:nvPr/>
        </p:nvSpPr>
        <p:spPr bwMode="auto">
          <a:xfrm>
            <a:off x="342749" y="2965406"/>
            <a:ext cx="9216000" cy="1354556"/>
          </a:xfrm>
          <a:prstGeom prst="homePlate">
            <a:avLst>
              <a:gd name="adj" fmla="val 21630"/>
            </a:avLst>
          </a:prstGeom>
          <a:solidFill>
            <a:schemeClr val="accent6">
              <a:lumMod val="20000"/>
              <a:lumOff val="80000"/>
            </a:schemeClr>
          </a:solidFill>
          <a:ln w="9525" cap="flat" cmpd="sng" algn="ctr">
            <a:noFill/>
            <a:prstDash val="solid"/>
          </a:ln>
          <a:effectLst>
            <a:outerShdw blurRad="50800" dist="38100" dir="2700000" algn="tl" rotWithShape="0">
              <a:prstClr val="black">
                <a:alpha val="40000"/>
              </a:prstClr>
            </a:outerShdw>
          </a:effectLst>
        </p:spPr>
        <p:txBody>
          <a:bodyPr rtlCol="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200" b="1" kern="0">
              <a:solidFill>
                <a:prstClr val="white"/>
              </a:solidFill>
              <a:latin typeface="Arial" panose="020B0604020202020204" pitchFamily="34" charset="0"/>
              <a:cs typeface="Arial" panose="020B0604020202020204" pitchFamily="34" charset="0"/>
            </a:endParaRPr>
          </a:p>
        </p:txBody>
      </p:sp>
      <p:sp>
        <p:nvSpPr>
          <p:cNvPr id="92" name="ZoneTexte 91">
            <a:extLst>
              <a:ext uri="{FF2B5EF4-FFF2-40B4-BE49-F238E27FC236}">
                <a16:creationId xmlns:a16="http://schemas.microsoft.com/office/drawing/2014/main" id="{2F901942-C0D6-402A-96FF-1251FCE63AEE}"/>
              </a:ext>
            </a:extLst>
          </p:cNvPr>
          <p:cNvSpPr txBox="1">
            <a:spLocks/>
          </p:cNvSpPr>
          <p:nvPr/>
        </p:nvSpPr>
        <p:spPr>
          <a:xfrm>
            <a:off x="297980" y="3809317"/>
            <a:ext cx="1143043" cy="553998"/>
          </a:xfrm>
          <a:prstGeom prst="rect">
            <a:avLst/>
          </a:prstGeom>
          <a:noFill/>
        </p:spPr>
        <p:txBody>
          <a:bodyPr wrap="none" lIns="108000" rIns="108000" rtlCol="0">
            <a:spAutoFit/>
          </a:bodyPr>
          <a:lstStyle/>
          <a:p>
            <a:r>
              <a:rPr lang="fr-FR" sz="3000" b="1">
                <a:solidFill>
                  <a:schemeClr val="accent6"/>
                </a:solidFill>
                <a:latin typeface="Arial" panose="020B0604020202020204" pitchFamily="34" charset="0"/>
                <a:cs typeface="Arial" panose="020B0604020202020204" pitchFamily="34" charset="0"/>
              </a:rPr>
              <a:t>Sc. 2</a:t>
            </a:r>
          </a:p>
        </p:txBody>
      </p:sp>
      <p:sp>
        <p:nvSpPr>
          <p:cNvPr id="118" name="ZoneTexte 117">
            <a:extLst>
              <a:ext uri="{FF2B5EF4-FFF2-40B4-BE49-F238E27FC236}">
                <a16:creationId xmlns:a16="http://schemas.microsoft.com/office/drawing/2014/main" id="{245328EA-8D9E-4419-BB4A-FD7BE04EB93F}"/>
              </a:ext>
            </a:extLst>
          </p:cNvPr>
          <p:cNvSpPr txBox="1">
            <a:spLocks/>
          </p:cNvSpPr>
          <p:nvPr/>
        </p:nvSpPr>
        <p:spPr>
          <a:xfrm>
            <a:off x="4946081" y="5013460"/>
            <a:ext cx="4671314" cy="1261884"/>
          </a:xfrm>
          <a:prstGeom prst="rect">
            <a:avLst/>
          </a:prstGeom>
          <a:noFill/>
        </p:spPr>
        <p:txBody>
          <a:bodyPr wrap="square" anchor="ctr">
            <a:spAutoFit/>
          </a:bodyPr>
          <a:lstStyle/>
          <a:p>
            <a:pPr marL="174625" lvl="2" indent="-174625">
              <a:spcBef>
                <a:spcPts val="600"/>
              </a:spcBef>
              <a:buClr>
                <a:srgbClr val="00B050"/>
              </a:buClr>
              <a:buFont typeface="Tahoma" panose="020B0604030504040204" pitchFamily="34" charset="0"/>
              <a:buChar char="+"/>
              <a:defRPr/>
            </a:pPr>
            <a:r>
              <a:rPr lang="fr-FR" sz="1100" kern="0" noProof="1">
                <a:solidFill>
                  <a:schemeClr val="tx1">
                    <a:lumMod val="50000"/>
                  </a:schemeClr>
                </a:solidFill>
                <a:latin typeface="Arial" panose="020B0604020202020204" pitchFamily="34" charset="0"/>
                <a:cs typeface="Arial" panose="020B0604020202020204" pitchFamily="34" charset="0"/>
              </a:rPr>
              <a:t>Fusions des grappes Finances et Autres Scolarité avancées aux 2e et 3e trimestres 2023 pour optimiser le planning</a:t>
            </a:r>
          </a:p>
          <a:p>
            <a:pPr marL="174625" lvl="2" indent="-174625">
              <a:spcBef>
                <a:spcPts val="600"/>
              </a:spcBef>
              <a:buClr>
                <a:srgbClr val="FF0000"/>
              </a:buClr>
              <a:buFontTx/>
              <a:buChar char="-"/>
              <a:defRPr/>
            </a:pPr>
            <a:r>
              <a:rPr lang="fr-FR" sz="1100" kern="0" noProof="1">
                <a:solidFill>
                  <a:schemeClr val="tx1">
                    <a:lumMod val="50000"/>
                  </a:schemeClr>
                </a:solidFill>
                <a:latin typeface="Arial" panose="020B0604020202020204" pitchFamily="34" charset="0"/>
                <a:cs typeface="Arial" panose="020B0604020202020204" pitchFamily="34" charset="0"/>
              </a:rPr>
              <a:t>Charge accrue générée par le changement d’ordonnancement : la fusion de ces briques serait largement facilitée par la fusion de BEE </a:t>
            </a:r>
          </a:p>
          <a:p>
            <a:pPr marL="174625" lvl="2" indent="-174625">
              <a:spcBef>
                <a:spcPts val="600"/>
              </a:spcBef>
              <a:buClr>
                <a:srgbClr val="FF0000"/>
              </a:buClr>
              <a:buFontTx/>
              <a:buChar char="-"/>
              <a:defRPr/>
            </a:pPr>
            <a:r>
              <a:rPr lang="fr-FR" sz="1100" kern="0" noProof="1">
                <a:solidFill>
                  <a:schemeClr val="tx1">
                    <a:lumMod val="50000"/>
                  </a:schemeClr>
                </a:solidFill>
                <a:latin typeface="Arial" panose="020B0604020202020204" pitchFamily="34" charset="0"/>
                <a:cs typeface="Arial" panose="020B0604020202020204" pitchFamily="34" charset="0"/>
              </a:rPr>
              <a:t>Risque technique accru lié à la nécessité de créer davantage de spécificités temporaires </a:t>
            </a:r>
          </a:p>
        </p:txBody>
      </p:sp>
      <p:cxnSp>
        <p:nvCxnSpPr>
          <p:cNvPr id="131" name="Straight Arrow Connector 47">
            <a:extLst>
              <a:ext uri="{FF2B5EF4-FFF2-40B4-BE49-F238E27FC236}">
                <a16:creationId xmlns:a16="http://schemas.microsoft.com/office/drawing/2014/main" id="{E3AEEC2C-0438-47D3-96B1-7C88947687DF}"/>
              </a:ext>
            </a:extLst>
          </p:cNvPr>
          <p:cNvCxnSpPr>
            <a:cxnSpLocks/>
          </p:cNvCxnSpPr>
          <p:nvPr/>
        </p:nvCxnSpPr>
        <p:spPr>
          <a:xfrm>
            <a:off x="1862149" y="1480876"/>
            <a:ext cx="0" cy="2889640"/>
          </a:xfrm>
          <a:prstGeom prst="straightConnector1">
            <a:avLst/>
          </a:prstGeom>
          <a:ln>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5" name="Straight Arrow Connector 47">
            <a:extLst>
              <a:ext uri="{FF2B5EF4-FFF2-40B4-BE49-F238E27FC236}">
                <a16:creationId xmlns:a16="http://schemas.microsoft.com/office/drawing/2014/main" id="{A770524D-B87B-4411-B489-26527C28FFBC}"/>
              </a:ext>
            </a:extLst>
          </p:cNvPr>
          <p:cNvCxnSpPr>
            <a:cxnSpLocks/>
          </p:cNvCxnSpPr>
          <p:nvPr/>
        </p:nvCxnSpPr>
        <p:spPr>
          <a:xfrm>
            <a:off x="879086" y="1480876"/>
            <a:ext cx="0" cy="2889640"/>
          </a:xfrm>
          <a:prstGeom prst="straightConnector1">
            <a:avLst/>
          </a:prstGeom>
          <a:ln>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Straight Arrow Connector 47">
            <a:extLst>
              <a:ext uri="{FF2B5EF4-FFF2-40B4-BE49-F238E27FC236}">
                <a16:creationId xmlns:a16="http://schemas.microsoft.com/office/drawing/2014/main" id="{97015899-87F0-44F2-9917-C4D8952401C3}"/>
              </a:ext>
            </a:extLst>
          </p:cNvPr>
          <p:cNvCxnSpPr>
            <a:cxnSpLocks/>
          </p:cNvCxnSpPr>
          <p:nvPr/>
        </p:nvCxnSpPr>
        <p:spPr>
          <a:xfrm>
            <a:off x="2837505" y="1480876"/>
            <a:ext cx="0" cy="2889640"/>
          </a:xfrm>
          <a:prstGeom prst="straightConnector1">
            <a:avLst/>
          </a:prstGeom>
          <a:ln>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4" name="Straight Arrow Connector 47">
            <a:extLst>
              <a:ext uri="{FF2B5EF4-FFF2-40B4-BE49-F238E27FC236}">
                <a16:creationId xmlns:a16="http://schemas.microsoft.com/office/drawing/2014/main" id="{4C77DC67-AA5A-4CE6-A47A-AF0A19011E85}"/>
              </a:ext>
            </a:extLst>
          </p:cNvPr>
          <p:cNvCxnSpPr>
            <a:cxnSpLocks/>
          </p:cNvCxnSpPr>
          <p:nvPr/>
        </p:nvCxnSpPr>
        <p:spPr>
          <a:xfrm>
            <a:off x="3811336" y="1480876"/>
            <a:ext cx="0" cy="2889640"/>
          </a:xfrm>
          <a:prstGeom prst="straightConnector1">
            <a:avLst/>
          </a:prstGeom>
          <a:ln>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5" name="Straight Arrow Connector 47">
            <a:extLst>
              <a:ext uri="{FF2B5EF4-FFF2-40B4-BE49-F238E27FC236}">
                <a16:creationId xmlns:a16="http://schemas.microsoft.com/office/drawing/2014/main" id="{EB11B166-1D82-4F37-AF2A-71D44B3F6E2C}"/>
              </a:ext>
            </a:extLst>
          </p:cNvPr>
          <p:cNvCxnSpPr>
            <a:cxnSpLocks/>
          </p:cNvCxnSpPr>
          <p:nvPr/>
        </p:nvCxnSpPr>
        <p:spPr>
          <a:xfrm>
            <a:off x="4792177" y="1480876"/>
            <a:ext cx="0" cy="2889640"/>
          </a:xfrm>
          <a:prstGeom prst="straightConnector1">
            <a:avLst/>
          </a:prstGeom>
          <a:ln>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Straight Arrow Connector 47">
            <a:extLst>
              <a:ext uri="{FF2B5EF4-FFF2-40B4-BE49-F238E27FC236}">
                <a16:creationId xmlns:a16="http://schemas.microsoft.com/office/drawing/2014/main" id="{A4C8CEA5-ED44-4707-B5C6-C38F57B7EAA5}"/>
              </a:ext>
            </a:extLst>
          </p:cNvPr>
          <p:cNvCxnSpPr>
            <a:cxnSpLocks/>
          </p:cNvCxnSpPr>
          <p:nvPr/>
        </p:nvCxnSpPr>
        <p:spPr>
          <a:xfrm>
            <a:off x="5763855" y="1480876"/>
            <a:ext cx="0" cy="2889640"/>
          </a:xfrm>
          <a:prstGeom prst="straightConnector1">
            <a:avLst/>
          </a:prstGeom>
          <a:ln>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7" name="Straight Arrow Connector 47">
            <a:extLst>
              <a:ext uri="{FF2B5EF4-FFF2-40B4-BE49-F238E27FC236}">
                <a16:creationId xmlns:a16="http://schemas.microsoft.com/office/drawing/2014/main" id="{C67C4B79-1EDB-4478-B3C6-2B84815F1D75}"/>
              </a:ext>
            </a:extLst>
          </p:cNvPr>
          <p:cNvCxnSpPr>
            <a:cxnSpLocks/>
          </p:cNvCxnSpPr>
          <p:nvPr/>
        </p:nvCxnSpPr>
        <p:spPr>
          <a:xfrm>
            <a:off x="6739947" y="1480876"/>
            <a:ext cx="0" cy="2889640"/>
          </a:xfrm>
          <a:prstGeom prst="straightConnector1">
            <a:avLst/>
          </a:prstGeom>
          <a:ln>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Straight Arrow Connector 47">
            <a:extLst>
              <a:ext uri="{FF2B5EF4-FFF2-40B4-BE49-F238E27FC236}">
                <a16:creationId xmlns:a16="http://schemas.microsoft.com/office/drawing/2014/main" id="{AF352547-6710-443B-ACAE-1F003E1A4CA9}"/>
              </a:ext>
            </a:extLst>
          </p:cNvPr>
          <p:cNvCxnSpPr>
            <a:cxnSpLocks/>
          </p:cNvCxnSpPr>
          <p:nvPr/>
        </p:nvCxnSpPr>
        <p:spPr>
          <a:xfrm>
            <a:off x="7713665" y="1480876"/>
            <a:ext cx="0" cy="2889640"/>
          </a:xfrm>
          <a:prstGeom prst="straightConnector1">
            <a:avLst/>
          </a:prstGeom>
          <a:ln>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47">
            <a:extLst>
              <a:ext uri="{FF2B5EF4-FFF2-40B4-BE49-F238E27FC236}">
                <a16:creationId xmlns:a16="http://schemas.microsoft.com/office/drawing/2014/main" id="{04BBCDC6-0F92-4117-ABAA-E245D65478FE}"/>
              </a:ext>
            </a:extLst>
          </p:cNvPr>
          <p:cNvCxnSpPr>
            <a:cxnSpLocks/>
          </p:cNvCxnSpPr>
          <p:nvPr/>
        </p:nvCxnSpPr>
        <p:spPr>
          <a:xfrm>
            <a:off x="8689164" y="1480876"/>
            <a:ext cx="0" cy="2889640"/>
          </a:xfrm>
          <a:prstGeom prst="straightConnector1">
            <a:avLst/>
          </a:prstGeom>
          <a:ln>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4" name="ZoneTexte 73">
            <a:extLst>
              <a:ext uri="{FF2B5EF4-FFF2-40B4-BE49-F238E27FC236}">
                <a16:creationId xmlns:a16="http://schemas.microsoft.com/office/drawing/2014/main" id="{C1AFB3AF-C811-4CC1-8367-D4E50F57BEB4}"/>
              </a:ext>
            </a:extLst>
          </p:cNvPr>
          <p:cNvSpPr txBox="1">
            <a:spLocks/>
          </p:cNvSpPr>
          <p:nvPr/>
        </p:nvSpPr>
        <p:spPr>
          <a:xfrm>
            <a:off x="2423140" y="2230227"/>
            <a:ext cx="963728" cy="215444"/>
          </a:xfrm>
          <a:prstGeom prst="rect">
            <a:avLst/>
          </a:prstGeom>
          <a:noFill/>
        </p:spPr>
        <p:txBody>
          <a:bodyPr wrap="square" lIns="108000" rIns="108000" rtlCol="0">
            <a:spAutoFit/>
          </a:bodyPr>
          <a:lstStyle/>
          <a:p>
            <a:r>
              <a:rPr lang="fr-FR" sz="800" b="1">
                <a:latin typeface="Arial" panose="020B0604020202020204" pitchFamily="34" charset="0"/>
                <a:cs typeface="Arial" panose="020B0604020202020204" pitchFamily="34" charset="0"/>
              </a:rPr>
              <a:t>Décisionnel</a:t>
            </a:r>
          </a:p>
        </p:txBody>
      </p:sp>
      <p:sp>
        <p:nvSpPr>
          <p:cNvPr id="71" name="ZoneTexte 70">
            <a:extLst>
              <a:ext uri="{FF2B5EF4-FFF2-40B4-BE49-F238E27FC236}">
                <a16:creationId xmlns:a16="http://schemas.microsoft.com/office/drawing/2014/main" id="{10678565-3D70-4240-8D0C-FEE77B03F148}"/>
              </a:ext>
            </a:extLst>
          </p:cNvPr>
          <p:cNvSpPr txBox="1">
            <a:spLocks/>
          </p:cNvSpPr>
          <p:nvPr/>
        </p:nvSpPr>
        <p:spPr>
          <a:xfrm>
            <a:off x="2487733" y="1525320"/>
            <a:ext cx="543519" cy="215444"/>
          </a:xfrm>
          <a:prstGeom prst="rect">
            <a:avLst/>
          </a:prstGeom>
          <a:noFill/>
        </p:spPr>
        <p:txBody>
          <a:bodyPr wrap="none" lIns="108000" rIns="108000" rtlCol="0">
            <a:spAutoFit/>
          </a:bodyPr>
          <a:lstStyle/>
          <a:p>
            <a:pPr algn="ctr"/>
            <a:r>
              <a:rPr lang="fr-FR" sz="800" b="1">
                <a:latin typeface="Arial" panose="020B0604020202020204" pitchFamily="34" charset="0"/>
                <a:cs typeface="Arial" panose="020B0604020202020204" pitchFamily="34" charset="0"/>
              </a:rPr>
              <a:t>SIRH**</a:t>
            </a:r>
          </a:p>
        </p:txBody>
      </p:sp>
      <p:sp>
        <p:nvSpPr>
          <p:cNvPr id="80" name="AutoShape 154">
            <a:extLst>
              <a:ext uri="{FF2B5EF4-FFF2-40B4-BE49-F238E27FC236}">
                <a16:creationId xmlns:a16="http://schemas.microsoft.com/office/drawing/2014/main" id="{697E68EE-A17C-49C0-907F-4E00891411C9}"/>
              </a:ext>
            </a:extLst>
          </p:cNvPr>
          <p:cNvSpPr>
            <a:spLocks noChangeArrowheads="1"/>
          </p:cNvSpPr>
          <p:nvPr/>
        </p:nvSpPr>
        <p:spPr bwMode="auto">
          <a:xfrm>
            <a:off x="6308643" y="2098245"/>
            <a:ext cx="252000" cy="252000"/>
          </a:xfrm>
          <a:prstGeom prst="flowChartDecision">
            <a:avLst/>
          </a:prstGeom>
          <a:solidFill>
            <a:srgbClr val="F4D8A1"/>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84" name="ZoneTexte 83">
            <a:extLst>
              <a:ext uri="{FF2B5EF4-FFF2-40B4-BE49-F238E27FC236}">
                <a16:creationId xmlns:a16="http://schemas.microsoft.com/office/drawing/2014/main" id="{22314B92-5526-4953-BCB5-62FCF24107F3}"/>
              </a:ext>
            </a:extLst>
          </p:cNvPr>
          <p:cNvSpPr txBox="1">
            <a:spLocks/>
          </p:cNvSpPr>
          <p:nvPr/>
        </p:nvSpPr>
        <p:spPr>
          <a:xfrm>
            <a:off x="6543123" y="2116523"/>
            <a:ext cx="573976" cy="215444"/>
          </a:xfrm>
          <a:prstGeom prst="rect">
            <a:avLst/>
          </a:prstGeom>
          <a:noFill/>
        </p:spPr>
        <p:txBody>
          <a:bodyPr wrap="none" lIns="108000" rIns="108000" rtlCol="0">
            <a:spAutoFit/>
          </a:bodyPr>
          <a:lstStyle/>
          <a:p>
            <a:r>
              <a:rPr lang="fr-FR" sz="800" b="1">
                <a:latin typeface="Arial" panose="020B0604020202020204" pitchFamily="34" charset="0"/>
                <a:cs typeface="Arial" panose="020B0604020202020204" pitchFamily="34" charset="0"/>
              </a:rPr>
              <a:t>SCO1D</a:t>
            </a:r>
          </a:p>
        </p:txBody>
      </p:sp>
      <p:sp>
        <p:nvSpPr>
          <p:cNvPr id="86" name="AutoShape 154">
            <a:extLst>
              <a:ext uri="{FF2B5EF4-FFF2-40B4-BE49-F238E27FC236}">
                <a16:creationId xmlns:a16="http://schemas.microsoft.com/office/drawing/2014/main" id="{CF9F9A15-E628-47CB-9116-24F251211F9C}"/>
              </a:ext>
            </a:extLst>
          </p:cNvPr>
          <p:cNvSpPr>
            <a:spLocks noChangeArrowheads="1"/>
          </p:cNvSpPr>
          <p:nvPr/>
        </p:nvSpPr>
        <p:spPr bwMode="auto">
          <a:xfrm>
            <a:off x="8244599" y="1533303"/>
            <a:ext cx="252000" cy="252000"/>
          </a:xfrm>
          <a:prstGeom prst="flowChartDecision">
            <a:avLst/>
          </a:prstGeom>
          <a:solidFill>
            <a:srgbClr val="466BB2"/>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88" name="ZoneTexte 87">
            <a:extLst>
              <a:ext uri="{FF2B5EF4-FFF2-40B4-BE49-F238E27FC236}">
                <a16:creationId xmlns:a16="http://schemas.microsoft.com/office/drawing/2014/main" id="{18B475C9-059D-450D-AB90-70C0C4352670}"/>
              </a:ext>
            </a:extLst>
          </p:cNvPr>
          <p:cNvSpPr txBox="1">
            <a:spLocks/>
          </p:cNvSpPr>
          <p:nvPr/>
        </p:nvSpPr>
        <p:spPr>
          <a:xfrm>
            <a:off x="8013708" y="1774233"/>
            <a:ext cx="713783" cy="215444"/>
          </a:xfrm>
          <a:prstGeom prst="rect">
            <a:avLst/>
          </a:prstGeom>
          <a:noFill/>
        </p:spPr>
        <p:txBody>
          <a:bodyPr wrap="square" lIns="108000" rIns="108000" rtlCol="0">
            <a:spAutoFit/>
          </a:bodyPr>
          <a:lstStyle/>
          <a:p>
            <a:r>
              <a:rPr lang="fr-FR" sz="800" b="1">
                <a:latin typeface="Arial" panose="020B0604020202020204" pitchFamily="34" charset="0"/>
                <a:cs typeface="Arial" panose="020B0604020202020204" pitchFamily="34" charset="0"/>
              </a:rPr>
              <a:t>Finances</a:t>
            </a:r>
          </a:p>
        </p:txBody>
      </p:sp>
      <p:sp>
        <p:nvSpPr>
          <p:cNvPr id="119" name="Rectangle 118">
            <a:extLst>
              <a:ext uri="{FF2B5EF4-FFF2-40B4-BE49-F238E27FC236}">
                <a16:creationId xmlns:a16="http://schemas.microsoft.com/office/drawing/2014/main" id="{7FD78DDC-6A9E-4834-A8B4-B3B6B7268977}"/>
              </a:ext>
            </a:extLst>
          </p:cNvPr>
          <p:cNvSpPr/>
          <p:nvPr/>
        </p:nvSpPr>
        <p:spPr>
          <a:xfrm>
            <a:off x="7922970" y="1486472"/>
            <a:ext cx="1635773" cy="1343613"/>
          </a:xfrm>
          <a:prstGeom prst="rect">
            <a:avLst/>
          </a:prstGeom>
          <a:noFill/>
          <a:ln w="28575">
            <a:solidFill>
              <a:srgbClr val="FF636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solidFill>
              <a:latin typeface="Arial" panose="020B0604020202020204" pitchFamily="34" charset="0"/>
              <a:ea typeface="+mj-ea"/>
              <a:cs typeface="Arial" panose="020B0604020202020204" pitchFamily="34" charset="0"/>
            </a:endParaRPr>
          </a:p>
        </p:txBody>
      </p:sp>
      <p:cxnSp>
        <p:nvCxnSpPr>
          <p:cNvPr id="121" name="Connecteur droit 120">
            <a:extLst>
              <a:ext uri="{FF2B5EF4-FFF2-40B4-BE49-F238E27FC236}">
                <a16:creationId xmlns:a16="http://schemas.microsoft.com/office/drawing/2014/main" id="{A3C96CC5-8B1C-4339-B2DB-03E64E723554}"/>
              </a:ext>
            </a:extLst>
          </p:cNvPr>
          <p:cNvCxnSpPr>
            <a:cxnSpLocks/>
            <a:stCxn id="119" idx="1"/>
          </p:cNvCxnSpPr>
          <p:nvPr/>
        </p:nvCxnSpPr>
        <p:spPr>
          <a:xfrm flipH="1">
            <a:off x="5378192" y="2158279"/>
            <a:ext cx="2544778" cy="896906"/>
          </a:xfrm>
          <a:prstGeom prst="straightConnector1">
            <a:avLst/>
          </a:prstGeom>
          <a:ln w="28575" cap="flat" cmpd="sng" algn="ctr">
            <a:solidFill>
              <a:srgbClr val="FF6363"/>
            </a:solidFill>
            <a:prstDash val="sysDot"/>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AutoShape 154">
            <a:extLst>
              <a:ext uri="{FF2B5EF4-FFF2-40B4-BE49-F238E27FC236}">
                <a16:creationId xmlns:a16="http://schemas.microsoft.com/office/drawing/2014/main" id="{F75948BF-ED98-4EE2-ACCC-43F3ED3A3CD7}"/>
              </a:ext>
            </a:extLst>
          </p:cNvPr>
          <p:cNvSpPr>
            <a:spLocks noChangeArrowheads="1"/>
          </p:cNvSpPr>
          <p:nvPr/>
        </p:nvSpPr>
        <p:spPr bwMode="auto">
          <a:xfrm>
            <a:off x="5859902" y="1622093"/>
            <a:ext cx="252000" cy="252000"/>
          </a:xfrm>
          <a:prstGeom prst="flowChartDecision">
            <a:avLst/>
          </a:prstGeom>
          <a:solidFill>
            <a:srgbClr val="E6AF00"/>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83" name="ZoneTexte 82">
            <a:extLst>
              <a:ext uri="{FF2B5EF4-FFF2-40B4-BE49-F238E27FC236}">
                <a16:creationId xmlns:a16="http://schemas.microsoft.com/office/drawing/2014/main" id="{80E9B638-56D8-4EA1-9577-1E7B4A3690CC}"/>
              </a:ext>
            </a:extLst>
          </p:cNvPr>
          <p:cNvSpPr txBox="1">
            <a:spLocks/>
          </p:cNvSpPr>
          <p:nvPr/>
        </p:nvSpPr>
        <p:spPr>
          <a:xfrm>
            <a:off x="6080577" y="1578816"/>
            <a:ext cx="708628" cy="338554"/>
          </a:xfrm>
          <a:prstGeom prst="rect">
            <a:avLst/>
          </a:prstGeom>
          <a:noFill/>
        </p:spPr>
        <p:txBody>
          <a:bodyPr wrap="square" lIns="108000" rIns="108000" rtlCol="0">
            <a:spAutoFit/>
          </a:bodyPr>
          <a:lstStyle/>
          <a:p>
            <a:r>
              <a:rPr lang="fr-FR" sz="800" b="1">
                <a:latin typeface="Arial" panose="020B0604020202020204" pitchFamily="34" charset="0"/>
                <a:cs typeface="Arial" panose="020B0604020202020204" pitchFamily="34" charset="0"/>
              </a:rPr>
              <a:t>SCO2D et</a:t>
            </a:r>
            <a:br>
              <a:rPr lang="fr-FR" sz="800" b="1">
                <a:latin typeface="Arial" panose="020B0604020202020204" pitchFamily="34" charset="0"/>
                <a:cs typeface="Arial" panose="020B0604020202020204" pitchFamily="34" charset="0"/>
              </a:rPr>
            </a:br>
            <a:r>
              <a:rPr lang="fr-FR" sz="800" b="1">
                <a:latin typeface="Arial" panose="020B0604020202020204" pitchFamily="34" charset="0"/>
                <a:cs typeface="Arial" panose="020B0604020202020204" pitchFamily="34" charset="0"/>
              </a:rPr>
              <a:t>examens</a:t>
            </a:r>
          </a:p>
        </p:txBody>
      </p:sp>
      <p:sp>
        <p:nvSpPr>
          <p:cNvPr id="90" name="AutoShape 154">
            <a:extLst>
              <a:ext uri="{FF2B5EF4-FFF2-40B4-BE49-F238E27FC236}">
                <a16:creationId xmlns:a16="http://schemas.microsoft.com/office/drawing/2014/main" id="{D2BEAB18-C3DE-4C97-8466-90E5DA06AAAF}"/>
              </a:ext>
            </a:extLst>
          </p:cNvPr>
          <p:cNvSpPr>
            <a:spLocks noChangeArrowheads="1"/>
          </p:cNvSpPr>
          <p:nvPr/>
        </p:nvSpPr>
        <p:spPr bwMode="auto">
          <a:xfrm>
            <a:off x="8686014" y="1897203"/>
            <a:ext cx="252000" cy="252000"/>
          </a:xfrm>
          <a:prstGeom prst="flowChartDecision">
            <a:avLst/>
          </a:prstGeom>
          <a:solidFill>
            <a:srgbClr val="FF6363"/>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113" name="ZoneTexte 112">
            <a:extLst>
              <a:ext uri="{FF2B5EF4-FFF2-40B4-BE49-F238E27FC236}">
                <a16:creationId xmlns:a16="http://schemas.microsoft.com/office/drawing/2014/main" id="{164623D8-F3B1-4CC1-8FF6-AE25FC95A6B7}"/>
              </a:ext>
            </a:extLst>
          </p:cNvPr>
          <p:cNvSpPr txBox="1">
            <a:spLocks/>
          </p:cNvSpPr>
          <p:nvPr/>
        </p:nvSpPr>
        <p:spPr>
          <a:xfrm>
            <a:off x="8270951" y="2101577"/>
            <a:ext cx="1082127" cy="338554"/>
          </a:xfrm>
          <a:prstGeom prst="rect">
            <a:avLst/>
          </a:prstGeom>
          <a:noFill/>
        </p:spPr>
        <p:txBody>
          <a:bodyPr wrap="square" lIns="108000" rIns="108000" rtlCol="0">
            <a:spAutoFit/>
          </a:bodyPr>
          <a:lstStyle/>
          <a:p>
            <a:r>
              <a:rPr lang="fr-FR" sz="800" b="1">
                <a:latin typeface="Arial" panose="020B0604020202020204" pitchFamily="34" charset="0"/>
                <a:cs typeface="Arial" panose="020B0604020202020204" pitchFamily="34" charset="0"/>
              </a:rPr>
              <a:t>Authentification </a:t>
            </a:r>
            <a:br>
              <a:rPr lang="fr-FR" sz="800" b="1">
                <a:latin typeface="Arial" panose="020B0604020202020204" pitchFamily="34" charset="0"/>
                <a:cs typeface="Arial" panose="020B0604020202020204" pitchFamily="34" charset="0"/>
              </a:rPr>
            </a:br>
            <a:r>
              <a:rPr lang="fr-FR" sz="800" b="1">
                <a:latin typeface="Arial" panose="020B0604020202020204" pitchFamily="34" charset="0"/>
                <a:cs typeface="Arial" panose="020B0604020202020204" pitchFamily="34" charset="0"/>
              </a:rPr>
              <a:t>élèves / parents</a:t>
            </a:r>
          </a:p>
        </p:txBody>
      </p:sp>
      <p:sp>
        <p:nvSpPr>
          <p:cNvPr id="89" name="ZoneTexte 88">
            <a:extLst>
              <a:ext uri="{FF2B5EF4-FFF2-40B4-BE49-F238E27FC236}">
                <a16:creationId xmlns:a16="http://schemas.microsoft.com/office/drawing/2014/main" id="{B1B6BF53-C74C-4A1F-A75C-85A954F0C405}"/>
              </a:ext>
            </a:extLst>
          </p:cNvPr>
          <p:cNvSpPr txBox="1">
            <a:spLocks/>
          </p:cNvSpPr>
          <p:nvPr/>
        </p:nvSpPr>
        <p:spPr>
          <a:xfrm>
            <a:off x="8215392" y="2625583"/>
            <a:ext cx="961981" cy="215444"/>
          </a:xfrm>
          <a:prstGeom prst="rect">
            <a:avLst/>
          </a:prstGeom>
          <a:noFill/>
        </p:spPr>
        <p:txBody>
          <a:bodyPr wrap="square" lIns="108000" rIns="108000" rtlCol="0">
            <a:spAutoFit/>
          </a:bodyPr>
          <a:lstStyle/>
          <a:p>
            <a:r>
              <a:rPr lang="fr-FR" sz="800" b="1">
                <a:latin typeface="Arial" panose="020B0604020202020204" pitchFamily="34" charset="0"/>
                <a:cs typeface="Arial" panose="020B0604020202020204" pitchFamily="34" charset="0"/>
              </a:rPr>
              <a:t>Autres  SCO</a:t>
            </a:r>
          </a:p>
        </p:txBody>
      </p:sp>
      <p:sp>
        <p:nvSpPr>
          <p:cNvPr id="87" name="AutoShape 154">
            <a:extLst>
              <a:ext uri="{FF2B5EF4-FFF2-40B4-BE49-F238E27FC236}">
                <a16:creationId xmlns:a16="http://schemas.microsoft.com/office/drawing/2014/main" id="{D05ADC53-1348-4A25-9ADB-433FCC4ACD79}"/>
              </a:ext>
            </a:extLst>
          </p:cNvPr>
          <p:cNvSpPr>
            <a:spLocks noChangeArrowheads="1"/>
          </p:cNvSpPr>
          <p:nvPr/>
        </p:nvSpPr>
        <p:spPr bwMode="auto">
          <a:xfrm>
            <a:off x="8570383" y="2392504"/>
            <a:ext cx="252000" cy="252000"/>
          </a:xfrm>
          <a:prstGeom prst="flowChartDecision">
            <a:avLst/>
          </a:prstGeom>
          <a:solidFill>
            <a:srgbClr val="DDB29C"/>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132" name="AutoShape 154">
            <a:extLst>
              <a:ext uri="{FF2B5EF4-FFF2-40B4-BE49-F238E27FC236}">
                <a16:creationId xmlns:a16="http://schemas.microsoft.com/office/drawing/2014/main" id="{3E9DE1B3-DDA8-4BAE-AE4D-68F05D5A0435}"/>
              </a:ext>
            </a:extLst>
          </p:cNvPr>
          <p:cNvSpPr>
            <a:spLocks noChangeArrowheads="1"/>
          </p:cNvSpPr>
          <p:nvPr/>
        </p:nvSpPr>
        <p:spPr bwMode="auto">
          <a:xfrm>
            <a:off x="4352203" y="3012237"/>
            <a:ext cx="252000" cy="252000"/>
          </a:xfrm>
          <a:prstGeom prst="flowChartDecision">
            <a:avLst/>
          </a:prstGeom>
          <a:solidFill>
            <a:srgbClr val="466BB2"/>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solidFill>
                <a:schemeClr val="accent2">
                  <a:lumMod val="50000"/>
                </a:schemeClr>
              </a:solidFill>
              <a:latin typeface="Arial" panose="020B0604020202020204" pitchFamily="34" charset="0"/>
              <a:cs typeface="Arial" panose="020B0604020202020204" pitchFamily="34" charset="0"/>
            </a:endParaRPr>
          </a:p>
        </p:txBody>
      </p:sp>
      <p:sp>
        <p:nvSpPr>
          <p:cNvPr id="139" name="ZoneTexte 138">
            <a:extLst>
              <a:ext uri="{FF2B5EF4-FFF2-40B4-BE49-F238E27FC236}">
                <a16:creationId xmlns:a16="http://schemas.microsoft.com/office/drawing/2014/main" id="{96165875-D226-4252-A6B0-4FDA6C4E7289}"/>
              </a:ext>
            </a:extLst>
          </p:cNvPr>
          <p:cNvSpPr txBox="1">
            <a:spLocks/>
          </p:cNvSpPr>
          <p:nvPr/>
        </p:nvSpPr>
        <p:spPr>
          <a:xfrm>
            <a:off x="4121312" y="3245315"/>
            <a:ext cx="713783" cy="215444"/>
          </a:xfrm>
          <a:prstGeom prst="rect">
            <a:avLst/>
          </a:prstGeom>
          <a:noFill/>
        </p:spPr>
        <p:txBody>
          <a:bodyPr wrap="square" lIns="108000" rIns="108000" rtlCol="0">
            <a:spAutoFit/>
          </a:bodyPr>
          <a:lstStyle/>
          <a:p>
            <a:pPr algn="ctr"/>
            <a:r>
              <a:rPr lang="fr-FR" sz="800" b="1">
                <a:solidFill>
                  <a:schemeClr val="accent2">
                    <a:lumMod val="50000"/>
                  </a:schemeClr>
                </a:solidFill>
                <a:latin typeface="Arial" panose="020B0604020202020204" pitchFamily="34" charset="0"/>
                <a:cs typeface="Arial" panose="020B0604020202020204" pitchFamily="34" charset="0"/>
              </a:rPr>
              <a:t>Finances</a:t>
            </a:r>
          </a:p>
        </p:txBody>
      </p:sp>
      <p:sp>
        <p:nvSpPr>
          <p:cNvPr id="141" name="Rectangle 140">
            <a:extLst>
              <a:ext uri="{FF2B5EF4-FFF2-40B4-BE49-F238E27FC236}">
                <a16:creationId xmlns:a16="http://schemas.microsoft.com/office/drawing/2014/main" id="{F39116C4-C680-49A4-B304-4A73BF3B6C60}"/>
              </a:ext>
            </a:extLst>
          </p:cNvPr>
          <p:cNvSpPr/>
          <p:nvPr/>
        </p:nvSpPr>
        <p:spPr>
          <a:xfrm>
            <a:off x="4002581" y="2965406"/>
            <a:ext cx="1635773" cy="1343613"/>
          </a:xfrm>
          <a:prstGeom prst="rect">
            <a:avLst/>
          </a:prstGeom>
          <a:noFill/>
          <a:ln w="28575">
            <a:solidFill>
              <a:srgbClr val="FF636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accent2">
                  <a:lumMod val="50000"/>
                </a:schemeClr>
              </a:solidFill>
              <a:latin typeface="Arial" panose="020B0604020202020204" pitchFamily="34" charset="0"/>
              <a:ea typeface="+mj-ea"/>
              <a:cs typeface="Arial" panose="020B0604020202020204" pitchFamily="34" charset="0"/>
            </a:endParaRPr>
          </a:p>
        </p:txBody>
      </p:sp>
      <p:sp>
        <p:nvSpPr>
          <p:cNvPr id="142" name="AutoShape 154">
            <a:extLst>
              <a:ext uri="{FF2B5EF4-FFF2-40B4-BE49-F238E27FC236}">
                <a16:creationId xmlns:a16="http://schemas.microsoft.com/office/drawing/2014/main" id="{EE79A4D3-496B-4542-8E9D-1EE54F688140}"/>
              </a:ext>
            </a:extLst>
          </p:cNvPr>
          <p:cNvSpPr>
            <a:spLocks noChangeArrowheads="1"/>
          </p:cNvSpPr>
          <p:nvPr/>
        </p:nvSpPr>
        <p:spPr bwMode="auto">
          <a:xfrm>
            <a:off x="8726533" y="3376137"/>
            <a:ext cx="252000" cy="252000"/>
          </a:xfrm>
          <a:prstGeom prst="flowChartDecision">
            <a:avLst/>
          </a:prstGeom>
          <a:solidFill>
            <a:srgbClr val="FF6363"/>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solidFill>
                <a:schemeClr val="accent2">
                  <a:lumMod val="50000"/>
                </a:schemeClr>
              </a:solidFill>
              <a:latin typeface="Arial" panose="020B0604020202020204" pitchFamily="34" charset="0"/>
              <a:cs typeface="Arial" panose="020B0604020202020204" pitchFamily="34" charset="0"/>
            </a:endParaRPr>
          </a:p>
        </p:txBody>
      </p:sp>
      <p:sp>
        <p:nvSpPr>
          <p:cNvPr id="143" name="ZoneTexte 142">
            <a:extLst>
              <a:ext uri="{FF2B5EF4-FFF2-40B4-BE49-F238E27FC236}">
                <a16:creationId xmlns:a16="http://schemas.microsoft.com/office/drawing/2014/main" id="{FDB50632-90C7-4500-B512-D16D4F0FCBAB}"/>
              </a:ext>
            </a:extLst>
          </p:cNvPr>
          <p:cNvSpPr txBox="1">
            <a:spLocks/>
          </p:cNvSpPr>
          <p:nvPr/>
        </p:nvSpPr>
        <p:spPr>
          <a:xfrm>
            <a:off x="8387957" y="3580511"/>
            <a:ext cx="1082127" cy="338554"/>
          </a:xfrm>
          <a:prstGeom prst="rect">
            <a:avLst/>
          </a:prstGeom>
          <a:noFill/>
        </p:spPr>
        <p:txBody>
          <a:bodyPr wrap="square" lIns="108000" rIns="108000" rtlCol="0">
            <a:spAutoFit/>
          </a:bodyPr>
          <a:lstStyle/>
          <a:p>
            <a:pPr algn="ctr"/>
            <a:r>
              <a:rPr lang="fr-FR" sz="800" b="1">
                <a:solidFill>
                  <a:schemeClr val="accent2">
                    <a:lumMod val="50000"/>
                  </a:schemeClr>
                </a:solidFill>
                <a:latin typeface="Arial" panose="020B0604020202020204" pitchFamily="34" charset="0"/>
                <a:cs typeface="Arial" panose="020B0604020202020204" pitchFamily="34" charset="0"/>
              </a:rPr>
              <a:t>Authentification </a:t>
            </a:r>
            <a:br>
              <a:rPr lang="fr-FR" sz="800" b="1">
                <a:solidFill>
                  <a:schemeClr val="accent2">
                    <a:lumMod val="50000"/>
                  </a:schemeClr>
                </a:solidFill>
                <a:latin typeface="Arial" panose="020B0604020202020204" pitchFamily="34" charset="0"/>
                <a:cs typeface="Arial" panose="020B0604020202020204" pitchFamily="34" charset="0"/>
              </a:rPr>
            </a:br>
            <a:r>
              <a:rPr lang="fr-FR" sz="800" b="1">
                <a:solidFill>
                  <a:schemeClr val="accent2">
                    <a:lumMod val="50000"/>
                  </a:schemeClr>
                </a:solidFill>
                <a:latin typeface="Arial" panose="020B0604020202020204" pitchFamily="34" charset="0"/>
                <a:cs typeface="Arial" panose="020B0604020202020204" pitchFamily="34" charset="0"/>
              </a:rPr>
              <a:t>élèves / parents</a:t>
            </a:r>
          </a:p>
        </p:txBody>
      </p:sp>
      <p:sp>
        <p:nvSpPr>
          <p:cNvPr id="144" name="ZoneTexte 143">
            <a:extLst>
              <a:ext uri="{FF2B5EF4-FFF2-40B4-BE49-F238E27FC236}">
                <a16:creationId xmlns:a16="http://schemas.microsoft.com/office/drawing/2014/main" id="{4D89AEE6-A707-48A0-8855-CB78300505D0}"/>
              </a:ext>
            </a:extLst>
          </p:cNvPr>
          <p:cNvSpPr txBox="1">
            <a:spLocks/>
          </p:cNvSpPr>
          <p:nvPr/>
        </p:nvSpPr>
        <p:spPr>
          <a:xfrm>
            <a:off x="4322996" y="4104517"/>
            <a:ext cx="961981" cy="215444"/>
          </a:xfrm>
          <a:prstGeom prst="rect">
            <a:avLst/>
          </a:prstGeom>
          <a:noFill/>
        </p:spPr>
        <p:txBody>
          <a:bodyPr wrap="square" lIns="108000" rIns="108000" rtlCol="0">
            <a:spAutoFit/>
          </a:bodyPr>
          <a:lstStyle/>
          <a:p>
            <a:pPr algn="ctr"/>
            <a:r>
              <a:rPr lang="fr-FR" sz="800" b="1">
                <a:solidFill>
                  <a:schemeClr val="accent2">
                    <a:lumMod val="50000"/>
                  </a:schemeClr>
                </a:solidFill>
                <a:latin typeface="Arial" panose="020B0604020202020204" pitchFamily="34" charset="0"/>
                <a:cs typeface="Arial" panose="020B0604020202020204" pitchFamily="34" charset="0"/>
              </a:rPr>
              <a:t>Autres  SCO</a:t>
            </a:r>
          </a:p>
        </p:txBody>
      </p:sp>
      <p:sp>
        <p:nvSpPr>
          <p:cNvPr id="146" name="AutoShape 154">
            <a:extLst>
              <a:ext uri="{FF2B5EF4-FFF2-40B4-BE49-F238E27FC236}">
                <a16:creationId xmlns:a16="http://schemas.microsoft.com/office/drawing/2014/main" id="{70786048-345F-4D03-9E3E-659F99A18D88}"/>
              </a:ext>
            </a:extLst>
          </p:cNvPr>
          <p:cNvSpPr>
            <a:spLocks noChangeArrowheads="1"/>
          </p:cNvSpPr>
          <p:nvPr/>
        </p:nvSpPr>
        <p:spPr bwMode="auto">
          <a:xfrm>
            <a:off x="4677987" y="3871438"/>
            <a:ext cx="252000" cy="252000"/>
          </a:xfrm>
          <a:prstGeom prst="flowChartDecision">
            <a:avLst/>
          </a:prstGeom>
          <a:solidFill>
            <a:srgbClr val="DDB29C"/>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solidFill>
                <a:schemeClr val="accent2">
                  <a:lumMod val="50000"/>
                </a:schemeClr>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607745F-0992-48F9-807C-150AB0FCD5A6}"/>
              </a:ext>
            </a:extLst>
          </p:cNvPr>
          <p:cNvSpPr/>
          <p:nvPr/>
        </p:nvSpPr>
        <p:spPr>
          <a:xfrm>
            <a:off x="4945988" y="4552424"/>
            <a:ext cx="4671407" cy="34234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400" b="1">
                <a:solidFill>
                  <a:schemeClr val="accent6"/>
                </a:solidFill>
                <a:latin typeface="Arial" panose="020B0604020202020204" pitchFamily="34" charset="0"/>
                <a:ea typeface="+mj-ea"/>
                <a:cs typeface="Arial" panose="020B0604020202020204" pitchFamily="34" charset="0"/>
              </a:rPr>
              <a:t>Scénario 2</a:t>
            </a:r>
          </a:p>
        </p:txBody>
      </p:sp>
      <p:sp>
        <p:nvSpPr>
          <p:cNvPr id="101" name="TextBox 155">
            <a:extLst>
              <a:ext uri="{FF2B5EF4-FFF2-40B4-BE49-F238E27FC236}">
                <a16:creationId xmlns:a16="http://schemas.microsoft.com/office/drawing/2014/main" id="{8B5AE5AD-2369-43F8-A86C-D18E4B5B318E}"/>
              </a:ext>
            </a:extLst>
          </p:cNvPr>
          <p:cNvSpPr txBox="1">
            <a:spLocks/>
          </p:cNvSpPr>
          <p:nvPr/>
        </p:nvSpPr>
        <p:spPr>
          <a:xfrm>
            <a:off x="2555629" y="6535062"/>
            <a:ext cx="3711080" cy="32293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r>
              <a:rPr lang="fr-FR" sz="1100">
                <a:solidFill>
                  <a:schemeClr val="tx1"/>
                </a:solidFill>
                <a:latin typeface="Arial" panose="020B0604020202020204" pitchFamily="34" charset="0"/>
                <a:cs typeface="Arial" panose="020B0604020202020204" pitchFamily="34" charset="0"/>
              </a:rPr>
              <a:t>**Scénario de repli : mars 2023</a:t>
            </a:r>
          </a:p>
        </p:txBody>
      </p:sp>
      <p:sp>
        <p:nvSpPr>
          <p:cNvPr id="109" name="ZoneTexte 108">
            <a:extLst>
              <a:ext uri="{FF2B5EF4-FFF2-40B4-BE49-F238E27FC236}">
                <a16:creationId xmlns:a16="http://schemas.microsoft.com/office/drawing/2014/main" id="{01627AE2-063F-49FA-9433-36B962BE4C0C}"/>
              </a:ext>
            </a:extLst>
          </p:cNvPr>
          <p:cNvSpPr txBox="1">
            <a:spLocks/>
          </p:cNvSpPr>
          <p:nvPr/>
        </p:nvSpPr>
        <p:spPr>
          <a:xfrm>
            <a:off x="3161113" y="1853028"/>
            <a:ext cx="841678" cy="338554"/>
          </a:xfrm>
          <a:prstGeom prst="rect">
            <a:avLst/>
          </a:prstGeom>
          <a:noFill/>
        </p:spPr>
        <p:txBody>
          <a:bodyPr wrap="none" lIns="108000" rIns="108000" rtlCol="0">
            <a:spAutoFit/>
          </a:bodyPr>
          <a:lstStyle/>
          <a:p>
            <a:pPr algn="ctr"/>
            <a:r>
              <a:rPr lang="fr-FR" sz="800" b="1">
                <a:latin typeface="Arial" panose="020B0604020202020204" pitchFamily="34" charset="0"/>
                <a:cs typeface="Arial" panose="020B0604020202020204" pitchFamily="34" charset="0"/>
              </a:rPr>
              <a:t>Référentiels</a:t>
            </a:r>
          </a:p>
          <a:p>
            <a:r>
              <a:rPr lang="fr-FR" sz="800" b="1">
                <a:latin typeface="Arial" panose="020B0604020202020204" pitchFamily="34" charset="0"/>
                <a:cs typeface="Arial" panose="020B0604020202020204" pitchFamily="34" charset="0"/>
              </a:rPr>
              <a:t>Autres</a:t>
            </a:r>
          </a:p>
        </p:txBody>
      </p:sp>
      <p:sp>
        <p:nvSpPr>
          <p:cNvPr id="110" name="AutoShape 154">
            <a:extLst>
              <a:ext uri="{FF2B5EF4-FFF2-40B4-BE49-F238E27FC236}">
                <a16:creationId xmlns:a16="http://schemas.microsoft.com/office/drawing/2014/main" id="{79C71C18-698E-4453-8227-546B71853A34}"/>
              </a:ext>
            </a:extLst>
          </p:cNvPr>
          <p:cNvSpPr>
            <a:spLocks noChangeArrowheads="1"/>
          </p:cNvSpPr>
          <p:nvPr/>
        </p:nvSpPr>
        <p:spPr bwMode="auto">
          <a:xfrm>
            <a:off x="2221856" y="2551030"/>
            <a:ext cx="252000" cy="252000"/>
          </a:xfrm>
          <a:prstGeom prst="flowChartDecision">
            <a:avLst/>
          </a:prstGeom>
          <a:solidFill>
            <a:srgbClr val="FF6363"/>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111" name="ZoneTexte 110">
            <a:extLst>
              <a:ext uri="{FF2B5EF4-FFF2-40B4-BE49-F238E27FC236}">
                <a16:creationId xmlns:a16="http://schemas.microsoft.com/office/drawing/2014/main" id="{CC915791-9FCF-40A4-89C6-F6512EC6B3A3}"/>
              </a:ext>
            </a:extLst>
          </p:cNvPr>
          <p:cNvSpPr txBox="1">
            <a:spLocks/>
          </p:cNvSpPr>
          <p:nvPr/>
        </p:nvSpPr>
        <p:spPr>
          <a:xfrm>
            <a:off x="2412700" y="2516714"/>
            <a:ext cx="1082603" cy="338554"/>
          </a:xfrm>
          <a:prstGeom prst="rect">
            <a:avLst/>
          </a:prstGeom>
          <a:noFill/>
        </p:spPr>
        <p:txBody>
          <a:bodyPr wrap="square" lIns="108000" rIns="108000" rtlCol="0">
            <a:spAutoFit/>
          </a:bodyPr>
          <a:lstStyle/>
          <a:p>
            <a:r>
              <a:rPr lang="fr-FR" sz="800" b="1">
                <a:latin typeface="Arial" panose="020B0604020202020204" pitchFamily="34" charset="0"/>
                <a:cs typeface="Arial" panose="020B0604020202020204" pitchFamily="34" charset="0"/>
              </a:rPr>
              <a:t>Authentification agents</a:t>
            </a:r>
          </a:p>
        </p:txBody>
      </p:sp>
      <p:sp>
        <p:nvSpPr>
          <p:cNvPr id="114" name="ZoneTexte 113">
            <a:extLst>
              <a:ext uri="{FF2B5EF4-FFF2-40B4-BE49-F238E27FC236}">
                <a16:creationId xmlns:a16="http://schemas.microsoft.com/office/drawing/2014/main" id="{12B8B8E9-7F83-4666-A493-5E71624A7224}"/>
              </a:ext>
            </a:extLst>
          </p:cNvPr>
          <p:cNvSpPr txBox="1">
            <a:spLocks/>
          </p:cNvSpPr>
          <p:nvPr/>
        </p:nvSpPr>
        <p:spPr>
          <a:xfrm>
            <a:off x="2268308" y="1651656"/>
            <a:ext cx="1155942" cy="215444"/>
          </a:xfrm>
          <a:prstGeom prst="rect">
            <a:avLst/>
          </a:prstGeom>
          <a:noFill/>
        </p:spPr>
        <p:txBody>
          <a:bodyPr wrap="square" lIns="108000" rIns="108000" rtlCol="0">
            <a:spAutoFit/>
          </a:bodyPr>
          <a:lstStyle/>
          <a:p>
            <a:pPr algn="ctr"/>
            <a:r>
              <a:rPr lang="fr-FR" sz="800" b="1">
                <a:latin typeface="Arial" panose="020B0604020202020204" pitchFamily="34" charset="0"/>
                <a:cs typeface="Arial" panose="020B0604020202020204" pitchFamily="34" charset="0"/>
              </a:rPr>
              <a:t>RENOIRH</a:t>
            </a:r>
          </a:p>
        </p:txBody>
      </p:sp>
      <p:sp>
        <p:nvSpPr>
          <p:cNvPr id="77" name="Rectangle 76">
            <a:extLst>
              <a:ext uri="{FF2B5EF4-FFF2-40B4-BE49-F238E27FC236}">
                <a16:creationId xmlns:a16="http://schemas.microsoft.com/office/drawing/2014/main" id="{1C5A88D7-D83B-4B74-A43F-420ED3D8F215}"/>
              </a:ext>
            </a:extLst>
          </p:cNvPr>
          <p:cNvSpPr/>
          <p:nvPr/>
        </p:nvSpPr>
        <p:spPr>
          <a:xfrm>
            <a:off x="236478" y="4542173"/>
            <a:ext cx="4671407" cy="34234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400" b="1">
                <a:solidFill>
                  <a:schemeClr val="tx2"/>
                </a:solidFill>
                <a:latin typeface="Arial" panose="020B0604020202020204" pitchFamily="34" charset="0"/>
                <a:ea typeface="+mj-ea"/>
                <a:cs typeface="Arial" panose="020B0604020202020204" pitchFamily="34" charset="0"/>
              </a:rPr>
              <a:t>Scénario 1 </a:t>
            </a:r>
            <a:r>
              <a:rPr lang="fr-FR" sz="1400" b="1">
                <a:solidFill>
                  <a:schemeClr val="accent6"/>
                </a:solidFill>
                <a:latin typeface="Arial" panose="020B0604020202020204" pitchFamily="34" charset="0"/>
                <a:ea typeface="+mj-ea"/>
                <a:cs typeface="Arial" panose="020B0604020202020204" pitchFamily="34" charset="0"/>
              </a:rPr>
              <a:t>- Scénario préconisé</a:t>
            </a:r>
          </a:p>
        </p:txBody>
      </p:sp>
      <p:sp>
        <p:nvSpPr>
          <p:cNvPr id="78" name="ZoneTexte 117">
            <a:extLst>
              <a:ext uri="{FF2B5EF4-FFF2-40B4-BE49-F238E27FC236}">
                <a16:creationId xmlns:a16="http://schemas.microsoft.com/office/drawing/2014/main" id="{DC68FFEF-5864-400A-A2DB-9974119F6D3E}"/>
              </a:ext>
            </a:extLst>
          </p:cNvPr>
          <p:cNvSpPr txBox="1">
            <a:spLocks/>
          </p:cNvSpPr>
          <p:nvPr/>
        </p:nvSpPr>
        <p:spPr>
          <a:xfrm>
            <a:off x="252666" y="5063636"/>
            <a:ext cx="4582429" cy="1092607"/>
          </a:xfrm>
          <a:prstGeom prst="rect">
            <a:avLst/>
          </a:prstGeom>
          <a:noFill/>
        </p:spPr>
        <p:txBody>
          <a:bodyPr wrap="square" anchor="ctr">
            <a:spAutoFit/>
          </a:bodyPr>
          <a:lstStyle/>
          <a:p>
            <a:pPr marL="174625" lvl="2" indent="-174625">
              <a:spcBef>
                <a:spcPts val="600"/>
              </a:spcBef>
              <a:buClr>
                <a:srgbClr val="00B050"/>
              </a:buClr>
              <a:buFont typeface="Tahoma" panose="020B0604030504040204" pitchFamily="34" charset="0"/>
              <a:buChar char="+"/>
              <a:defRPr/>
            </a:pPr>
            <a:r>
              <a:rPr lang="fr-FR" sz="1100" kern="0" noProof="1">
                <a:solidFill>
                  <a:schemeClr val="tx1">
                    <a:lumMod val="50000"/>
                  </a:schemeClr>
                </a:solidFill>
                <a:latin typeface="Arial" panose="020B0604020202020204" pitchFamily="34" charset="0"/>
                <a:cs typeface="Arial" panose="020B0604020202020204" pitchFamily="34" charset="0"/>
              </a:rPr>
              <a:t>Rythme plus espacé pour gérer la charge de préparation de la grappe critique scolarité &amp; examens/concours</a:t>
            </a:r>
          </a:p>
          <a:p>
            <a:pPr marL="174625" lvl="2" indent="-174625">
              <a:spcBef>
                <a:spcPts val="600"/>
              </a:spcBef>
              <a:buClr>
                <a:srgbClr val="FF0000"/>
              </a:buClr>
              <a:buFontTx/>
              <a:buChar char="-"/>
              <a:defRPr/>
            </a:pPr>
            <a:r>
              <a:rPr lang="fr-FR" sz="1100" kern="0" noProof="1">
                <a:solidFill>
                  <a:schemeClr val="tx1">
                    <a:lumMod val="50000"/>
                  </a:schemeClr>
                </a:solidFill>
                <a:latin typeface="Arial" panose="020B0604020202020204" pitchFamily="34" charset="0"/>
                <a:cs typeface="Arial" panose="020B0604020202020204" pitchFamily="34" charset="0"/>
              </a:rPr>
              <a:t>Fusion moins rapide des grappes Finances et autres Scolarité</a:t>
            </a:r>
          </a:p>
          <a:p>
            <a:pPr marL="174625" lvl="2" indent="-174625">
              <a:spcBef>
                <a:spcPts val="600"/>
              </a:spcBef>
              <a:buFont typeface="Tahoma" panose="020B0604030504040204" pitchFamily="34" charset="0"/>
              <a:buChar char="!"/>
              <a:defRPr/>
            </a:pPr>
            <a:r>
              <a:rPr lang="fr-FR" sz="1100" kern="0" noProof="1">
                <a:solidFill>
                  <a:schemeClr val="tx1">
                    <a:lumMod val="50000"/>
                  </a:schemeClr>
                </a:solidFill>
                <a:latin typeface="Arial" panose="020B0604020202020204" pitchFamily="34" charset="0"/>
                <a:cs typeface="Arial" panose="020B0604020202020204" pitchFamily="34" charset="0"/>
              </a:rPr>
              <a:t>Nécessité de prévoir des actions tactiques de customisation sur les portails d’authentification en attendant 2024</a:t>
            </a:r>
          </a:p>
        </p:txBody>
      </p:sp>
      <p:cxnSp>
        <p:nvCxnSpPr>
          <p:cNvPr id="95" name="Connecteur droit 120">
            <a:extLst>
              <a:ext uri="{FF2B5EF4-FFF2-40B4-BE49-F238E27FC236}">
                <a16:creationId xmlns:a16="http://schemas.microsoft.com/office/drawing/2014/main" id="{6E37E92A-0144-47AB-A2BA-6FF0334C530B}"/>
              </a:ext>
            </a:extLst>
          </p:cNvPr>
          <p:cNvCxnSpPr>
            <a:cxnSpLocks/>
          </p:cNvCxnSpPr>
          <p:nvPr/>
        </p:nvCxnSpPr>
        <p:spPr>
          <a:xfrm>
            <a:off x="8663533" y="2817774"/>
            <a:ext cx="0" cy="467154"/>
          </a:xfrm>
          <a:prstGeom prst="straightConnector1">
            <a:avLst/>
          </a:prstGeom>
          <a:ln w="28575" cap="flat" cmpd="sng" algn="ctr">
            <a:solidFill>
              <a:srgbClr val="FF6363"/>
            </a:solidFill>
            <a:prstDash val="sysDot"/>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6" name="Rectangle 95">
            <a:extLst>
              <a:ext uri="{FF2B5EF4-FFF2-40B4-BE49-F238E27FC236}">
                <a16:creationId xmlns:a16="http://schemas.microsoft.com/office/drawing/2014/main" id="{18E2C321-0037-472A-9AC5-F51818571A73}"/>
              </a:ext>
            </a:extLst>
          </p:cNvPr>
          <p:cNvSpPr/>
          <p:nvPr/>
        </p:nvSpPr>
        <p:spPr>
          <a:xfrm>
            <a:off x="8409968" y="3288262"/>
            <a:ext cx="1015686" cy="758434"/>
          </a:xfrm>
          <a:prstGeom prst="rect">
            <a:avLst/>
          </a:prstGeom>
          <a:noFill/>
          <a:ln w="28575">
            <a:solidFill>
              <a:srgbClr val="FF636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accent2">
                  <a:lumMod val="50000"/>
                </a:schemeClr>
              </a:solidFill>
              <a:latin typeface="Arial" panose="020B0604020202020204" pitchFamily="34" charset="0"/>
              <a:ea typeface="+mj-ea"/>
              <a:cs typeface="Arial" panose="020B0604020202020204" pitchFamily="34" charset="0"/>
            </a:endParaRPr>
          </a:p>
        </p:txBody>
      </p:sp>
      <p:sp>
        <p:nvSpPr>
          <p:cNvPr id="99" name="AutoShape 154">
            <a:extLst>
              <a:ext uri="{FF2B5EF4-FFF2-40B4-BE49-F238E27FC236}">
                <a16:creationId xmlns:a16="http://schemas.microsoft.com/office/drawing/2014/main" id="{A9A8B0D6-EAC2-4150-97D3-509600E60E46}"/>
              </a:ext>
            </a:extLst>
          </p:cNvPr>
          <p:cNvSpPr>
            <a:spLocks noChangeArrowheads="1"/>
          </p:cNvSpPr>
          <p:nvPr/>
        </p:nvSpPr>
        <p:spPr bwMode="auto">
          <a:xfrm>
            <a:off x="807226" y="2177246"/>
            <a:ext cx="252000" cy="252000"/>
          </a:xfrm>
          <a:prstGeom prst="flowChartDecision">
            <a:avLst/>
          </a:prstGeom>
          <a:solidFill>
            <a:srgbClr val="FF6363"/>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100" name="ZoneTexte 110">
            <a:extLst>
              <a:ext uri="{FF2B5EF4-FFF2-40B4-BE49-F238E27FC236}">
                <a16:creationId xmlns:a16="http://schemas.microsoft.com/office/drawing/2014/main" id="{125C9EA0-C041-46A6-8984-A7DDF0CA9A86}"/>
              </a:ext>
            </a:extLst>
          </p:cNvPr>
          <p:cNvSpPr txBox="1">
            <a:spLocks/>
          </p:cNvSpPr>
          <p:nvPr/>
        </p:nvSpPr>
        <p:spPr>
          <a:xfrm>
            <a:off x="990289" y="2153721"/>
            <a:ext cx="1071400" cy="338554"/>
          </a:xfrm>
          <a:prstGeom prst="rect">
            <a:avLst/>
          </a:prstGeom>
          <a:noFill/>
        </p:spPr>
        <p:txBody>
          <a:bodyPr wrap="square" lIns="108000" rIns="108000" rtlCol="0">
            <a:spAutoFit/>
          </a:bodyPr>
          <a:lstStyle/>
          <a:p>
            <a:r>
              <a:rPr lang="fr-FR" sz="800" b="1">
                <a:latin typeface="Arial" panose="020B0604020202020204" pitchFamily="34" charset="0"/>
                <a:cs typeface="Arial" panose="020B0604020202020204" pitchFamily="34" charset="0"/>
              </a:rPr>
              <a:t>Authentification partenaires </a:t>
            </a:r>
          </a:p>
        </p:txBody>
      </p:sp>
      <p:sp>
        <p:nvSpPr>
          <p:cNvPr id="7" name="Rectangle 6">
            <a:extLst>
              <a:ext uri="{FF2B5EF4-FFF2-40B4-BE49-F238E27FC236}">
                <a16:creationId xmlns:a16="http://schemas.microsoft.com/office/drawing/2014/main" id="{98191E4F-A2E7-4A7B-BF51-EA0569CCC9AA}"/>
              </a:ext>
            </a:extLst>
          </p:cNvPr>
          <p:cNvSpPr/>
          <p:nvPr/>
        </p:nvSpPr>
        <p:spPr>
          <a:xfrm>
            <a:off x="236478" y="4552424"/>
            <a:ext cx="4671314" cy="182557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latin typeface="Arial" panose="020B0604020202020204" pitchFamily="34" charset="0"/>
              <a:ea typeface="+mj-ea"/>
              <a:cs typeface="Arial" panose="020B0604020202020204" pitchFamily="34" charset="0"/>
            </a:endParaRPr>
          </a:p>
        </p:txBody>
      </p:sp>
      <p:sp>
        <p:nvSpPr>
          <p:cNvPr id="70" name="AutoShape 154">
            <a:extLst>
              <a:ext uri="{FF2B5EF4-FFF2-40B4-BE49-F238E27FC236}">
                <a16:creationId xmlns:a16="http://schemas.microsoft.com/office/drawing/2014/main" id="{15703BD2-7074-4480-B509-0738170A5925}"/>
              </a:ext>
            </a:extLst>
          </p:cNvPr>
          <p:cNvSpPr>
            <a:spLocks noChangeArrowheads="1"/>
          </p:cNvSpPr>
          <p:nvPr/>
        </p:nvSpPr>
        <p:spPr bwMode="auto">
          <a:xfrm>
            <a:off x="2204555" y="1546212"/>
            <a:ext cx="265511" cy="265511"/>
          </a:xfrm>
          <a:prstGeom prst="flowChartDecision">
            <a:avLst/>
          </a:prstGeom>
          <a:solidFill>
            <a:srgbClr val="96B45A"/>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112" name="AutoShape 154">
            <a:extLst>
              <a:ext uri="{FF2B5EF4-FFF2-40B4-BE49-F238E27FC236}">
                <a16:creationId xmlns:a16="http://schemas.microsoft.com/office/drawing/2014/main" id="{38559733-7A6D-4F0C-98DE-E9F9894EF313}"/>
              </a:ext>
            </a:extLst>
          </p:cNvPr>
          <p:cNvSpPr>
            <a:spLocks noChangeArrowheads="1"/>
          </p:cNvSpPr>
          <p:nvPr/>
        </p:nvSpPr>
        <p:spPr bwMode="auto">
          <a:xfrm>
            <a:off x="2283490" y="1553762"/>
            <a:ext cx="265511" cy="265511"/>
          </a:xfrm>
          <a:prstGeom prst="flowChartDecision">
            <a:avLst/>
          </a:prstGeom>
          <a:solidFill>
            <a:srgbClr val="96B45A"/>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72" name="AutoShape 154">
            <a:extLst>
              <a:ext uri="{FF2B5EF4-FFF2-40B4-BE49-F238E27FC236}">
                <a16:creationId xmlns:a16="http://schemas.microsoft.com/office/drawing/2014/main" id="{22EAD7EF-FA21-4875-A55A-27D13BF2DB00}"/>
              </a:ext>
            </a:extLst>
          </p:cNvPr>
          <p:cNvSpPr>
            <a:spLocks noChangeArrowheads="1"/>
          </p:cNvSpPr>
          <p:nvPr/>
        </p:nvSpPr>
        <p:spPr bwMode="auto">
          <a:xfrm>
            <a:off x="2229641" y="2223409"/>
            <a:ext cx="252000" cy="252000"/>
          </a:xfrm>
          <a:prstGeom prst="flowChartDecision">
            <a:avLst/>
          </a:prstGeom>
          <a:solidFill>
            <a:schemeClr val="accent5"/>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102" name="AutoShape 154">
            <a:extLst>
              <a:ext uri="{FF2B5EF4-FFF2-40B4-BE49-F238E27FC236}">
                <a16:creationId xmlns:a16="http://schemas.microsoft.com/office/drawing/2014/main" id="{40A4EDDD-E961-494A-B64D-DA4EBD4225BF}"/>
              </a:ext>
            </a:extLst>
          </p:cNvPr>
          <p:cNvSpPr>
            <a:spLocks noChangeArrowheads="1"/>
          </p:cNvSpPr>
          <p:nvPr/>
        </p:nvSpPr>
        <p:spPr bwMode="auto">
          <a:xfrm>
            <a:off x="2956757" y="1896305"/>
            <a:ext cx="252000" cy="252000"/>
          </a:xfrm>
          <a:prstGeom prst="flowChartDecision">
            <a:avLst/>
          </a:prstGeom>
          <a:solidFill>
            <a:srgbClr val="B24669"/>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highlight>
                <a:srgbClr val="FFFF00"/>
              </a:highlight>
              <a:latin typeface="Arial" panose="020B0604020202020204" pitchFamily="34" charset="0"/>
              <a:cs typeface="Arial" panose="020B0604020202020204" pitchFamily="34" charset="0"/>
            </a:endParaRPr>
          </a:p>
        </p:txBody>
      </p:sp>
      <p:sp>
        <p:nvSpPr>
          <p:cNvPr id="148" name="ZoneTexte 108">
            <a:extLst>
              <a:ext uri="{FF2B5EF4-FFF2-40B4-BE49-F238E27FC236}">
                <a16:creationId xmlns:a16="http://schemas.microsoft.com/office/drawing/2014/main" id="{3F536361-593C-4413-94FB-F785F4C63FBF}"/>
              </a:ext>
            </a:extLst>
          </p:cNvPr>
          <p:cNvSpPr txBox="1">
            <a:spLocks/>
          </p:cNvSpPr>
          <p:nvPr/>
        </p:nvSpPr>
        <p:spPr>
          <a:xfrm>
            <a:off x="2196324" y="1853028"/>
            <a:ext cx="841678" cy="338554"/>
          </a:xfrm>
          <a:prstGeom prst="rect">
            <a:avLst/>
          </a:prstGeom>
          <a:noFill/>
        </p:spPr>
        <p:txBody>
          <a:bodyPr wrap="square" lIns="108000" rIns="108000" rtlCol="0">
            <a:spAutoFit/>
          </a:bodyPr>
          <a:lstStyle/>
          <a:p>
            <a:r>
              <a:rPr lang="fr-FR" sz="800" b="1">
                <a:latin typeface="Arial" panose="020B0604020202020204" pitchFamily="34" charset="0"/>
                <a:cs typeface="Arial" panose="020B0604020202020204" pitchFamily="34" charset="0"/>
              </a:rPr>
              <a:t>Référentiels</a:t>
            </a:r>
            <a:br>
              <a:rPr lang="fr-FR" sz="800" b="1">
                <a:latin typeface="Arial" panose="020B0604020202020204" pitchFamily="34" charset="0"/>
                <a:cs typeface="Arial" panose="020B0604020202020204" pitchFamily="34" charset="0"/>
              </a:rPr>
            </a:br>
            <a:r>
              <a:rPr lang="fr-FR" sz="800" b="1">
                <a:latin typeface="Arial" panose="020B0604020202020204" pitchFamily="34" charset="0"/>
                <a:cs typeface="Arial" panose="020B0604020202020204" pitchFamily="34" charset="0"/>
              </a:rPr>
              <a:t>EPP</a:t>
            </a:r>
          </a:p>
        </p:txBody>
      </p:sp>
      <p:sp>
        <p:nvSpPr>
          <p:cNvPr id="150" name="AutoShape 154">
            <a:extLst>
              <a:ext uri="{FF2B5EF4-FFF2-40B4-BE49-F238E27FC236}">
                <a16:creationId xmlns:a16="http://schemas.microsoft.com/office/drawing/2014/main" id="{9D53C4E1-3767-4E4C-92D6-9328055CBE31}"/>
              </a:ext>
            </a:extLst>
          </p:cNvPr>
          <p:cNvSpPr>
            <a:spLocks noChangeArrowheads="1"/>
          </p:cNvSpPr>
          <p:nvPr/>
        </p:nvSpPr>
        <p:spPr bwMode="auto">
          <a:xfrm>
            <a:off x="2025504" y="1896305"/>
            <a:ext cx="252000" cy="252000"/>
          </a:xfrm>
          <a:prstGeom prst="flowChartDecision">
            <a:avLst/>
          </a:prstGeom>
          <a:solidFill>
            <a:srgbClr val="B24669">
              <a:alpha val="60000"/>
            </a:srgbClr>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highlight>
                <a:srgbClr val="FFFF00"/>
              </a:highlight>
              <a:latin typeface="Arial" panose="020B0604020202020204" pitchFamily="34" charset="0"/>
              <a:cs typeface="Arial" panose="020B0604020202020204" pitchFamily="34" charset="0"/>
            </a:endParaRPr>
          </a:p>
        </p:txBody>
      </p:sp>
      <p:sp>
        <p:nvSpPr>
          <p:cNvPr id="151" name="AutoShape 154">
            <a:extLst>
              <a:ext uri="{FF2B5EF4-FFF2-40B4-BE49-F238E27FC236}">
                <a16:creationId xmlns:a16="http://schemas.microsoft.com/office/drawing/2014/main" id="{ACBE8D82-F300-4172-A2FB-BB165DDF0243}"/>
              </a:ext>
            </a:extLst>
          </p:cNvPr>
          <p:cNvSpPr>
            <a:spLocks noChangeArrowheads="1"/>
          </p:cNvSpPr>
          <p:nvPr/>
        </p:nvSpPr>
        <p:spPr bwMode="auto">
          <a:xfrm>
            <a:off x="6308643" y="3772718"/>
            <a:ext cx="252000" cy="252000"/>
          </a:xfrm>
          <a:prstGeom prst="flowChartDecision">
            <a:avLst/>
          </a:prstGeom>
          <a:solidFill>
            <a:srgbClr val="F4D8A1"/>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solidFill>
                <a:schemeClr val="accent2">
                  <a:lumMod val="50000"/>
                </a:schemeClr>
              </a:solidFill>
              <a:latin typeface="Arial" panose="020B0604020202020204" pitchFamily="34" charset="0"/>
              <a:cs typeface="Arial" panose="020B0604020202020204" pitchFamily="34" charset="0"/>
            </a:endParaRPr>
          </a:p>
        </p:txBody>
      </p:sp>
      <p:sp>
        <p:nvSpPr>
          <p:cNvPr id="152" name="ZoneTexte 83">
            <a:extLst>
              <a:ext uri="{FF2B5EF4-FFF2-40B4-BE49-F238E27FC236}">
                <a16:creationId xmlns:a16="http://schemas.microsoft.com/office/drawing/2014/main" id="{F84578CB-91CC-46FE-9619-650BEBF5F9C2}"/>
              </a:ext>
            </a:extLst>
          </p:cNvPr>
          <p:cNvSpPr txBox="1">
            <a:spLocks/>
          </p:cNvSpPr>
          <p:nvPr/>
        </p:nvSpPr>
        <p:spPr>
          <a:xfrm>
            <a:off x="6543123" y="3790996"/>
            <a:ext cx="573976" cy="215444"/>
          </a:xfrm>
          <a:prstGeom prst="rect">
            <a:avLst/>
          </a:prstGeom>
          <a:noFill/>
        </p:spPr>
        <p:txBody>
          <a:bodyPr wrap="none" lIns="108000" rIns="108000" rtlCol="0">
            <a:spAutoFit/>
          </a:bodyPr>
          <a:lstStyle/>
          <a:p>
            <a:r>
              <a:rPr lang="fr-FR" sz="800" b="1">
                <a:solidFill>
                  <a:schemeClr val="accent2">
                    <a:lumMod val="50000"/>
                  </a:schemeClr>
                </a:solidFill>
                <a:latin typeface="Arial" panose="020B0604020202020204" pitchFamily="34" charset="0"/>
                <a:cs typeface="Arial" panose="020B0604020202020204" pitchFamily="34" charset="0"/>
              </a:rPr>
              <a:t>SCO1D</a:t>
            </a:r>
          </a:p>
        </p:txBody>
      </p:sp>
      <p:sp>
        <p:nvSpPr>
          <p:cNvPr id="153" name="AutoShape 154">
            <a:extLst>
              <a:ext uri="{FF2B5EF4-FFF2-40B4-BE49-F238E27FC236}">
                <a16:creationId xmlns:a16="http://schemas.microsoft.com/office/drawing/2014/main" id="{2474E609-F610-410E-A6FA-5FFBFB52E76E}"/>
              </a:ext>
            </a:extLst>
          </p:cNvPr>
          <p:cNvSpPr>
            <a:spLocks noChangeArrowheads="1"/>
          </p:cNvSpPr>
          <p:nvPr/>
        </p:nvSpPr>
        <p:spPr bwMode="auto">
          <a:xfrm>
            <a:off x="5859902" y="3296566"/>
            <a:ext cx="252000" cy="252000"/>
          </a:xfrm>
          <a:prstGeom prst="flowChartDecision">
            <a:avLst/>
          </a:prstGeom>
          <a:solidFill>
            <a:srgbClr val="E6AF00"/>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solidFill>
                <a:schemeClr val="accent2">
                  <a:lumMod val="50000"/>
                </a:schemeClr>
              </a:solidFill>
              <a:latin typeface="Arial" panose="020B0604020202020204" pitchFamily="34" charset="0"/>
              <a:cs typeface="Arial" panose="020B0604020202020204" pitchFamily="34" charset="0"/>
            </a:endParaRPr>
          </a:p>
        </p:txBody>
      </p:sp>
      <p:sp>
        <p:nvSpPr>
          <p:cNvPr id="154" name="ZoneTexte 82">
            <a:extLst>
              <a:ext uri="{FF2B5EF4-FFF2-40B4-BE49-F238E27FC236}">
                <a16:creationId xmlns:a16="http://schemas.microsoft.com/office/drawing/2014/main" id="{FBC281A0-0940-461F-8D80-B1B58480973D}"/>
              </a:ext>
            </a:extLst>
          </p:cNvPr>
          <p:cNvSpPr txBox="1">
            <a:spLocks/>
          </p:cNvSpPr>
          <p:nvPr/>
        </p:nvSpPr>
        <p:spPr>
          <a:xfrm>
            <a:off x="6080577" y="3253289"/>
            <a:ext cx="708628" cy="338554"/>
          </a:xfrm>
          <a:prstGeom prst="rect">
            <a:avLst/>
          </a:prstGeom>
          <a:noFill/>
        </p:spPr>
        <p:txBody>
          <a:bodyPr wrap="square" lIns="108000" rIns="108000" rtlCol="0">
            <a:spAutoFit/>
          </a:bodyPr>
          <a:lstStyle/>
          <a:p>
            <a:r>
              <a:rPr lang="fr-FR" sz="800" b="1">
                <a:solidFill>
                  <a:schemeClr val="accent2">
                    <a:lumMod val="50000"/>
                  </a:schemeClr>
                </a:solidFill>
                <a:latin typeface="Arial" panose="020B0604020202020204" pitchFamily="34" charset="0"/>
                <a:cs typeface="Arial" panose="020B0604020202020204" pitchFamily="34" charset="0"/>
              </a:rPr>
              <a:t>SCO2D et</a:t>
            </a:r>
            <a:br>
              <a:rPr lang="fr-FR" sz="800" b="1">
                <a:solidFill>
                  <a:schemeClr val="accent2">
                    <a:lumMod val="50000"/>
                  </a:schemeClr>
                </a:solidFill>
                <a:latin typeface="Arial" panose="020B0604020202020204" pitchFamily="34" charset="0"/>
                <a:cs typeface="Arial" panose="020B0604020202020204" pitchFamily="34" charset="0"/>
              </a:rPr>
            </a:br>
            <a:r>
              <a:rPr lang="fr-FR" sz="800" b="1">
                <a:solidFill>
                  <a:schemeClr val="accent2">
                    <a:lumMod val="50000"/>
                  </a:schemeClr>
                </a:solidFill>
                <a:latin typeface="Arial" panose="020B0604020202020204" pitchFamily="34" charset="0"/>
                <a:cs typeface="Arial" panose="020B0604020202020204" pitchFamily="34" charset="0"/>
              </a:rPr>
              <a:t>examens</a:t>
            </a:r>
          </a:p>
        </p:txBody>
      </p:sp>
      <p:sp>
        <p:nvSpPr>
          <p:cNvPr id="155" name="ZoneTexte 73">
            <a:extLst>
              <a:ext uri="{FF2B5EF4-FFF2-40B4-BE49-F238E27FC236}">
                <a16:creationId xmlns:a16="http://schemas.microsoft.com/office/drawing/2014/main" id="{CCBADF27-0FF9-47C7-A27B-BEED21DC6EEA}"/>
              </a:ext>
            </a:extLst>
          </p:cNvPr>
          <p:cNvSpPr txBox="1">
            <a:spLocks/>
          </p:cNvSpPr>
          <p:nvPr/>
        </p:nvSpPr>
        <p:spPr>
          <a:xfrm>
            <a:off x="2423140" y="3667891"/>
            <a:ext cx="963728" cy="215444"/>
          </a:xfrm>
          <a:prstGeom prst="rect">
            <a:avLst/>
          </a:prstGeom>
          <a:noFill/>
        </p:spPr>
        <p:txBody>
          <a:bodyPr wrap="square" lIns="108000" rIns="108000" rtlCol="0">
            <a:spAutoFit/>
          </a:bodyPr>
          <a:lstStyle/>
          <a:p>
            <a:r>
              <a:rPr lang="fr-FR" sz="800" b="1">
                <a:solidFill>
                  <a:schemeClr val="accent2">
                    <a:lumMod val="50000"/>
                  </a:schemeClr>
                </a:solidFill>
                <a:latin typeface="Arial" panose="020B0604020202020204" pitchFamily="34" charset="0"/>
                <a:cs typeface="Arial" panose="020B0604020202020204" pitchFamily="34" charset="0"/>
              </a:rPr>
              <a:t>Décisionnel</a:t>
            </a:r>
          </a:p>
        </p:txBody>
      </p:sp>
      <p:sp>
        <p:nvSpPr>
          <p:cNvPr id="156" name="ZoneTexte 70">
            <a:extLst>
              <a:ext uri="{FF2B5EF4-FFF2-40B4-BE49-F238E27FC236}">
                <a16:creationId xmlns:a16="http://schemas.microsoft.com/office/drawing/2014/main" id="{6053A1BD-0A08-43C7-9911-35157BD34F5C}"/>
              </a:ext>
            </a:extLst>
          </p:cNvPr>
          <p:cNvSpPr txBox="1">
            <a:spLocks/>
          </p:cNvSpPr>
          <p:nvPr/>
        </p:nvSpPr>
        <p:spPr>
          <a:xfrm>
            <a:off x="2487733" y="2962984"/>
            <a:ext cx="543519" cy="215444"/>
          </a:xfrm>
          <a:prstGeom prst="rect">
            <a:avLst/>
          </a:prstGeom>
          <a:noFill/>
        </p:spPr>
        <p:txBody>
          <a:bodyPr wrap="none" lIns="108000" rIns="108000" rtlCol="0">
            <a:spAutoFit/>
          </a:bodyPr>
          <a:lstStyle/>
          <a:p>
            <a:pPr algn="ctr"/>
            <a:r>
              <a:rPr lang="fr-FR" sz="800" b="1">
                <a:solidFill>
                  <a:schemeClr val="accent2">
                    <a:lumMod val="50000"/>
                  </a:schemeClr>
                </a:solidFill>
                <a:latin typeface="Arial" panose="020B0604020202020204" pitchFamily="34" charset="0"/>
                <a:cs typeface="Arial" panose="020B0604020202020204" pitchFamily="34" charset="0"/>
              </a:rPr>
              <a:t>SIRH**</a:t>
            </a:r>
          </a:p>
        </p:txBody>
      </p:sp>
      <p:sp>
        <p:nvSpPr>
          <p:cNvPr id="157" name="AutoShape 154">
            <a:extLst>
              <a:ext uri="{FF2B5EF4-FFF2-40B4-BE49-F238E27FC236}">
                <a16:creationId xmlns:a16="http://schemas.microsoft.com/office/drawing/2014/main" id="{F235EAC4-514B-4E92-9CFF-BC99540ED8A0}"/>
              </a:ext>
            </a:extLst>
          </p:cNvPr>
          <p:cNvSpPr>
            <a:spLocks noChangeArrowheads="1"/>
          </p:cNvSpPr>
          <p:nvPr/>
        </p:nvSpPr>
        <p:spPr bwMode="auto">
          <a:xfrm>
            <a:off x="2221856" y="3988694"/>
            <a:ext cx="252000" cy="252000"/>
          </a:xfrm>
          <a:prstGeom prst="flowChartDecision">
            <a:avLst/>
          </a:prstGeom>
          <a:solidFill>
            <a:srgbClr val="FF6363"/>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solidFill>
                <a:schemeClr val="accent2">
                  <a:lumMod val="50000"/>
                </a:schemeClr>
              </a:solidFill>
              <a:latin typeface="Arial" panose="020B0604020202020204" pitchFamily="34" charset="0"/>
              <a:cs typeface="Arial" panose="020B0604020202020204" pitchFamily="34" charset="0"/>
            </a:endParaRPr>
          </a:p>
        </p:txBody>
      </p:sp>
      <p:sp>
        <p:nvSpPr>
          <p:cNvPr id="158" name="ZoneTexte 110">
            <a:extLst>
              <a:ext uri="{FF2B5EF4-FFF2-40B4-BE49-F238E27FC236}">
                <a16:creationId xmlns:a16="http://schemas.microsoft.com/office/drawing/2014/main" id="{E3EE5C5C-D678-4198-8E66-DF4F8B65BC97}"/>
              </a:ext>
            </a:extLst>
          </p:cNvPr>
          <p:cNvSpPr txBox="1">
            <a:spLocks/>
          </p:cNvSpPr>
          <p:nvPr/>
        </p:nvSpPr>
        <p:spPr>
          <a:xfrm>
            <a:off x="2412700" y="3954378"/>
            <a:ext cx="1082603" cy="338554"/>
          </a:xfrm>
          <a:prstGeom prst="rect">
            <a:avLst/>
          </a:prstGeom>
          <a:noFill/>
        </p:spPr>
        <p:txBody>
          <a:bodyPr wrap="square" lIns="108000" rIns="108000" rtlCol="0">
            <a:spAutoFit/>
          </a:bodyPr>
          <a:lstStyle/>
          <a:p>
            <a:r>
              <a:rPr lang="fr-FR" sz="800" b="1">
                <a:solidFill>
                  <a:schemeClr val="accent2">
                    <a:lumMod val="50000"/>
                  </a:schemeClr>
                </a:solidFill>
                <a:latin typeface="Arial" panose="020B0604020202020204" pitchFamily="34" charset="0"/>
                <a:cs typeface="Arial" panose="020B0604020202020204" pitchFamily="34" charset="0"/>
              </a:rPr>
              <a:t>Authentification agents</a:t>
            </a:r>
          </a:p>
        </p:txBody>
      </p:sp>
      <p:sp>
        <p:nvSpPr>
          <p:cNvPr id="159" name="ZoneTexte 113">
            <a:extLst>
              <a:ext uri="{FF2B5EF4-FFF2-40B4-BE49-F238E27FC236}">
                <a16:creationId xmlns:a16="http://schemas.microsoft.com/office/drawing/2014/main" id="{01867BAC-8CE7-4D50-B4AC-02B4112661C5}"/>
              </a:ext>
            </a:extLst>
          </p:cNvPr>
          <p:cNvSpPr txBox="1">
            <a:spLocks/>
          </p:cNvSpPr>
          <p:nvPr/>
        </p:nvSpPr>
        <p:spPr>
          <a:xfrm>
            <a:off x="2268308" y="3089320"/>
            <a:ext cx="1155942" cy="215444"/>
          </a:xfrm>
          <a:prstGeom prst="rect">
            <a:avLst/>
          </a:prstGeom>
          <a:noFill/>
        </p:spPr>
        <p:txBody>
          <a:bodyPr wrap="square" lIns="108000" rIns="108000" rtlCol="0">
            <a:spAutoFit/>
          </a:bodyPr>
          <a:lstStyle/>
          <a:p>
            <a:pPr algn="ctr"/>
            <a:r>
              <a:rPr lang="fr-FR" sz="800" b="1">
                <a:solidFill>
                  <a:schemeClr val="accent2">
                    <a:lumMod val="50000"/>
                  </a:schemeClr>
                </a:solidFill>
                <a:latin typeface="Arial" panose="020B0604020202020204" pitchFamily="34" charset="0"/>
                <a:cs typeface="Arial" panose="020B0604020202020204" pitchFamily="34" charset="0"/>
              </a:rPr>
              <a:t>RENOIRH</a:t>
            </a:r>
          </a:p>
        </p:txBody>
      </p:sp>
      <p:sp>
        <p:nvSpPr>
          <p:cNvPr id="160" name="AutoShape 154">
            <a:extLst>
              <a:ext uri="{FF2B5EF4-FFF2-40B4-BE49-F238E27FC236}">
                <a16:creationId xmlns:a16="http://schemas.microsoft.com/office/drawing/2014/main" id="{68058F87-B93E-4574-A3BB-7A093D0F42B6}"/>
              </a:ext>
            </a:extLst>
          </p:cNvPr>
          <p:cNvSpPr>
            <a:spLocks noChangeArrowheads="1"/>
          </p:cNvSpPr>
          <p:nvPr/>
        </p:nvSpPr>
        <p:spPr bwMode="auto">
          <a:xfrm>
            <a:off x="807226" y="3601686"/>
            <a:ext cx="252000" cy="252000"/>
          </a:xfrm>
          <a:prstGeom prst="flowChartDecision">
            <a:avLst/>
          </a:prstGeom>
          <a:solidFill>
            <a:srgbClr val="FF6363"/>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latin typeface="Arial" panose="020B0604020202020204" pitchFamily="34" charset="0"/>
              <a:cs typeface="Arial" panose="020B0604020202020204" pitchFamily="34" charset="0"/>
            </a:endParaRPr>
          </a:p>
        </p:txBody>
      </p:sp>
      <p:sp>
        <p:nvSpPr>
          <p:cNvPr id="161" name="ZoneTexte 110">
            <a:extLst>
              <a:ext uri="{FF2B5EF4-FFF2-40B4-BE49-F238E27FC236}">
                <a16:creationId xmlns:a16="http://schemas.microsoft.com/office/drawing/2014/main" id="{A758138F-407C-4179-B939-BA0FE12F6507}"/>
              </a:ext>
            </a:extLst>
          </p:cNvPr>
          <p:cNvSpPr txBox="1">
            <a:spLocks/>
          </p:cNvSpPr>
          <p:nvPr/>
        </p:nvSpPr>
        <p:spPr>
          <a:xfrm>
            <a:off x="990289" y="3578161"/>
            <a:ext cx="1071400" cy="338554"/>
          </a:xfrm>
          <a:prstGeom prst="rect">
            <a:avLst/>
          </a:prstGeom>
          <a:noFill/>
        </p:spPr>
        <p:txBody>
          <a:bodyPr wrap="square" lIns="108000" rIns="108000" rtlCol="0">
            <a:spAutoFit/>
          </a:bodyPr>
          <a:lstStyle/>
          <a:p>
            <a:r>
              <a:rPr lang="fr-FR" sz="800" b="1">
                <a:solidFill>
                  <a:schemeClr val="accent2">
                    <a:lumMod val="50000"/>
                  </a:schemeClr>
                </a:solidFill>
                <a:latin typeface="Arial" panose="020B0604020202020204" pitchFamily="34" charset="0"/>
                <a:cs typeface="Arial" panose="020B0604020202020204" pitchFamily="34" charset="0"/>
              </a:rPr>
              <a:t>Authentification partenaires </a:t>
            </a:r>
          </a:p>
        </p:txBody>
      </p:sp>
      <p:sp>
        <p:nvSpPr>
          <p:cNvPr id="162" name="AutoShape 154">
            <a:extLst>
              <a:ext uri="{FF2B5EF4-FFF2-40B4-BE49-F238E27FC236}">
                <a16:creationId xmlns:a16="http://schemas.microsoft.com/office/drawing/2014/main" id="{0F0A06BB-9469-46BC-926A-E75B6A03AD51}"/>
              </a:ext>
            </a:extLst>
          </p:cNvPr>
          <p:cNvSpPr>
            <a:spLocks noChangeArrowheads="1"/>
          </p:cNvSpPr>
          <p:nvPr/>
        </p:nvSpPr>
        <p:spPr bwMode="auto">
          <a:xfrm>
            <a:off x="2204555" y="2983876"/>
            <a:ext cx="265511" cy="265511"/>
          </a:xfrm>
          <a:prstGeom prst="flowChartDecision">
            <a:avLst/>
          </a:prstGeom>
          <a:solidFill>
            <a:srgbClr val="96B45A"/>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solidFill>
                <a:schemeClr val="accent2">
                  <a:lumMod val="50000"/>
                </a:schemeClr>
              </a:solidFill>
              <a:latin typeface="Arial" panose="020B0604020202020204" pitchFamily="34" charset="0"/>
              <a:cs typeface="Arial" panose="020B0604020202020204" pitchFamily="34" charset="0"/>
            </a:endParaRPr>
          </a:p>
        </p:txBody>
      </p:sp>
      <p:sp>
        <p:nvSpPr>
          <p:cNvPr id="163" name="AutoShape 154">
            <a:extLst>
              <a:ext uri="{FF2B5EF4-FFF2-40B4-BE49-F238E27FC236}">
                <a16:creationId xmlns:a16="http://schemas.microsoft.com/office/drawing/2014/main" id="{D46E86E3-8386-40F8-9EC7-2024856B788B}"/>
              </a:ext>
            </a:extLst>
          </p:cNvPr>
          <p:cNvSpPr>
            <a:spLocks noChangeArrowheads="1"/>
          </p:cNvSpPr>
          <p:nvPr/>
        </p:nvSpPr>
        <p:spPr bwMode="auto">
          <a:xfrm>
            <a:off x="2283490" y="2991426"/>
            <a:ext cx="265511" cy="265511"/>
          </a:xfrm>
          <a:prstGeom prst="flowChartDecision">
            <a:avLst/>
          </a:prstGeom>
          <a:solidFill>
            <a:srgbClr val="96B45A"/>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solidFill>
                <a:schemeClr val="accent2">
                  <a:lumMod val="50000"/>
                </a:schemeClr>
              </a:solidFill>
              <a:latin typeface="Arial" panose="020B0604020202020204" pitchFamily="34" charset="0"/>
              <a:cs typeface="Arial" panose="020B0604020202020204" pitchFamily="34" charset="0"/>
            </a:endParaRPr>
          </a:p>
        </p:txBody>
      </p:sp>
      <p:sp>
        <p:nvSpPr>
          <p:cNvPr id="164" name="AutoShape 154">
            <a:extLst>
              <a:ext uri="{FF2B5EF4-FFF2-40B4-BE49-F238E27FC236}">
                <a16:creationId xmlns:a16="http://schemas.microsoft.com/office/drawing/2014/main" id="{AA90BD9B-6AF7-43A8-A113-5A4CF356B9D5}"/>
              </a:ext>
            </a:extLst>
          </p:cNvPr>
          <p:cNvSpPr>
            <a:spLocks noChangeArrowheads="1"/>
          </p:cNvSpPr>
          <p:nvPr/>
        </p:nvSpPr>
        <p:spPr bwMode="auto">
          <a:xfrm>
            <a:off x="2229641" y="3661073"/>
            <a:ext cx="252000" cy="252000"/>
          </a:xfrm>
          <a:prstGeom prst="flowChartDecision">
            <a:avLst/>
          </a:prstGeom>
          <a:solidFill>
            <a:schemeClr val="accent5"/>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solidFill>
                <a:schemeClr val="accent2">
                  <a:lumMod val="50000"/>
                </a:schemeClr>
              </a:solidFill>
              <a:latin typeface="Arial" panose="020B0604020202020204" pitchFamily="34" charset="0"/>
              <a:cs typeface="Arial" panose="020B0604020202020204" pitchFamily="34" charset="0"/>
            </a:endParaRPr>
          </a:p>
        </p:txBody>
      </p:sp>
      <p:sp>
        <p:nvSpPr>
          <p:cNvPr id="165" name="AutoShape 154">
            <a:extLst>
              <a:ext uri="{FF2B5EF4-FFF2-40B4-BE49-F238E27FC236}">
                <a16:creationId xmlns:a16="http://schemas.microsoft.com/office/drawing/2014/main" id="{8EE6E84E-DEC1-4215-B604-E06120357E6A}"/>
              </a:ext>
            </a:extLst>
          </p:cNvPr>
          <p:cNvSpPr>
            <a:spLocks noChangeArrowheads="1"/>
          </p:cNvSpPr>
          <p:nvPr/>
        </p:nvSpPr>
        <p:spPr bwMode="auto">
          <a:xfrm>
            <a:off x="2956757" y="3333969"/>
            <a:ext cx="252000" cy="252000"/>
          </a:xfrm>
          <a:prstGeom prst="flowChartDecision">
            <a:avLst/>
          </a:prstGeom>
          <a:solidFill>
            <a:srgbClr val="B24669"/>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solidFill>
                <a:schemeClr val="accent2">
                  <a:lumMod val="50000"/>
                </a:schemeClr>
              </a:solidFill>
              <a:highlight>
                <a:srgbClr val="FFFF00"/>
              </a:highlight>
              <a:latin typeface="Arial" panose="020B0604020202020204" pitchFamily="34" charset="0"/>
              <a:cs typeface="Arial" panose="020B0604020202020204" pitchFamily="34" charset="0"/>
            </a:endParaRPr>
          </a:p>
        </p:txBody>
      </p:sp>
      <p:sp>
        <p:nvSpPr>
          <p:cNvPr id="166" name="ZoneTexte 108">
            <a:extLst>
              <a:ext uri="{FF2B5EF4-FFF2-40B4-BE49-F238E27FC236}">
                <a16:creationId xmlns:a16="http://schemas.microsoft.com/office/drawing/2014/main" id="{4E83E59D-1925-4CD5-BFF9-A50AC3D526DF}"/>
              </a:ext>
            </a:extLst>
          </p:cNvPr>
          <p:cNvSpPr txBox="1">
            <a:spLocks/>
          </p:cNvSpPr>
          <p:nvPr/>
        </p:nvSpPr>
        <p:spPr>
          <a:xfrm>
            <a:off x="2196324" y="3290692"/>
            <a:ext cx="841678" cy="338554"/>
          </a:xfrm>
          <a:prstGeom prst="rect">
            <a:avLst/>
          </a:prstGeom>
          <a:noFill/>
        </p:spPr>
        <p:txBody>
          <a:bodyPr wrap="square" lIns="108000" rIns="108000" rtlCol="0">
            <a:spAutoFit/>
          </a:bodyPr>
          <a:lstStyle/>
          <a:p>
            <a:r>
              <a:rPr lang="fr-FR" sz="800" b="1">
                <a:solidFill>
                  <a:schemeClr val="accent2">
                    <a:lumMod val="50000"/>
                  </a:schemeClr>
                </a:solidFill>
                <a:latin typeface="Arial" panose="020B0604020202020204" pitchFamily="34" charset="0"/>
                <a:cs typeface="Arial" panose="020B0604020202020204" pitchFamily="34" charset="0"/>
              </a:rPr>
              <a:t>Référentiels</a:t>
            </a:r>
            <a:br>
              <a:rPr lang="fr-FR" sz="800" b="1">
                <a:solidFill>
                  <a:schemeClr val="accent2">
                    <a:lumMod val="50000"/>
                  </a:schemeClr>
                </a:solidFill>
                <a:latin typeface="Arial" panose="020B0604020202020204" pitchFamily="34" charset="0"/>
                <a:cs typeface="Arial" panose="020B0604020202020204" pitchFamily="34" charset="0"/>
              </a:rPr>
            </a:br>
            <a:r>
              <a:rPr lang="fr-FR" sz="800" b="1">
                <a:solidFill>
                  <a:schemeClr val="accent2">
                    <a:lumMod val="50000"/>
                  </a:schemeClr>
                </a:solidFill>
                <a:latin typeface="Arial" panose="020B0604020202020204" pitchFamily="34" charset="0"/>
                <a:cs typeface="Arial" panose="020B0604020202020204" pitchFamily="34" charset="0"/>
              </a:rPr>
              <a:t>EPP</a:t>
            </a:r>
          </a:p>
        </p:txBody>
      </p:sp>
      <p:sp>
        <p:nvSpPr>
          <p:cNvPr id="167" name="AutoShape 154">
            <a:extLst>
              <a:ext uri="{FF2B5EF4-FFF2-40B4-BE49-F238E27FC236}">
                <a16:creationId xmlns:a16="http://schemas.microsoft.com/office/drawing/2014/main" id="{4A1FDCDB-E83E-4656-AB93-0DB1628D308B}"/>
              </a:ext>
            </a:extLst>
          </p:cNvPr>
          <p:cNvSpPr>
            <a:spLocks noChangeArrowheads="1"/>
          </p:cNvSpPr>
          <p:nvPr/>
        </p:nvSpPr>
        <p:spPr bwMode="auto">
          <a:xfrm>
            <a:off x="2025504" y="3333969"/>
            <a:ext cx="252000" cy="252000"/>
          </a:xfrm>
          <a:prstGeom prst="flowChartDecision">
            <a:avLst/>
          </a:prstGeom>
          <a:solidFill>
            <a:srgbClr val="B24669">
              <a:alpha val="60000"/>
            </a:srgbClr>
          </a:solidFill>
          <a:ln w="9525" cap="flat" cmpd="sng" algn="ctr">
            <a:no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000" b="1" kern="0">
              <a:solidFill>
                <a:schemeClr val="accent2">
                  <a:lumMod val="50000"/>
                </a:schemeClr>
              </a:solidFill>
              <a:highlight>
                <a:srgbClr val="FFFF00"/>
              </a:highlight>
              <a:latin typeface="Arial" panose="020B0604020202020204" pitchFamily="34" charset="0"/>
              <a:cs typeface="Arial" panose="020B0604020202020204" pitchFamily="34" charset="0"/>
            </a:endParaRPr>
          </a:p>
        </p:txBody>
      </p:sp>
      <p:sp>
        <p:nvSpPr>
          <p:cNvPr id="172" name="ZoneTexte 108">
            <a:extLst>
              <a:ext uri="{FF2B5EF4-FFF2-40B4-BE49-F238E27FC236}">
                <a16:creationId xmlns:a16="http://schemas.microsoft.com/office/drawing/2014/main" id="{04A4D85D-A6C2-4287-8169-BEAD6DD62B47}"/>
              </a:ext>
            </a:extLst>
          </p:cNvPr>
          <p:cNvSpPr txBox="1">
            <a:spLocks/>
          </p:cNvSpPr>
          <p:nvPr/>
        </p:nvSpPr>
        <p:spPr>
          <a:xfrm>
            <a:off x="3161113" y="3290692"/>
            <a:ext cx="841678" cy="338554"/>
          </a:xfrm>
          <a:prstGeom prst="rect">
            <a:avLst/>
          </a:prstGeom>
          <a:noFill/>
        </p:spPr>
        <p:txBody>
          <a:bodyPr wrap="none" lIns="108000" rIns="108000" rtlCol="0">
            <a:spAutoFit/>
          </a:bodyPr>
          <a:lstStyle/>
          <a:p>
            <a:pPr algn="ctr"/>
            <a:r>
              <a:rPr lang="fr-FR" sz="800" b="1">
                <a:solidFill>
                  <a:schemeClr val="accent2">
                    <a:lumMod val="50000"/>
                  </a:schemeClr>
                </a:solidFill>
                <a:latin typeface="Arial" panose="020B0604020202020204" pitchFamily="34" charset="0"/>
                <a:cs typeface="Arial" panose="020B0604020202020204" pitchFamily="34" charset="0"/>
              </a:rPr>
              <a:t>Référentiels</a:t>
            </a:r>
          </a:p>
          <a:p>
            <a:r>
              <a:rPr lang="fr-FR" sz="800" b="1">
                <a:solidFill>
                  <a:schemeClr val="accent2">
                    <a:lumMod val="50000"/>
                  </a:schemeClr>
                </a:solidFill>
                <a:latin typeface="Arial" panose="020B0604020202020204" pitchFamily="34" charset="0"/>
                <a:cs typeface="Arial" panose="020B0604020202020204" pitchFamily="34" charset="0"/>
              </a:rPr>
              <a:t>Autres</a:t>
            </a:r>
          </a:p>
        </p:txBody>
      </p:sp>
      <p:sp>
        <p:nvSpPr>
          <p:cNvPr id="9" name="Rectangle: Rounded Corners 8">
            <a:extLst>
              <a:ext uri="{FF2B5EF4-FFF2-40B4-BE49-F238E27FC236}">
                <a16:creationId xmlns:a16="http://schemas.microsoft.com/office/drawing/2014/main" id="{1A6C7590-5E6D-41DC-BF5B-3768F59C4982}"/>
              </a:ext>
            </a:extLst>
          </p:cNvPr>
          <p:cNvSpPr/>
          <p:nvPr/>
        </p:nvSpPr>
        <p:spPr>
          <a:xfrm>
            <a:off x="90175" y="1531926"/>
            <a:ext cx="1619539" cy="486187"/>
          </a:xfrm>
          <a:prstGeom prst="roundRect">
            <a:avLst/>
          </a:prstGeom>
          <a:solidFill>
            <a:schemeClr val="accent3">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en-US" sz="1600" b="1">
                <a:solidFill>
                  <a:schemeClr val="tx1"/>
                </a:solidFill>
                <a:latin typeface="Arial" panose="020B0604020202020204" pitchFamily="34" charset="0"/>
                <a:ea typeface="+mj-ea"/>
                <a:cs typeface="Arial" panose="020B0604020202020204" pitchFamily="34" charset="0"/>
              </a:rPr>
              <a:t>10 800 JH*</a:t>
            </a:r>
            <a:endParaRPr lang="fr-FR" sz="1600">
              <a:solidFill>
                <a:schemeClr val="tx1"/>
              </a:solidFill>
              <a:latin typeface="Arial" panose="020B0604020202020204" pitchFamily="34" charset="0"/>
              <a:ea typeface="+mj-ea"/>
              <a:cs typeface="Arial" panose="020B0604020202020204" pitchFamily="34" charset="0"/>
            </a:endParaRPr>
          </a:p>
        </p:txBody>
      </p:sp>
      <p:sp>
        <p:nvSpPr>
          <p:cNvPr id="85" name="Rectangle: Rounded Corners 84">
            <a:extLst>
              <a:ext uri="{FF2B5EF4-FFF2-40B4-BE49-F238E27FC236}">
                <a16:creationId xmlns:a16="http://schemas.microsoft.com/office/drawing/2014/main" id="{4182264C-76D6-4211-8943-15CDF9B7947D}"/>
              </a:ext>
            </a:extLst>
          </p:cNvPr>
          <p:cNvSpPr/>
          <p:nvPr/>
        </p:nvSpPr>
        <p:spPr>
          <a:xfrm>
            <a:off x="90175" y="2968119"/>
            <a:ext cx="1619539" cy="486187"/>
          </a:xfrm>
          <a:prstGeom prst="roundRect">
            <a:avLst/>
          </a:prstGeom>
          <a:solidFill>
            <a:schemeClr val="accent3">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en-US" sz="1600" b="1">
                <a:solidFill>
                  <a:schemeClr val="tx1"/>
                </a:solidFill>
                <a:latin typeface="Arial" panose="020B0604020202020204" pitchFamily="34" charset="0"/>
                <a:ea typeface="+mj-ea"/>
                <a:cs typeface="Arial" panose="020B0604020202020204" pitchFamily="34" charset="0"/>
              </a:rPr>
              <a:t>11 800 JH*</a:t>
            </a:r>
          </a:p>
        </p:txBody>
      </p:sp>
      <p:sp>
        <p:nvSpPr>
          <p:cNvPr id="94" name="TextBox 155">
            <a:extLst>
              <a:ext uri="{FF2B5EF4-FFF2-40B4-BE49-F238E27FC236}">
                <a16:creationId xmlns:a16="http://schemas.microsoft.com/office/drawing/2014/main" id="{92979057-BF98-4D7E-AAF1-50E200D70592}"/>
              </a:ext>
            </a:extLst>
          </p:cNvPr>
          <p:cNvSpPr txBox="1">
            <a:spLocks/>
          </p:cNvSpPr>
          <p:nvPr/>
        </p:nvSpPr>
        <p:spPr>
          <a:xfrm>
            <a:off x="288605" y="6535062"/>
            <a:ext cx="3711080" cy="32293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r>
              <a:rPr lang="fr-FR" sz="1100">
                <a:solidFill>
                  <a:schemeClr val="tx1"/>
                </a:solidFill>
                <a:latin typeface="Arial" panose="020B0604020202020204" pitchFamily="34" charset="0"/>
                <a:cs typeface="Arial" panose="020B0604020202020204" pitchFamily="34" charset="0"/>
              </a:rPr>
              <a:t>*Hors Applications locales</a:t>
            </a:r>
          </a:p>
        </p:txBody>
      </p:sp>
      <p:sp>
        <p:nvSpPr>
          <p:cNvPr id="98" name="Espace réservé de la date 19">
            <a:extLst>
              <a:ext uri="{FF2B5EF4-FFF2-40B4-BE49-F238E27FC236}">
                <a16:creationId xmlns:a16="http://schemas.microsoft.com/office/drawing/2014/main" id="{FCB382F3-93F9-40EC-8136-4A4DA6B05023}"/>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103" name="Espace réservé du numéro de diapositive 21">
            <a:extLst>
              <a:ext uri="{FF2B5EF4-FFF2-40B4-BE49-F238E27FC236}">
                <a16:creationId xmlns:a16="http://schemas.microsoft.com/office/drawing/2014/main" id="{77E911E8-B73B-4E6B-B9B2-876AD36688FA}"/>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16</a:t>
            </a:fld>
            <a:endParaRPr lang="fr-FR" sz="750"/>
          </a:p>
        </p:txBody>
      </p:sp>
    </p:spTree>
    <p:extLst>
      <p:ext uri="{BB962C8B-B14F-4D97-AF65-F5344CB8AC3E}">
        <p14:creationId xmlns:p14="http://schemas.microsoft.com/office/powerpoint/2010/main" val="2343905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CAF90-866D-4266-9FA7-8974F4FC9C86}"/>
              </a:ext>
            </a:extLst>
          </p:cNvPr>
          <p:cNvSpPr>
            <a:spLocks noGrp="1"/>
          </p:cNvSpPr>
          <p:nvPr>
            <p:ph type="title"/>
          </p:nvPr>
        </p:nvSpPr>
        <p:spPr>
          <a:xfrm>
            <a:off x="1410025" y="254951"/>
            <a:ext cx="8458328" cy="480000"/>
          </a:xfrm>
        </p:spPr>
        <p:txBody>
          <a:bodyPr/>
          <a:lstStyle/>
          <a:p>
            <a:r>
              <a:rPr lang="fr-FR" sz="2400"/>
              <a:t>Trajectoire : points restant à creuser</a:t>
            </a:r>
          </a:p>
        </p:txBody>
      </p:sp>
      <p:sp>
        <p:nvSpPr>
          <p:cNvPr id="4" name="Content Placeholder 3">
            <a:extLst>
              <a:ext uri="{FF2B5EF4-FFF2-40B4-BE49-F238E27FC236}">
                <a16:creationId xmlns:a16="http://schemas.microsoft.com/office/drawing/2014/main" id="{27A97ABE-40E3-41EC-B07C-3A7EC1070648}"/>
              </a:ext>
            </a:extLst>
          </p:cNvPr>
          <p:cNvSpPr>
            <a:spLocks noGrp="1"/>
          </p:cNvSpPr>
          <p:nvPr>
            <p:ph type="body" sz="quarter" idx="16"/>
          </p:nvPr>
        </p:nvSpPr>
        <p:spPr>
          <a:xfrm>
            <a:off x="688301" y="1006754"/>
            <a:ext cx="8458328" cy="480000"/>
          </a:xfrm>
        </p:spPr>
        <p:txBody>
          <a:bodyPr vert="horz" lIns="108000" tIns="108000" rIns="108000" bIns="108000" rtlCol="0" anchor="t">
            <a:noAutofit/>
          </a:bodyPr>
          <a:lstStyle/>
          <a:p>
            <a:r>
              <a:rPr lang="fr-FR" sz="1600" b="1">
                <a:solidFill>
                  <a:schemeClr val="accent1"/>
                </a:solidFill>
              </a:rPr>
              <a:t>Valider la faisabilité de la trajectoire Décisionnel envisagée</a:t>
            </a:r>
            <a:endParaRPr lang="fr-FR"/>
          </a:p>
          <a:p>
            <a:endParaRPr lang="fr-FR"/>
          </a:p>
          <a:p>
            <a:endParaRPr lang="fr-FR"/>
          </a:p>
          <a:p>
            <a:endParaRPr lang="fr-FR"/>
          </a:p>
          <a:p>
            <a:endParaRPr lang="fr-FR"/>
          </a:p>
          <a:p>
            <a:endParaRPr lang="fr-FR" b="1"/>
          </a:p>
          <a:p>
            <a:endParaRPr lang="fr-FR" b="1"/>
          </a:p>
          <a:p>
            <a:endParaRPr lang="fr-FR" b="1"/>
          </a:p>
          <a:p>
            <a:endParaRPr lang="fr-FR" b="1"/>
          </a:p>
          <a:p>
            <a:endParaRPr lang="fr-FR" b="1"/>
          </a:p>
          <a:p>
            <a:endParaRPr lang="fr-FR" b="1"/>
          </a:p>
          <a:p>
            <a:r>
              <a:rPr lang="fr-FR" sz="1600" b="1">
                <a:solidFill>
                  <a:schemeClr val="accent1"/>
                </a:solidFill>
              </a:rPr>
              <a:t>Finaliser l’analyse des adhérences liées à la fusion par grappes</a:t>
            </a:r>
            <a:endParaRPr lang="fr-FR" sz="1600" b="1">
              <a:solidFill>
                <a:schemeClr val="accent1"/>
              </a:solidFill>
              <a:ea typeface="Tahoma"/>
              <a:cs typeface="Tahoma"/>
            </a:endParaRPr>
          </a:p>
          <a:p>
            <a:pPr marL="644525" lvl="1" indent="-285750">
              <a:buFont typeface="Tahoma" panose="020B0604030504040204" pitchFamily="34" charset="0"/>
              <a:buChar char="⁄"/>
            </a:pPr>
            <a:r>
              <a:rPr lang="fr-FR" sz="1200"/>
              <a:t>Réaliser les quelques ateliers complémentaires d’ici fin novembre permettant de finaliser l’analyse des adhérences, notamment entre SI RH et les autres applications et de confirmer les impacts de l’ordonnancement et des charges proposés</a:t>
            </a:r>
            <a:endParaRPr lang="fr-FR" sz="1200">
              <a:ea typeface="Tahoma"/>
              <a:cs typeface="Tahoma"/>
            </a:endParaRPr>
          </a:p>
          <a:p>
            <a:pPr marL="644525" lvl="1" indent="-285750">
              <a:buFont typeface="Tahoma" panose="020B0604030504040204" pitchFamily="34" charset="0"/>
              <a:buChar char="⁄"/>
            </a:pPr>
            <a:r>
              <a:rPr lang="fr-FR" sz="1200"/>
              <a:t>Adhérences concernées : Cyclades/IMAG’IN &lt;&gt; SIRH, LSU &lt;&gt; SIRH, </a:t>
            </a:r>
            <a:r>
              <a:rPr lang="fr-FR" sz="1200" err="1"/>
              <a:t>STSWeb</a:t>
            </a:r>
            <a:r>
              <a:rPr lang="fr-FR" sz="1200"/>
              <a:t> &lt;&gt; SIRH, </a:t>
            </a:r>
            <a:br>
              <a:rPr lang="fr-FR" sz="1200"/>
            </a:br>
            <a:r>
              <a:rPr lang="fr-FR" sz="1200"/>
              <a:t>Opera / Opale / Chorus DT / SEM &lt;&gt; SIRH</a:t>
            </a:r>
            <a:endParaRPr lang="fr-FR" sz="1200">
              <a:ea typeface="Tahoma"/>
              <a:cs typeface="Tahoma"/>
            </a:endParaRPr>
          </a:p>
          <a:p>
            <a:pPr marL="644525" lvl="1" indent="-285750">
              <a:buFont typeface="Tahoma" panose="020B0604030504040204" pitchFamily="34" charset="0"/>
              <a:buChar char="⁄"/>
            </a:pPr>
            <a:endParaRPr lang="fr-FR"/>
          </a:p>
        </p:txBody>
      </p:sp>
      <p:sp>
        <p:nvSpPr>
          <p:cNvPr id="33" name="Line 18">
            <a:extLst>
              <a:ext uri="{FF2B5EF4-FFF2-40B4-BE49-F238E27FC236}">
                <a16:creationId xmlns:a16="http://schemas.microsoft.com/office/drawing/2014/main" id="{046FE256-6776-4BD7-AED0-0DAA4E729D33}"/>
              </a:ext>
            </a:extLst>
          </p:cNvPr>
          <p:cNvSpPr>
            <a:spLocks noChangeShapeType="1"/>
          </p:cNvSpPr>
          <p:nvPr/>
        </p:nvSpPr>
        <p:spPr bwMode="auto">
          <a:xfrm flipH="1">
            <a:off x="1284802" y="2586426"/>
            <a:ext cx="0" cy="438150"/>
          </a:xfrm>
          <a:prstGeom prst="line">
            <a:avLst/>
          </a:prstGeom>
          <a:noFill/>
          <a:ln w="38100" cap="flat" cmpd="sng" algn="ctr">
            <a:solidFill>
              <a:schemeClr val="accent1"/>
            </a:solidFill>
            <a:prstDash val="dash"/>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eaLnBrk="1">
              <a:defRPr/>
            </a:pPr>
            <a:endParaRPr lang="en-US" altLang="x-none" sz="1600">
              <a:solidFill>
                <a:srgbClr val="000000"/>
              </a:solidFill>
              <a:latin typeface="Helvetica Light" charset="0"/>
              <a:ea typeface="Helvetica Light" charset="0"/>
              <a:cs typeface="Helvetica Light" charset="0"/>
              <a:sym typeface="Helvetica Light" charset="0"/>
            </a:endParaRPr>
          </a:p>
        </p:txBody>
      </p:sp>
      <p:sp>
        <p:nvSpPr>
          <p:cNvPr id="34" name="Oval 21">
            <a:extLst>
              <a:ext uri="{FF2B5EF4-FFF2-40B4-BE49-F238E27FC236}">
                <a16:creationId xmlns:a16="http://schemas.microsoft.com/office/drawing/2014/main" id="{DD628C47-803A-4011-87E6-6CFF7924D0C6}"/>
              </a:ext>
            </a:extLst>
          </p:cNvPr>
          <p:cNvSpPr>
            <a:spLocks noChangeAspect="1"/>
          </p:cNvSpPr>
          <p:nvPr/>
        </p:nvSpPr>
        <p:spPr bwMode="auto">
          <a:xfrm>
            <a:off x="1053027" y="2745920"/>
            <a:ext cx="457200" cy="457200"/>
          </a:xfrm>
          <a:prstGeom prst="ellipse">
            <a:avLst/>
          </a:prstGeom>
          <a:solidFill>
            <a:schemeClr val="accent1"/>
          </a:solidFill>
          <a:ln>
            <a:noFill/>
          </a:ln>
          <a:effectLst/>
        </p:spPr>
        <p:txBody>
          <a:bodyPr lIns="25400" tIns="25400" rIns="25400" bIns="25400" anchor="ctr"/>
          <a:lstStyle>
            <a:lvl1pPr>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1pPr>
            <a:lvl2pPr marL="742950" indent="-28575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2pPr>
            <a:lvl3pPr marL="11430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3pPr>
            <a:lvl4pPr marL="16002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4pPr>
            <a:lvl5pPr marL="20574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5pPr>
            <a:lvl6pPr marL="25146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6pPr>
            <a:lvl7pPr marL="29718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7pPr>
            <a:lvl8pPr marL="34290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8pPr>
            <a:lvl9pPr marL="38862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9pPr>
          </a:lstStyle>
          <a:p>
            <a:pPr algn="ctr" eaLnBrk="1">
              <a:lnSpc>
                <a:spcPct val="100000"/>
              </a:lnSpc>
              <a:spcBef>
                <a:spcPct val="0"/>
              </a:spcBef>
              <a:buSzTx/>
              <a:buFontTx/>
              <a:buNone/>
            </a:pPr>
            <a:r>
              <a:rPr lang="en-US" altLang="en-US" sz="1400" b="1" baseline="0">
                <a:solidFill>
                  <a:srgbClr val="FFFFFF"/>
                </a:solidFill>
                <a:latin typeface="+mj-lt"/>
                <a:ea typeface="Helvetica Light" panose="020B0403020202020204" pitchFamily="34" charset="0"/>
                <a:cs typeface="Helvetica Light" panose="020B0403020202020204" pitchFamily="34" charset="0"/>
                <a:sym typeface="Helvetica Light" panose="020B0403020202020204" pitchFamily="34" charset="0"/>
              </a:rPr>
              <a:t>1</a:t>
            </a:r>
          </a:p>
        </p:txBody>
      </p:sp>
      <p:sp>
        <p:nvSpPr>
          <p:cNvPr id="35" name="Line 30">
            <a:extLst>
              <a:ext uri="{FF2B5EF4-FFF2-40B4-BE49-F238E27FC236}">
                <a16:creationId xmlns:a16="http://schemas.microsoft.com/office/drawing/2014/main" id="{4D06448B-E47F-4D09-93A5-D6EE42E0CA35}"/>
              </a:ext>
            </a:extLst>
          </p:cNvPr>
          <p:cNvSpPr>
            <a:spLocks noChangeShapeType="1"/>
          </p:cNvSpPr>
          <p:nvPr/>
        </p:nvSpPr>
        <p:spPr bwMode="auto">
          <a:xfrm flipH="1">
            <a:off x="3652312" y="2586426"/>
            <a:ext cx="0" cy="438150"/>
          </a:xfrm>
          <a:prstGeom prst="line">
            <a:avLst/>
          </a:prstGeom>
          <a:noFill/>
          <a:ln w="38100" cap="flat" cmpd="sng" algn="ctr">
            <a:solidFill>
              <a:schemeClr val="accent1"/>
            </a:solidFill>
            <a:prstDash val="dash"/>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eaLnBrk="1">
              <a:defRPr/>
            </a:pPr>
            <a:endParaRPr lang="en-US" altLang="x-none" sz="1600">
              <a:solidFill>
                <a:srgbClr val="000000"/>
              </a:solidFill>
              <a:latin typeface="Helvetica Light" charset="0"/>
              <a:ea typeface="Helvetica Light" charset="0"/>
              <a:cs typeface="Helvetica Light" charset="0"/>
              <a:sym typeface="Helvetica Light" charset="0"/>
            </a:endParaRPr>
          </a:p>
        </p:txBody>
      </p:sp>
      <p:sp>
        <p:nvSpPr>
          <p:cNvPr id="36" name="Oval 33">
            <a:extLst>
              <a:ext uri="{FF2B5EF4-FFF2-40B4-BE49-F238E27FC236}">
                <a16:creationId xmlns:a16="http://schemas.microsoft.com/office/drawing/2014/main" id="{3656527B-0607-465D-902A-9C4A5EC42ECE}"/>
              </a:ext>
            </a:extLst>
          </p:cNvPr>
          <p:cNvSpPr>
            <a:spLocks noChangeAspect="1"/>
          </p:cNvSpPr>
          <p:nvPr/>
        </p:nvSpPr>
        <p:spPr bwMode="auto">
          <a:xfrm>
            <a:off x="3420537" y="2745920"/>
            <a:ext cx="457200" cy="457200"/>
          </a:xfrm>
          <a:prstGeom prst="ellipse">
            <a:avLst/>
          </a:prstGeom>
          <a:solidFill>
            <a:schemeClr val="accent1"/>
          </a:solidFill>
          <a:ln>
            <a:noFill/>
          </a:ln>
          <a:effectLst/>
        </p:spPr>
        <p:txBody>
          <a:bodyPr lIns="25400" tIns="25400" rIns="25400" bIns="25400" anchor="ctr"/>
          <a:lstStyle>
            <a:lvl1pPr>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1pPr>
            <a:lvl2pPr marL="742950" indent="-28575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2pPr>
            <a:lvl3pPr marL="11430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3pPr>
            <a:lvl4pPr marL="16002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4pPr>
            <a:lvl5pPr marL="20574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5pPr>
            <a:lvl6pPr marL="25146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6pPr>
            <a:lvl7pPr marL="29718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7pPr>
            <a:lvl8pPr marL="34290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8pPr>
            <a:lvl9pPr marL="38862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9pPr>
          </a:lstStyle>
          <a:p>
            <a:pPr algn="ctr" eaLnBrk="1">
              <a:lnSpc>
                <a:spcPct val="100000"/>
              </a:lnSpc>
              <a:spcBef>
                <a:spcPct val="0"/>
              </a:spcBef>
              <a:buSzTx/>
              <a:buFontTx/>
              <a:buNone/>
            </a:pPr>
            <a:r>
              <a:rPr lang="en-US" altLang="en-US" sz="1400" b="1" baseline="0">
                <a:solidFill>
                  <a:srgbClr val="FFFFFF"/>
                </a:solidFill>
                <a:latin typeface="+mj-lt"/>
                <a:ea typeface="Helvetica Light" panose="020B0403020202020204" pitchFamily="34" charset="0"/>
                <a:cs typeface="Helvetica Light" panose="020B0403020202020204" pitchFamily="34" charset="0"/>
                <a:sym typeface="Helvetica Light" panose="020B0403020202020204" pitchFamily="34" charset="0"/>
              </a:rPr>
              <a:t>2</a:t>
            </a:r>
          </a:p>
        </p:txBody>
      </p:sp>
      <p:sp>
        <p:nvSpPr>
          <p:cNvPr id="37" name="Line 42">
            <a:extLst>
              <a:ext uri="{FF2B5EF4-FFF2-40B4-BE49-F238E27FC236}">
                <a16:creationId xmlns:a16="http://schemas.microsoft.com/office/drawing/2014/main" id="{F1F45C37-98C7-46E0-8EFC-6A966B0BC849}"/>
              </a:ext>
            </a:extLst>
          </p:cNvPr>
          <p:cNvSpPr>
            <a:spLocks noChangeShapeType="1"/>
          </p:cNvSpPr>
          <p:nvPr/>
        </p:nvSpPr>
        <p:spPr bwMode="auto">
          <a:xfrm flipH="1">
            <a:off x="7154082" y="2586426"/>
            <a:ext cx="0" cy="438150"/>
          </a:xfrm>
          <a:prstGeom prst="line">
            <a:avLst/>
          </a:prstGeom>
          <a:noFill/>
          <a:ln w="38100" cap="flat" cmpd="sng" algn="ctr">
            <a:solidFill>
              <a:schemeClr val="accent1"/>
            </a:solidFill>
            <a:prstDash val="dash"/>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eaLnBrk="1">
              <a:defRPr/>
            </a:pPr>
            <a:endParaRPr lang="en-US" altLang="x-none" sz="1600">
              <a:solidFill>
                <a:srgbClr val="000000"/>
              </a:solidFill>
              <a:latin typeface="Helvetica Light" charset="0"/>
              <a:ea typeface="Helvetica Light" charset="0"/>
              <a:cs typeface="Helvetica Light" charset="0"/>
              <a:sym typeface="Helvetica Light" charset="0"/>
            </a:endParaRPr>
          </a:p>
        </p:txBody>
      </p:sp>
      <p:sp>
        <p:nvSpPr>
          <p:cNvPr id="38" name="Oval 45">
            <a:extLst>
              <a:ext uri="{FF2B5EF4-FFF2-40B4-BE49-F238E27FC236}">
                <a16:creationId xmlns:a16="http://schemas.microsoft.com/office/drawing/2014/main" id="{2B299892-C29A-4D21-8A39-4A870419009C}"/>
              </a:ext>
            </a:extLst>
          </p:cNvPr>
          <p:cNvSpPr>
            <a:spLocks noChangeAspect="1"/>
          </p:cNvSpPr>
          <p:nvPr/>
        </p:nvSpPr>
        <p:spPr bwMode="auto">
          <a:xfrm>
            <a:off x="6925482" y="2745920"/>
            <a:ext cx="457200" cy="457200"/>
          </a:xfrm>
          <a:prstGeom prst="ellipse">
            <a:avLst/>
          </a:prstGeom>
          <a:solidFill>
            <a:schemeClr val="accent1"/>
          </a:solidFill>
          <a:ln>
            <a:noFill/>
          </a:ln>
          <a:effectLst/>
        </p:spPr>
        <p:txBody>
          <a:bodyPr lIns="25400" tIns="25400" rIns="25400" bIns="25400" anchor="ctr"/>
          <a:lstStyle>
            <a:lvl1pPr>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1pPr>
            <a:lvl2pPr marL="742950" indent="-28575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2pPr>
            <a:lvl3pPr marL="11430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3pPr>
            <a:lvl4pPr marL="16002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4pPr>
            <a:lvl5pPr marL="20574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5pPr>
            <a:lvl6pPr marL="25146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6pPr>
            <a:lvl7pPr marL="29718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7pPr>
            <a:lvl8pPr marL="34290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8pPr>
            <a:lvl9pPr marL="38862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9pPr>
          </a:lstStyle>
          <a:p>
            <a:pPr algn="ctr" eaLnBrk="1">
              <a:lnSpc>
                <a:spcPct val="100000"/>
              </a:lnSpc>
              <a:spcBef>
                <a:spcPct val="0"/>
              </a:spcBef>
              <a:buSzTx/>
              <a:buFontTx/>
              <a:buNone/>
            </a:pPr>
            <a:r>
              <a:rPr lang="en-US" altLang="en-US" sz="1400" b="1" baseline="0">
                <a:solidFill>
                  <a:srgbClr val="FFFFFF"/>
                </a:solidFill>
                <a:latin typeface="+mj-lt"/>
                <a:ea typeface="Helvetica Light" panose="020B0403020202020204" pitchFamily="34" charset="0"/>
                <a:cs typeface="Helvetica Light" panose="020B0403020202020204" pitchFamily="34" charset="0"/>
                <a:sym typeface="Helvetica Light" panose="020B0403020202020204" pitchFamily="34" charset="0"/>
              </a:rPr>
              <a:t>3</a:t>
            </a:r>
          </a:p>
        </p:txBody>
      </p:sp>
      <p:sp>
        <p:nvSpPr>
          <p:cNvPr id="39" name="TextBox 81">
            <a:extLst>
              <a:ext uri="{FF2B5EF4-FFF2-40B4-BE49-F238E27FC236}">
                <a16:creationId xmlns:a16="http://schemas.microsoft.com/office/drawing/2014/main" id="{08F46749-4B78-4C3F-A96E-1F46E456C8F9}"/>
              </a:ext>
            </a:extLst>
          </p:cNvPr>
          <p:cNvSpPr txBox="1">
            <a:spLocks/>
          </p:cNvSpPr>
          <p:nvPr/>
        </p:nvSpPr>
        <p:spPr>
          <a:xfrm>
            <a:off x="839002" y="1902541"/>
            <a:ext cx="998991" cy="307777"/>
          </a:xfrm>
          <a:prstGeom prst="rect">
            <a:avLst/>
          </a:prstGeom>
          <a:noFill/>
        </p:spPr>
        <p:txBody>
          <a:bodyPr wrap="none" rtlCol="0">
            <a:spAutoFit/>
          </a:bodyPr>
          <a:lstStyle/>
          <a:p>
            <a:pPr defTabSz="228600">
              <a:defRPr/>
            </a:pPr>
            <a:r>
              <a:rPr lang="en-US" sz="1400" b="1" err="1">
                <a:latin typeface="+mj-lt"/>
                <a:cs typeface="Poppins" pitchFamily="2" charset="77"/>
              </a:rPr>
              <a:t>Juin</a:t>
            </a:r>
            <a:r>
              <a:rPr lang="en-US" sz="1400" b="1">
                <a:latin typeface="+mj-lt"/>
                <a:cs typeface="Poppins" pitchFamily="2" charset="77"/>
              </a:rPr>
              <a:t> 2022</a:t>
            </a:r>
          </a:p>
        </p:txBody>
      </p:sp>
      <p:sp>
        <p:nvSpPr>
          <p:cNvPr id="40" name="TextBox 82">
            <a:extLst>
              <a:ext uri="{FF2B5EF4-FFF2-40B4-BE49-F238E27FC236}">
                <a16:creationId xmlns:a16="http://schemas.microsoft.com/office/drawing/2014/main" id="{32A82395-8897-4AB6-9732-58C4424E7FE4}"/>
              </a:ext>
            </a:extLst>
          </p:cNvPr>
          <p:cNvSpPr txBox="1">
            <a:spLocks/>
          </p:cNvSpPr>
          <p:nvPr/>
        </p:nvSpPr>
        <p:spPr>
          <a:xfrm>
            <a:off x="2996041" y="1902541"/>
            <a:ext cx="1508746" cy="307777"/>
          </a:xfrm>
          <a:prstGeom prst="rect">
            <a:avLst/>
          </a:prstGeom>
          <a:noFill/>
        </p:spPr>
        <p:txBody>
          <a:bodyPr wrap="none" rtlCol="0">
            <a:spAutoFit/>
          </a:bodyPr>
          <a:lstStyle/>
          <a:p>
            <a:pPr defTabSz="228600">
              <a:defRPr/>
            </a:pPr>
            <a:r>
              <a:rPr lang="en-US" sz="1400" b="1" err="1">
                <a:latin typeface="+mj-lt"/>
                <a:cs typeface="Poppins" pitchFamily="2" charset="77"/>
              </a:rPr>
              <a:t>Novembre</a:t>
            </a:r>
            <a:r>
              <a:rPr lang="en-US" sz="1400" b="1">
                <a:latin typeface="+mj-lt"/>
                <a:cs typeface="Poppins" pitchFamily="2" charset="77"/>
              </a:rPr>
              <a:t> 2022</a:t>
            </a:r>
          </a:p>
        </p:txBody>
      </p:sp>
      <p:sp>
        <p:nvSpPr>
          <p:cNvPr id="41" name="TextBox 83">
            <a:extLst>
              <a:ext uri="{FF2B5EF4-FFF2-40B4-BE49-F238E27FC236}">
                <a16:creationId xmlns:a16="http://schemas.microsoft.com/office/drawing/2014/main" id="{6FC274D8-4B6B-41F5-97B3-E666FEA7079A}"/>
              </a:ext>
            </a:extLst>
          </p:cNvPr>
          <p:cNvSpPr txBox="1">
            <a:spLocks/>
          </p:cNvSpPr>
          <p:nvPr/>
        </p:nvSpPr>
        <p:spPr>
          <a:xfrm>
            <a:off x="6671417" y="1902541"/>
            <a:ext cx="899605" cy="307777"/>
          </a:xfrm>
          <a:prstGeom prst="rect">
            <a:avLst/>
          </a:prstGeom>
          <a:noFill/>
        </p:spPr>
        <p:txBody>
          <a:bodyPr wrap="none" rtlCol="0">
            <a:spAutoFit/>
          </a:bodyPr>
          <a:lstStyle/>
          <a:p>
            <a:pPr defTabSz="228600">
              <a:defRPr/>
            </a:pPr>
            <a:r>
              <a:rPr lang="en-US" sz="1400" b="1">
                <a:latin typeface="+mj-lt"/>
                <a:cs typeface="Poppins" pitchFamily="2" charset="77"/>
              </a:rPr>
              <a:t>Fin 2023</a:t>
            </a:r>
          </a:p>
        </p:txBody>
      </p:sp>
      <p:sp>
        <p:nvSpPr>
          <p:cNvPr id="42" name="TextBox 84">
            <a:extLst>
              <a:ext uri="{FF2B5EF4-FFF2-40B4-BE49-F238E27FC236}">
                <a16:creationId xmlns:a16="http://schemas.microsoft.com/office/drawing/2014/main" id="{3A35F03F-AA28-4D5B-A489-CDD717ABB6FB}"/>
              </a:ext>
            </a:extLst>
          </p:cNvPr>
          <p:cNvSpPr txBox="1">
            <a:spLocks/>
          </p:cNvSpPr>
          <p:nvPr/>
        </p:nvSpPr>
        <p:spPr>
          <a:xfrm>
            <a:off x="1637711" y="2614897"/>
            <a:ext cx="1525042" cy="2133595"/>
          </a:xfrm>
          <a:prstGeom prst="rect">
            <a:avLst/>
          </a:prstGeom>
          <a:noFill/>
          <a:ln>
            <a:noFill/>
          </a:ln>
        </p:spPr>
        <p:txBody>
          <a:bodyPr wrap="square" rtlCol="0">
            <a:noAutofit/>
          </a:bodyPr>
          <a:lstStyle/>
          <a:p>
            <a:r>
              <a:rPr lang="fr-FR" sz="1200">
                <a:solidFill>
                  <a:schemeClr val="tx1">
                    <a:lumMod val="75000"/>
                  </a:schemeClr>
                </a:solidFill>
                <a:latin typeface="+mj-lt"/>
                <a:ea typeface="Open Sans" panose="020B0606030504020204" pitchFamily="34" charset="0"/>
                <a:cs typeface="Open Sans" panose="020B0606030504020204" pitchFamily="34" charset="0"/>
              </a:rPr>
              <a:t>Base EDEN Normandie créée à vocation de test</a:t>
            </a:r>
          </a:p>
        </p:txBody>
      </p:sp>
      <p:sp>
        <p:nvSpPr>
          <p:cNvPr id="43" name="TextBox 85">
            <a:extLst>
              <a:ext uri="{FF2B5EF4-FFF2-40B4-BE49-F238E27FC236}">
                <a16:creationId xmlns:a16="http://schemas.microsoft.com/office/drawing/2014/main" id="{58644D27-4268-485E-84D2-18DBA33506E1}"/>
              </a:ext>
            </a:extLst>
          </p:cNvPr>
          <p:cNvSpPr txBox="1">
            <a:spLocks/>
          </p:cNvSpPr>
          <p:nvPr/>
        </p:nvSpPr>
        <p:spPr>
          <a:xfrm>
            <a:off x="4005275" y="2615990"/>
            <a:ext cx="2753197" cy="2132502"/>
          </a:xfrm>
          <a:prstGeom prst="rect">
            <a:avLst/>
          </a:prstGeom>
          <a:noFill/>
        </p:spPr>
        <p:txBody>
          <a:bodyPr wrap="square" rtlCol="0">
            <a:noAutofit/>
          </a:bodyPr>
          <a:lstStyle>
            <a:defPPr>
              <a:defRPr lang="en-US"/>
            </a:defPPr>
            <a:lvl1pPr>
              <a:defRPr sz="1200">
                <a:solidFill>
                  <a:schemeClr val="tx1">
                    <a:lumMod val="75000"/>
                  </a:schemeClr>
                </a:solidFill>
                <a:latin typeface="+mj-lt"/>
                <a:ea typeface="Open Sans" panose="020B0606030504020204" pitchFamily="34" charset="0"/>
                <a:cs typeface="Open Sans" panose="020B0606030504020204" pitchFamily="34" charset="0"/>
              </a:defRPr>
            </a:lvl1pPr>
          </a:lstStyle>
          <a:p>
            <a:pPr marL="171450" indent="-171450">
              <a:spcBef>
                <a:spcPts val="600"/>
              </a:spcBef>
              <a:buFont typeface="Tahoma" panose="020B0604030504040204" pitchFamily="34" charset="0"/>
              <a:buChar char="⁄"/>
            </a:pPr>
            <a:r>
              <a:rPr lang="fr-FR"/>
              <a:t>Fusion complète de EDEN / volet RH (bases et indicateurs associés), simplifiée par la fusion des SIRH</a:t>
            </a:r>
          </a:p>
          <a:p>
            <a:pPr marL="171450" indent="-171450">
              <a:spcBef>
                <a:spcPts val="600"/>
              </a:spcBef>
              <a:buFont typeface="Tahoma" panose="020B0604030504040204" pitchFamily="34" charset="0"/>
              <a:buChar char="⁄"/>
            </a:pPr>
            <a:r>
              <a:rPr lang="fr-FR"/>
              <a:t>Indicateurs EDEN / scolarité et SOCLE / scolarité fusionnés grâce à la virtualisation de données -&gt; bases non fusionnées mais indicateurs Normandie disponibles</a:t>
            </a:r>
          </a:p>
        </p:txBody>
      </p:sp>
      <p:sp>
        <p:nvSpPr>
          <p:cNvPr id="44" name="TextBox 86">
            <a:extLst>
              <a:ext uri="{FF2B5EF4-FFF2-40B4-BE49-F238E27FC236}">
                <a16:creationId xmlns:a16="http://schemas.microsoft.com/office/drawing/2014/main" id="{CCDB0639-920C-4A2D-8CE1-1122B67EAB27}"/>
              </a:ext>
            </a:extLst>
          </p:cNvPr>
          <p:cNvSpPr txBox="1">
            <a:spLocks/>
          </p:cNvSpPr>
          <p:nvPr/>
        </p:nvSpPr>
        <p:spPr>
          <a:xfrm>
            <a:off x="7530093" y="2615990"/>
            <a:ext cx="2052000" cy="2132502"/>
          </a:xfrm>
          <a:prstGeom prst="rect">
            <a:avLst/>
          </a:prstGeom>
          <a:noFill/>
        </p:spPr>
        <p:txBody>
          <a:bodyPr wrap="square" rtlCol="0">
            <a:noAutofit/>
          </a:bodyPr>
          <a:lstStyle>
            <a:defPPr>
              <a:defRPr lang="en-US"/>
            </a:defPPr>
            <a:lvl1pPr marL="171450" indent="-171450">
              <a:spcBef>
                <a:spcPts val="600"/>
              </a:spcBef>
              <a:buFont typeface="Tahoma" panose="020B0604030504040204" pitchFamily="34" charset="0"/>
              <a:buChar char="⁄"/>
              <a:defRPr sz="1200">
                <a:solidFill>
                  <a:schemeClr val="tx1">
                    <a:lumMod val="75000"/>
                  </a:schemeClr>
                </a:solidFill>
                <a:latin typeface="+mj-lt"/>
                <a:ea typeface="Open Sans" panose="020B0606030504020204" pitchFamily="34" charset="0"/>
                <a:cs typeface="Open Sans" panose="020B0606030504020204" pitchFamily="34" charset="0"/>
              </a:defRPr>
            </a:lvl1pPr>
          </a:lstStyle>
          <a:p>
            <a:pPr marL="0" lvl="1">
              <a:spcBef>
                <a:spcPts val="600"/>
              </a:spcBef>
            </a:pPr>
            <a:r>
              <a:rPr lang="fr-FR" sz="1200">
                <a:solidFill>
                  <a:schemeClr val="tx1">
                    <a:lumMod val="75000"/>
                  </a:schemeClr>
                </a:solidFill>
                <a:latin typeface="+mj-lt"/>
                <a:ea typeface="Open Sans" panose="020B0606030504020204" pitchFamily="34" charset="0"/>
                <a:cs typeface="Open Sans" panose="020B0606030504020204" pitchFamily="34" charset="0"/>
              </a:rPr>
              <a:t>Finalisation de la fusion EDEN / scolarité et SOCLE / scolarité conjointement avec la fusion des applications 1D et 2D</a:t>
            </a:r>
            <a:endParaRPr lang="en-US" sz="1200">
              <a:solidFill>
                <a:schemeClr val="tx1">
                  <a:lumMod val="75000"/>
                </a:schemeClr>
              </a:solidFill>
              <a:latin typeface="+mj-lt"/>
              <a:ea typeface="Open Sans" panose="020B0606030504020204" pitchFamily="34" charset="0"/>
              <a:cs typeface="Open Sans" panose="020B0606030504020204" pitchFamily="34" charset="0"/>
            </a:endParaRPr>
          </a:p>
        </p:txBody>
      </p:sp>
      <p:sp>
        <p:nvSpPr>
          <p:cNvPr id="7" name="Rectangle 6">
            <a:extLst>
              <a:ext uri="{FF2B5EF4-FFF2-40B4-BE49-F238E27FC236}">
                <a16:creationId xmlns:a16="http://schemas.microsoft.com/office/drawing/2014/main" id="{B73B9513-94F2-4DF8-8EAC-1D937CF33926}"/>
              </a:ext>
            </a:extLst>
          </p:cNvPr>
          <p:cNvSpPr>
            <a:spLocks/>
          </p:cNvSpPr>
          <p:nvPr/>
        </p:nvSpPr>
        <p:spPr>
          <a:xfrm>
            <a:off x="688301" y="1668653"/>
            <a:ext cx="8608099" cy="83709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Espace réservé de la date 19">
            <a:extLst>
              <a:ext uri="{FF2B5EF4-FFF2-40B4-BE49-F238E27FC236}">
                <a16:creationId xmlns:a16="http://schemas.microsoft.com/office/drawing/2014/main" id="{1FC42F46-1BF8-4C9D-B595-01D16A000CD9}"/>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45" name="Espace réservé du numéro de diapositive 21">
            <a:extLst>
              <a:ext uri="{FF2B5EF4-FFF2-40B4-BE49-F238E27FC236}">
                <a16:creationId xmlns:a16="http://schemas.microsoft.com/office/drawing/2014/main" id="{4A5FF5C7-3508-43A2-9D72-7E5691277220}"/>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17</a:t>
            </a:fld>
            <a:endParaRPr lang="fr-FR" sz="750"/>
          </a:p>
        </p:txBody>
      </p:sp>
      <p:sp>
        <p:nvSpPr>
          <p:cNvPr id="30" name="Oval 7">
            <a:extLst>
              <a:ext uri="{FF2B5EF4-FFF2-40B4-BE49-F238E27FC236}">
                <a16:creationId xmlns:a16="http://schemas.microsoft.com/office/drawing/2014/main" id="{D2CE4BE8-65F6-42E5-AE8E-2E3EA3A61D76}"/>
              </a:ext>
            </a:extLst>
          </p:cNvPr>
          <p:cNvSpPr>
            <a:spLocks/>
          </p:cNvSpPr>
          <p:nvPr/>
        </p:nvSpPr>
        <p:spPr bwMode="auto">
          <a:xfrm>
            <a:off x="1203046" y="2422918"/>
            <a:ext cx="164306" cy="164306"/>
          </a:xfrm>
          <a:prstGeom prst="ellipse">
            <a:avLst/>
          </a:prstGeom>
          <a:solidFill>
            <a:schemeClr val="tx2">
              <a:lumMod val="50000"/>
            </a:schemeClr>
          </a:solidFill>
          <a:ln>
            <a:noFill/>
          </a:ln>
          <a:effectLst/>
        </p:spPr>
        <p:txBody>
          <a:bodyPr lIns="25400" tIns="25400" rIns="25400" bIns="25400" anchor="ctr"/>
          <a:lstStyle>
            <a:lvl1pPr>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1pPr>
            <a:lvl2pPr marL="742950" indent="-28575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2pPr>
            <a:lvl3pPr marL="11430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3pPr>
            <a:lvl4pPr marL="16002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4pPr>
            <a:lvl5pPr marL="20574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5pPr>
            <a:lvl6pPr marL="25146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6pPr>
            <a:lvl7pPr marL="29718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7pPr>
            <a:lvl8pPr marL="34290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8pPr>
            <a:lvl9pPr marL="38862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9pPr>
          </a:lstStyle>
          <a:p>
            <a:pPr algn="ctr" eaLnBrk="1">
              <a:lnSpc>
                <a:spcPct val="100000"/>
              </a:lnSpc>
              <a:spcBef>
                <a:spcPct val="0"/>
              </a:spcBef>
              <a:buSzTx/>
              <a:buFontTx/>
              <a:buNone/>
            </a:pPr>
            <a:endParaRPr lang="en-US" altLang="en-US" sz="1400" b="1" baseline="0">
              <a:solidFill>
                <a:srgbClr val="FFFFFF"/>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endParaRPr>
          </a:p>
        </p:txBody>
      </p:sp>
      <p:sp>
        <p:nvSpPr>
          <p:cNvPr id="31" name="Oval 10">
            <a:extLst>
              <a:ext uri="{FF2B5EF4-FFF2-40B4-BE49-F238E27FC236}">
                <a16:creationId xmlns:a16="http://schemas.microsoft.com/office/drawing/2014/main" id="{277F5B63-DA89-45FD-BD79-5759F1A4A3DC}"/>
              </a:ext>
            </a:extLst>
          </p:cNvPr>
          <p:cNvSpPr>
            <a:spLocks/>
          </p:cNvSpPr>
          <p:nvPr/>
        </p:nvSpPr>
        <p:spPr bwMode="auto">
          <a:xfrm>
            <a:off x="3567380" y="2422918"/>
            <a:ext cx="164307" cy="164306"/>
          </a:xfrm>
          <a:prstGeom prst="ellipse">
            <a:avLst/>
          </a:prstGeom>
          <a:solidFill>
            <a:schemeClr val="tx2">
              <a:lumMod val="50000"/>
            </a:schemeClr>
          </a:solidFill>
          <a:ln>
            <a:noFill/>
          </a:ln>
          <a:effectLst/>
        </p:spPr>
        <p:txBody>
          <a:bodyPr lIns="25400" tIns="25400" rIns="25400" bIns="25400" anchor="ctr"/>
          <a:lstStyle>
            <a:lvl1pPr>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1pPr>
            <a:lvl2pPr marL="742950" indent="-28575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2pPr>
            <a:lvl3pPr marL="11430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3pPr>
            <a:lvl4pPr marL="16002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4pPr>
            <a:lvl5pPr marL="20574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5pPr>
            <a:lvl6pPr marL="25146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6pPr>
            <a:lvl7pPr marL="29718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7pPr>
            <a:lvl8pPr marL="34290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8pPr>
            <a:lvl9pPr marL="38862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9pPr>
          </a:lstStyle>
          <a:p>
            <a:pPr algn="ctr" eaLnBrk="1">
              <a:lnSpc>
                <a:spcPct val="100000"/>
              </a:lnSpc>
              <a:spcBef>
                <a:spcPct val="0"/>
              </a:spcBef>
              <a:buSzTx/>
              <a:buFontTx/>
              <a:buNone/>
            </a:pPr>
            <a:endParaRPr lang="en-US" altLang="en-US" sz="1400" b="1" baseline="0">
              <a:solidFill>
                <a:srgbClr val="FFFFFF"/>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endParaRPr>
          </a:p>
        </p:txBody>
      </p:sp>
      <p:sp>
        <p:nvSpPr>
          <p:cNvPr id="32" name="Oval 13">
            <a:extLst>
              <a:ext uri="{FF2B5EF4-FFF2-40B4-BE49-F238E27FC236}">
                <a16:creationId xmlns:a16="http://schemas.microsoft.com/office/drawing/2014/main" id="{DE2D9D6E-0F30-4CAE-9152-55DCD83FBD94}"/>
              </a:ext>
            </a:extLst>
          </p:cNvPr>
          <p:cNvSpPr>
            <a:spLocks/>
          </p:cNvSpPr>
          <p:nvPr/>
        </p:nvSpPr>
        <p:spPr bwMode="auto">
          <a:xfrm>
            <a:off x="7077882" y="2422918"/>
            <a:ext cx="164306" cy="164305"/>
          </a:xfrm>
          <a:prstGeom prst="ellipse">
            <a:avLst/>
          </a:prstGeom>
          <a:solidFill>
            <a:schemeClr val="tx2">
              <a:lumMod val="50000"/>
            </a:schemeClr>
          </a:solidFill>
          <a:ln>
            <a:noFill/>
          </a:ln>
          <a:effectLst/>
        </p:spPr>
        <p:txBody>
          <a:bodyPr lIns="25400" tIns="25400" rIns="25400" bIns="25400" anchor="ctr"/>
          <a:lstStyle>
            <a:lvl1pPr>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1pPr>
            <a:lvl2pPr marL="742950" indent="-28575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2pPr>
            <a:lvl3pPr marL="11430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3pPr>
            <a:lvl4pPr marL="16002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4pPr>
            <a:lvl5pPr marL="2057400" indent="-228600">
              <a:lnSpc>
                <a:spcPct val="70000"/>
              </a:lnSpc>
              <a:spcBef>
                <a:spcPts val="5200"/>
              </a:spcBef>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5pPr>
            <a:lvl6pPr marL="25146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6pPr>
            <a:lvl7pPr marL="29718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7pPr>
            <a:lvl8pPr marL="34290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8pPr>
            <a:lvl9pPr marL="3886200" indent="-228600" defTabSz="825500" eaLnBrk="0" fontAlgn="base" hangingPunct="0">
              <a:lnSpc>
                <a:spcPct val="70000"/>
              </a:lnSpc>
              <a:spcBef>
                <a:spcPts val="5200"/>
              </a:spcBef>
              <a:spcAft>
                <a:spcPct val="0"/>
              </a:spcAft>
              <a:buSzPct val="75000"/>
              <a:buChar char="•"/>
              <a:defRPr sz="2800" baseline="43000">
                <a:solidFill>
                  <a:srgbClr val="818A93"/>
                </a:solidFill>
                <a:latin typeface="Open Sans" panose="020B0606030504020204" charset="0"/>
                <a:ea typeface="Open Sans" panose="020B0606030504020204" charset="0"/>
                <a:cs typeface="Open Sans" panose="020B0606030504020204" charset="0"/>
                <a:sym typeface="Open Sans" panose="020B0606030504020204" charset="0"/>
              </a:defRPr>
            </a:lvl9pPr>
          </a:lstStyle>
          <a:p>
            <a:pPr algn="ctr" eaLnBrk="1">
              <a:lnSpc>
                <a:spcPct val="100000"/>
              </a:lnSpc>
              <a:spcBef>
                <a:spcPct val="0"/>
              </a:spcBef>
              <a:buSzTx/>
              <a:buFontTx/>
              <a:buNone/>
            </a:pPr>
            <a:endParaRPr lang="en-US" altLang="en-US" sz="1400" b="1" baseline="0">
              <a:solidFill>
                <a:srgbClr val="FFFFFF"/>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endParaRPr>
          </a:p>
        </p:txBody>
      </p:sp>
    </p:spTree>
    <p:extLst>
      <p:ext uri="{BB962C8B-B14F-4D97-AF65-F5344CB8AC3E}">
        <p14:creationId xmlns:p14="http://schemas.microsoft.com/office/powerpoint/2010/main" val="737794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5">
            <a:extLst>
              <a:ext uri="{FF2B5EF4-FFF2-40B4-BE49-F238E27FC236}">
                <a16:creationId xmlns:a16="http://schemas.microsoft.com/office/drawing/2014/main" id="{A34CA986-6A79-49C7-AF0A-9416A62AC06A}"/>
              </a:ext>
            </a:extLst>
          </p:cNvPr>
          <p:cNvGraphicFramePr>
            <a:graphicFrameLocks noGrp="1"/>
          </p:cNvGraphicFramePr>
          <p:nvPr>
            <p:extLst>
              <p:ext uri="{D42A27DB-BD31-4B8C-83A1-F6EECF244321}">
                <p14:modId xmlns:p14="http://schemas.microsoft.com/office/powerpoint/2010/main" val="1559532204"/>
              </p:ext>
            </p:extLst>
          </p:nvPr>
        </p:nvGraphicFramePr>
        <p:xfrm>
          <a:off x="233065" y="806555"/>
          <a:ext cx="9433052" cy="5907131"/>
        </p:xfrm>
        <a:graphic>
          <a:graphicData uri="http://schemas.openxmlformats.org/drawingml/2006/table">
            <a:tbl>
              <a:tblPr firstRow="1" bandRow="1">
                <a:tableStyleId>{5C22544A-7EE6-4342-B048-85BDC9FD1C3A}</a:tableStyleId>
              </a:tblPr>
              <a:tblGrid>
                <a:gridCol w="304292">
                  <a:extLst>
                    <a:ext uri="{9D8B030D-6E8A-4147-A177-3AD203B41FA5}">
                      <a16:colId xmlns:a16="http://schemas.microsoft.com/office/drawing/2014/main" val="212666801"/>
                    </a:ext>
                  </a:extLst>
                </a:gridCol>
                <a:gridCol w="304292">
                  <a:extLst>
                    <a:ext uri="{9D8B030D-6E8A-4147-A177-3AD203B41FA5}">
                      <a16:colId xmlns:a16="http://schemas.microsoft.com/office/drawing/2014/main" val="2763226089"/>
                    </a:ext>
                  </a:extLst>
                </a:gridCol>
                <a:gridCol w="304292">
                  <a:extLst>
                    <a:ext uri="{9D8B030D-6E8A-4147-A177-3AD203B41FA5}">
                      <a16:colId xmlns:a16="http://schemas.microsoft.com/office/drawing/2014/main" val="4051759856"/>
                    </a:ext>
                  </a:extLst>
                </a:gridCol>
                <a:gridCol w="304292">
                  <a:extLst>
                    <a:ext uri="{9D8B030D-6E8A-4147-A177-3AD203B41FA5}">
                      <a16:colId xmlns:a16="http://schemas.microsoft.com/office/drawing/2014/main" val="3589491942"/>
                    </a:ext>
                  </a:extLst>
                </a:gridCol>
                <a:gridCol w="304292">
                  <a:extLst>
                    <a:ext uri="{9D8B030D-6E8A-4147-A177-3AD203B41FA5}">
                      <a16:colId xmlns:a16="http://schemas.microsoft.com/office/drawing/2014/main" val="710469140"/>
                    </a:ext>
                  </a:extLst>
                </a:gridCol>
                <a:gridCol w="304292">
                  <a:extLst>
                    <a:ext uri="{9D8B030D-6E8A-4147-A177-3AD203B41FA5}">
                      <a16:colId xmlns:a16="http://schemas.microsoft.com/office/drawing/2014/main" val="2082891408"/>
                    </a:ext>
                  </a:extLst>
                </a:gridCol>
                <a:gridCol w="304292">
                  <a:extLst>
                    <a:ext uri="{9D8B030D-6E8A-4147-A177-3AD203B41FA5}">
                      <a16:colId xmlns:a16="http://schemas.microsoft.com/office/drawing/2014/main" val="20000"/>
                    </a:ext>
                  </a:extLst>
                </a:gridCol>
                <a:gridCol w="304292">
                  <a:extLst>
                    <a:ext uri="{9D8B030D-6E8A-4147-A177-3AD203B41FA5}">
                      <a16:colId xmlns:a16="http://schemas.microsoft.com/office/drawing/2014/main" val="20001"/>
                    </a:ext>
                  </a:extLst>
                </a:gridCol>
                <a:gridCol w="304292">
                  <a:extLst>
                    <a:ext uri="{9D8B030D-6E8A-4147-A177-3AD203B41FA5}">
                      <a16:colId xmlns:a16="http://schemas.microsoft.com/office/drawing/2014/main" val="20002"/>
                    </a:ext>
                  </a:extLst>
                </a:gridCol>
                <a:gridCol w="304292">
                  <a:extLst>
                    <a:ext uri="{9D8B030D-6E8A-4147-A177-3AD203B41FA5}">
                      <a16:colId xmlns:a16="http://schemas.microsoft.com/office/drawing/2014/main" val="20003"/>
                    </a:ext>
                  </a:extLst>
                </a:gridCol>
                <a:gridCol w="304292">
                  <a:extLst>
                    <a:ext uri="{9D8B030D-6E8A-4147-A177-3AD203B41FA5}">
                      <a16:colId xmlns:a16="http://schemas.microsoft.com/office/drawing/2014/main" val="20004"/>
                    </a:ext>
                  </a:extLst>
                </a:gridCol>
                <a:gridCol w="304292">
                  <a:extLst>
                    <a:ext uri="{9D8B030D-6E8A-4147-A177-3AD203B41FA5}">
                      <a16:colId xmlns:a16="http://schemas.microsoft.com/office/drawing/2014/main" val="20005"/>
                    </a:ext>
                  </a:extLst>
                </a:gridCol>
                <a:gridCol w="304292">
                  <a:extLst>
                    <a:ext uri="{9D8B030D-6E8A-4147-A177-3AD203B41FA5}">
                      <a16:colId xmlns:a16="http://schemas.microsoft.com/office/drawing/2014/main" val="20006"/>
                    </a:ext>
                  </a:extLst>
                </a:gridCol>
                <a:gridCol w="304292">
                  <a:extLst>
                    <a:ext uri="{9D8B030D-6E8A-4147-A177-3AD203B41FA5}">
                      <a16:colId xmlns:a16="http://schemas.microsoft.com/office/drawing/2014/main" val="20007"/>
                    </a:ext>
                  </a:extLst>
                </a:gridCol>
                <a:gridCol w="304292">
                  <a:extLst>
                    <a:ext uri="{9D8B030D-6E8A-4147-A177-3AD203B41FA5}">
                      <a16:colId xmlns:a16="http://schemas.microsoft.com/office/drawing/2014/main" val="20008"/>
                    </a:ext>
                  </a:extLst>
                </a:gridCol>
                <a:gridCol w="304292">
                  <a:extLst>
                    <a:ext uri="{9D8B030D-6E8A-4147-A177-3AD203B41FA5}">
                      <a16:colId xmlns:a16="http://schemas.microsoft.com/office/drawing/2014/main" val="20009"/>
                    </a:ext>
                  </a:extLst>
                </a:gridCol>
                <a:gridCol w="304292">
                  <a:extLst>
                    <a:ext uri="{9D8B030D-6E8A-4147-A177-3AD203B41FA5}">
                      <a16:colId xmlns:a16="http://schemas.microsoft.com/office/drawing/2014/main" val="20010"/>
                    </a:ext>
                  </a:extLst>
                </a:gridCol>
                <a:gridCol w="304292">
                  <a:extLst>
                    <a:ext uri="{9D8B030D-6E8A-4147-A177-3AD203B41FA5}">
                      <a16:colId xmlns:a16="http://schemas.microsoft.com/office/drawing/2014/main" val="20011"/>
                    </a:ext>
                  </a:extLst>
                </a:gridCol>
                <a:gridCol w="304292">
                  <a:extLst>
                    <a:ext uri="{9D8B030D-6E8A-4147-A177-3AD203B41FA5}">
                      <a16:colId xmlns:a16="http://schemas.microsoft.com/office/drawing/2014/main" val="2136475762"/>
                    </a:ext>
                  </a:extLst>
                </a:gridCol>
                <a:gridCol w="304292">
                  <a:extLst>
                    <a:ext uri="{9D8B030D-6E8A-4147-A177-3AD203B41FA5}">
                      <a16:colId xmlns:a16="http://schemas.microsoft.com/office/drawing/2014/main" val="14484225"/>
                    </a:ext>
                  </a:extLst>
                </a:gridCol>
                <a:gridCol w="304292">
                  <a:extLst>
                    <a:ext uri="{9D8B030D-6E8A-4147-A177-3AD203B41FA5}">
                      <a16:colId xmlns:a16="http://schemas.microsoft.com/office/drawing/2014/main" val="4054846394"/>
                    </a:ext>
                  </a:extLst>
                </a:gridCol>
                <a:gridCol w="304292">
                  <a:extLst>
                    <a:ext uri="{9D8B030D-6E8A-4147-A177-3AD203B41FA5}">
                      <a16:colId xmlns:a16="http://schemas.microsoft.com/office/drawing/2014/main" val="4024723921"/>
                    </a:ext>
                  </a:extLst>
                </a:gridCol>
                <a:gridCol w="304292">
                  <a:extLst>
                    <a:ext uri="{9D8B030D-6E8A-4147-A177-3AD203B41FA5}">
                      <a16:colId xmlns:a16="http://schemas.microsoft.com/office/drawing/2014/main" val="2086259336"/>
                    </a:ext>
                  </a:extLst>
                </a:gridCol>
                <a:gridCol w="304292">
                  <a:extLst>
                    <a:ext uri="{9D8B030D-6E8A-4147-A177-3AD203B41FA5}">
                      <a16:colId xmlns:a16="http://schemas.microsoft.com/office/drawing/2014/main" val="2538438576"/>
                    </a:ext>
                  </a:extLst>
                </a:gridCol>
                <a:gridCol w="304292">
                  <a:extLst>
                    <a:ext uri="{9D8B030D-6E8A-4147-A177-3AD203B41FA5}">
                      <a16:colId xmlns:a16="http://schemas.microsoft.com/office/drawing/2014/main" val="3246044836"/>
                    </a:ext>
                  </a:extLst>
                </a:gridCol>
                <a:gridCol w="304292">
                  <a:extLst>
                    <a:ext uri="{9D8B030D-6E8A-4147-A177-3AD203B41FA5}">
                      <a16:colId xmlns:a16="http://schemas.microsoft.com/office/drawing/2014/main" val="1246337507"/>
                    </a:ext>
                  </a:extLst>
                </a:gridCol>
                <a:gridCol w="304292">
                  <a:extLst>
                    <a:ext uri="{9D8B030D-6E8A-4147-A177-3AD203B41FA5}">
                      <a16:colId xmlns:a16="http://schemas.microsoft.com/office/drawing/2014/main" val="2428709269"/>
                    </a:ext>
                  </a:extLst>
                </a:gridCol>
                <a:gridCol w="304292">
                  <a:extLst>
                    <a:ext uri="{9D8B030D-6E8A-4147-A177-3AD203B41FA5}">
                      <a16:colId xmlns:a16="http://schemas.microsoft.com/office/drawing/2014/main" val="3643104098"/>
                    </a:ext>
                  </a:extLst>
                </a:gridCol>
                <a:gridCol w="304292">
                  <a:extLst>
                    <a:ext uri="{9D8B030D-6E8A-4147-A177-3AD203B41FA5}">
                      <a16:colId xmlns:a16="http://schemas.microsoft.com/office/drawing/2014/main" val="2389274116"/>
                    </a:ext>
                  </a:extLst>
                </a:gridCol>
                <a:gridCol w="304292">
                  <a:extLst>
                    <a:ext uri="{9D8B030D-6E8A-4147-A177-3AD203B41FA5}">
                      <a16:colId xmlns:a16="http://schemas.microsoft.com/office/drawing/2014/main" val="71293496"/>
                    </a:ext>
                  </a:extLst>
                </a:gridCol>
                <a:gridCol w="304292">
                  <a:extLst>
                    <a:ext uri="{9D8B030D-6E8A-4147-A177-3AD203B41FA5}">
                      <a16:colId xmlns:a16="http://schemas.microsoft.com/office/drawing/2014/main" val="374421588"/>
                    </a:ext>
                  </a:extLst>
                </a:gridCol>
              </a:tblGrid>
              <a:tr h="399373">
                <a:tc gridSpan="12">
                  <a:txBody>
                    <a:bodyPr/>
                    <a:lstStyle/>
                    <a:p>
                      <a:pPr algn="ctr"/>
                      <a:r>
                        <a:rPr lang="fr-FR" sz="1800" b="0"/>
                        <a:t>2022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hMerge="1">
                  <a:txBody>
                    <a:bodyPr/>
                    <a:lstStyle/>
                    <a:p>
                      <a:pPr algn="ctr"/>
                      <a:endParaRPr lang="fr-FR" sz="18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endParaRPr lang="fr-FR" sz="18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endParaRPr lang="fr-FR" sz="18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endParaRPr lang="fr-FR" sz="18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endParaRPr lang="fr-FR" sz="18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r>
                        <a:rPr lang="fr-FR" sz="1800" b="0"/>
                        <a:t>2022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r>
                        <a:rPr lang="fr-FR" sz="1100" b="0"/>
                        <a:t>FEVRIER</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r>
                        <a:rPr lang="fr-FR" sz="1100" b="0"/>
                        <a:t>MARS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hMerge="1">
                  <a:txBody>
                    <a:bodyPr/>
                    <a:lstStyle/>
                    <a:p>
                      <a:pPr algn="ctr"/>
                      <a:r>
                        <a:rPr lang="fr-FR" sz="1100" b="0"/>
                        <a:t>AVRIL</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5AFDF"/>
                    </a:solidFill>
                  </a:tcPr>
                </a:tc>
                <a:tc hMerge="1">
                  <a:txBody>
                    <a:bodyPr/>
                    <a:lstStyle/>
                    <a:p>
                      <a:pPr algn="ctr"/>
                      <a:r>
                        <a:rPr lang="fr-FR" sz="1100" b="0"/>
                        <a:t>MAI</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5AFDF"/>
                    </a:solidFill>
                  </a:tcPr>
                </a:tc>
                <a:tc hMerge="1">
                  <a:txBody>
                    <a:bodyPr/>
                    <a:lstStyle/>
                    <a:p>
                      <a:pPr algn="ctr"/>
                      <a:r>
                        <a:rPr lang="fr-FR" sz="1100" b="0"/>
                        <a:t>JUIN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5AFDF"/>
                    </a:solidFill>
                  </a:tcPr>
                </a:tc>
                <a:tc gridSpan="12">
                  <a:txBody>
                    <a:bodyPr/>
                    <a:lstStyle/>
                    <a:p>
                      <a:pPr algn="ctr"/>
                      <a:r>
                        <a:rPr lang="fr-FR" sz="1800" b="0"/>
                        <a:t>2023</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hMerge="1">
                  <a:txBody>
                    <a:bodyPr/>
                    <a:lstStyle/>
                    <a:p>
                      <a:pPr algn="ctr"/>
                      <a:r>
                        <a:rPr lang="fr-FR" sz="1100" b="0"/>
                        <a:t>AOUT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584CE"/>
                    </a:solidFill>
                  </a:tcPr>
                </a:tc>
                <a:tc hMerge="1">
                  <a:txBody>
                    <a:bodyPr/>
                    <a:lstStyle/>
                    <a:p>
                      <a:pPr algn="ctr"/>
                      <a:r>
                        <a:rPr lang="fr-FR" sz="1100" b="0"/>
                        <a:t>SEP</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584CE"/>
                    </a:solidFill>
                  </a:tcPr>
                </a:tc>
                <a:tc hMerge="1">
                  <a:txBody>
                    <a:bodyPr/>
                    <a:lstStyle/>
                    <a:p>
                      <a:pPr algn="ctr"/>
                      <a:r>
                        <a:rPr lang="fr-FR" sz="1100" b="0"/>
                        <a:t>OCT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r>
                        <a:rPr lang="fr-FR" sz="1100" b="0"/>
                        <a:t>NOV</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r>
                        <a:rPr lang="fr-FR" sz="1100" b="0"/>
                        <a:t>DEC</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gridSpan="7">
                  <a:txBody>
                    <a:bodyPr/>
                    <a:lstStyle/>
                    <a:p>
                      <a:pPr algn="ctr"/>
                      <a:r>
                        <a:rPr lang="fr-FR" sz="1800" b="0"/>
                        <a:t>2024</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hMerge="1">
                  <a:txBody>
                    <a:bodyPr/>
                    <a:lstStyle/>
                    <a:p>
                      <a:pPr algn="ctr"/>
                      <a:endParaRPr lang="fr-FR" sz="1100" b="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extLst>
                  <a:ext uri="{0D108BD9-81ED-4DB2-BD59-A6C34878D82A}">
                    <a16:rowId xmlns:a16="http://schemas.microsoft.com/office/drawing/2014/main" val="10000"/>
                  </a:ext>
                </a:extLst>
              </a:tr>
              <a:tr h="303876">
                <a:tc>
                  <a:txBody>
                    <a:bodyPr/>
                    <a:lstStyle/>
                    <a:p>
                      <a:pPr algn="ctr"/>
                      <a:r>
                        <a:rPr lang="fr-FR" sz="11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F</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r>
                        <a:rPr lang="fr-FR" sz="1100" b="0">
                          <a:solidFill>
                            <a:schemeClr val="bg1"/>
                          </a:solidFill>
                        </a:rPr>
                        <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r>
                        <a:rPr lang="fr-FR" sz="1100" b="0">
                          <a:solidFill>
                            <a:schemeClr val="bg1"/>
                          </a:solidFill>
                        </a:rPr>
                        <a:t>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O</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F</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r>
                        <a:rPr lang="fr-FR" sz="1100" b="0">
                          <a:solidFill>
                            <a:schemeClr val="bg1"/>
                          </a:solidFill>
                        </a:rPr>
                        <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r>
                        <a:rPr lang="fr-FR" sz="1100" b="0">
                          <a:solidFill>
                            <a:schemeClr val="bg1"/>
                          </a:solidFill>
                        </a:rPr>
                        <a:t>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O</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F</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fr-FR" sz="1100" b="0">
                          <a:solidFill>
                            <a:schemeClr val="bg1"/>
                          </a:solidFill>
                        </a:rPr>
                        <a:t>J</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4076427188"/>
                  </a:ext>
                </a:extLst>
              </a:tr>
              <a:tr h="5203882">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10001"/>
                  </a:ext>
                </a:extLst>
              </a:tr>
            </a:tbl>
          </a:graphicData>
        </a:graphic>
      </p:graphicFrame>
      <p:sp>
        <p:nvSpPr>
          <p:cNvPr id="2" name="Titre 1"/>
          <p:cNvSpPr>
            <a:spLocks noGrp="1"/>
          </p:cNvSpPr>
          <p:nvPr>
            <p:ph type="title"/>
          </p:nvPr>
        </p:nvSpPr>
        <p:spPr>
          <a:xfrm>
            <a:off x="1535089" y="216267"/>
            <a:ext cx="8457922" cy="480000"/>
          </a:xfrm>
        </p:spPr>
        <p:txBody>
          <a:bodyPr/>
          <a:lstStyle/>
          <a:p>
            <a:r>
              <a:rPr lang="fr-FR" sz="2400"/>
              <a:t>Planning prévisionnel du scénario 1</a:t>
            </a:r>
          </a:p>
        </p:txBody>
      </p:sp>
      <p:grpSp>
        <p:nvGrpSpPr>
          <p:cNvPr id="6" name="Group 5">
            <a:extLst>
              <a:ext uri="{FF2B5EF4-FFF2-40B4-BE49-F238E27FC236}">
                <a16:creationId xmlns:a16="http://schemas.microsoft.com/office/drawing/2014/main" id="{93DEA165-B2A7-4680-831C-669F66B04815}"/>
              </a:ext>
            </a:extLst>
          </p:cNvPr>
          <p:cNvGrpSpPr>
            <a:grpSpLocks/>
          </p:cNvGrpSpPr>
          <p:nvPr/>
        </p:nvGrpSpPr>
        <p:grpSpPr>
          <a:xfrm>
            <a:off x="845995" y="1679939"/>
            <a:ext cx="2723307" cy="491629"/>
            <a:chOff x="845995" y="1937664"/>
            <a:chExt cx="2723307" cy="491629"/>
          </a:xfrm>
        </p:grpSpPr>
        <p:sp>
          <p:nvSpPr>
            <p:cNvPr id="180" name="ZoneTexte 179">
              <a:extLst>
                <a:ext uri="{FF2B5EF4-FFF2-40B4-BE49-F238E27FC236}">
                  <a16:creationId xmlns:a16="http://schemas.microsoft.com/office/drawing/2014/main" id="{6857E2B4-07DA-41B9-93A2-F8DF287850F9}"/>
                </a:ext>
              </a:extLst>
            </p:cNvPr>
            <p:cNvSpPr txBox="1">
              <a:spLocks/>
            </p:cNvSpPr>
            <p:nvPr/>
          </p:nvSpPr>
          <p:spPr>
            <a:xfrm>
              <a:off x="1728620" y="2213849"/>
              <a:ext cx="963728" cy="215444"/>
            </a:xfrm>
            <a:prstGeom prst="rect">
              <a:avLst/>
            </a:prstGeom>
            <a:noFill/>
          </p:spPr>
          <p:txBody>
            <a:bodyPr wrap="square" lIns="108000" rIns="108000" rtlCol="0">
              <a:spAutoFit/>
            </a:bodyPr>
            <a:lstStyle/>
            <a:p>
              <a:pPr algn="ctr"/>
              <a:r>
                <a:rPr lang="fr-FR" sz="800" b="1">
                  <a:solidFill>
                    <a:srgbClr val="002060"/>
                  </a:solidFill>
                </a:rPr>
                <a:t>Décisionnel</a:t>
              </a:r>
            </a:p>
          </p:txBody>
        </p:sp>
        <p:sp>
          <p:nvSpPr>
            <p:cNvPr id="41" name="AutoShape 154">
              <a:extLst>
                <a:ext uri="{FF2B5EF4-FFF2-40B4-BE49-F238E27FC236}">
                  <a16:creationId xmlns:a16="http://schemas.microsoft.com/office/drawing/2014/main" id="{CA2CF0D6-FD40-4F5F-9087-0A7B4DBCD15B}"/>
                </a:ext>
              </a:extLst>
            </p:cNvPr>
            <p:cNvSpPr>
              <a:spLocks noChangeArrowheads="1"/>
            </p:cNvSpPr>
            <p:nvPr/>
          </p:nvSpPr>
          <p:spPr bwMode="auto">
            <a:xfrm>
              <a:off x="845995" y="1937664"/>
              <a:ext cx="252000" cy="252000"/>
            </a:xfrm>
            <a:prstGeom prst="flowChartDecision">
              <a:avLst/>
            </a:prstGeom>
            <a:solidFill>
              <a:srgbClr val="048B9A"/>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4" name="Rectangle 3">
              <a:extLst>
                <a:ext uri="{FF2B5EF4-FFF2-40B4-BE49-F238E27FC236}">
                  <a16:creationId xmlns:a16="http://schemas.microsoft.com/office/drawing/2014/main" id="{6DE936A1-3F1F-4BCB-B97E-3C131166199D}"/>
                </a:ext>
              </a:extLst>
            </p:cNvPr>
            <p:cNvSpPr>
              <a:spLocks/>
            </p:cNvSpPr>
            <p:nvPr/>
          </p:nvSpPr>
          <p:spPr>
            <a:xfrm>
              <a:off x="975036" y="1937664"/>
              <a:ext cx="2470897" cy="252000"/>
            </a:xfrm>
            <a:prstGeom prst="rect">
              <a:avLst/>
            </a:prstGeom>
            <a:solidFill>
              <a:srgbClr val="048B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78" name="AutoShape 154">
              <a:extLst>
                <a:ext uri="{FF2B5EF4-FFF2-40B4-BE49-F238E27FC236}">
                  <a16:creationId xmlns:a16="http://schemas.microsoft.com/office/drawing/2014/main" id="{3BD5D3D8-22EB-4C58-8026-F71857FDDE2C}"/>
                </a:ext>
              </a:extLst>
            </p:cNvPr>
            <p:cNvSpPr>
              <a:spLocks noChangeArrowheads="1"/>
            </p:cNvSpPr>
            <p:nvPr/>
          </p:nvSpPr>
          <p:spPr bwMode="auto">
            <a:xfrm>
              <a:off x="3317302" y="1937664"/>
              <a:ext cx="252000" cy="252000"/>
            </a:xfrm>
            <a:prstGeom prst="flowChartDecision">
              <a:avLst/>
            </a:prstGeom>
            <a:solidFill>
              <a:srgbClr val="048B9A"/>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7" name="Group 6">
            <a:extLst>
              <a:ext uri="{FF2B5EF4-FFF2-40B4-BE49-F238E27FC236}">
                <a16:creationId xmlns:a16="http://schemas.microsoft.com/office/drawing/2014/main" id="{5EFF0185-5788-454A-A0E1-8251AFEB4858}"/>
              </a:ext>
            </a:extLst>
          </p:cNvPr>
          <p:cNvGrpSpPr>
            <a:grpSpLocks/>
          </p:cNvGrpSpPr>
          <p:nvPr/>
        </p:nvGrpSpPr>
        <p:grpSpPr>
          <a:xfrm>
            <a:off x="3338556" y="2364523"/>
            <a:ext cx="841678" cy="614739"/>
            <a:chOff x="3338556" y="2505233"/>
            <a:chExt cx="841678" cy="614739"/>
          </a:xfrm>
        </p:grpSpPr>
        <p:sp>
          <p:nvSpPr>
            <p:cNvPr id="183" name="ZoneTexte 182">
              <a:extLst>
                <a:ext uri="{FF2B5EF4-FFF2-40B4-BE49-F238E27FC236}">
                  <a16:creationId xmlns:a16="http://schemas.microsoft.com/office/drawing/2014/main" id="{0A9211B9-1C34-44E6-85BB-23C865C6442C}"/>
                </a:ext>
              </a:extLst>
            </p:cNvPr>
            <p:cNvSpPr txBox="1">
              <a:spLocks/>
            </p:cNvSpPr>
            <p:nvPr/>
          </p:nvSpPr>
          <p:spPr>
            <a:xfrm>
              <a:off x="3338556" y="2781418"/>
              <a:ext cx="841678" cy="338554"/>
            </a:xfrm>
            <a:prstGeom prst="rect">
              <a:avLst/>
            </a:prstGeom>
            <a:noFill/>
          </p:spPr>
          <p:txBody>
            <a:bodyPr wrap="none" lIns="108000" rIns="108000" rtlCol="0">
              <a:spAutoFit/>
            </a:bodyPr>
            <a:lstStyle/>
            <a:p>
              <a:pPr algn="ctr"/>
              <a:r>
                <a:rPr lang="fr-FR" sz="800" b="1">
                  <a:solidFill>
                    <a:srgbClr val="002060"/>
                  </a:solidFill>
                </a:rPr>
                <a:t>Référentiels</a:t>
              </a:r>
            </a:p>
            <a:p>
              <a:pPr algn="ctr"/>
              <a:r>
                <a:rPr lang="fr-FR" sz="800" b="1">
                  <a:solidFill>
                    <a:srgbClr val="002060"/>
                  </a:solidFill>
                </a:rPr>
                <a:t>Autres</a:t>
              </a:r>
            </a:p>
          </p:txBody>
        </p:sp>
        <p:sp>
          <p:nvSpPr>
            <p:cNvPr id="43" name="AutoShape 154">
              <a:extLst>
                <a:ext uri="{FF2B5EF4-FFF2-40B4-BE49-F238E27FC236}">
                  <a16:creationId xmlns:a16="http://schemas.microsoft.com/office/drawing/2014/main" id="{90961FDF-D187-41EA-B8D2-89AAAE766D47}"/>
                </a:ext>
              </a:extLst>
            </p:cNvPr>
            <p:cNvSpPr>
              <a:spLocks noChangeArrowheads="1"/>
            </p:cNvSpPr>
            <p:nvPr/>
          </p:nvSpPr>
          <p:spPr bwMode="auto">
            <a:xfrm>
              <a:off x="3366069" y="2505233"/>
              <a:ext cx="252000" cy="252000"/>
            </a:xfrm>
            <a:prstGeom prst="flowChartDecision">
              <a:avLst/>
            </a:prstGeom>
            <a:solidFill>
              <a:srgbClr val="B24669"/>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49" name="Rectangle 48">
              <a:extLst>
                <a:ext uri="{FF2B5EF4-FFF2-40B4-BE49-F238E27FC236}">
                  <a16:creationId xmlns:a16="http://schemas.microsoft.com/office/drawing/2014/main" id="{92796524-796C-494C-A4F6-8AB49DB85FC9}"/>
                </a:ext>
              </a:extLst>
            </p:cNvPr>
            <p:cNvSpPr>
              <a:spLocks/>
            </p:cNvSpPr>
            <p:nvPr/>
          </p:nvSpPr>
          <p:spPr>
            <a:xfrm>
              <a:off x="3497270" y="2505233"/>
              <a:ext cx="524251" cy="252000"/>
            </a:xfrm>
            <a:prstGeom prst="rect">
              <a:avLst/>
            </a:prstGeom>
            <a:solidFill>
              <a:srgbClr val="B2466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82" name="AutoShape 154">
              <a:extLst>
                <a:ext uri="{FF2B5EF4-FFF2-40B4-BE49-F238E27FC236}">
                  <a16:creationId xmlns:a16="http://schemas.microsoft.com/office/drawing/2014/main" id="{A99479EE-3CC7-4D80-B2C1-549D4116397A}"/>
                </a:ext>
              </a:extLst>
            </p:cNvPr>
            <p:cNvSpPr>
              <a:spLocks noChangeArrowheads="1"/>
            </p:cNvSpPr>
            <p:nvPr/>
          </p:nvSpPr>
          <p:spPr bwMode="auto">
            <a:xfrm>
              <a:off x="3888262" y="2505233"/>
              <a:ext cx="252000" cy="252000"/>
            </a:xfrm>
            <a:prstGeom prst="flowChartDecision">
              <a:avLst/>
            </a:prstGeom>
            <a:solidFill>
              <a:srgbClr val="B24669"/>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8" name="Group 7">
            <a:extLst>
              <a:ext uri="{FF2B5EF4-FFF2-40B4-BE49-F238E27FC236}">
                <a16:creationId xmlns:a16="http://schemas.microsoft.com/office/drawing/2014/main" id="{E249313C-C148-45D4-8E3E-DA18F962636E}"/>
              </a:ext>
            </a:extLst>
          </p:cNvPr>
          <p:cNvGrpSpPr>
            <a:grpSpLocks/>
          </p:cNvGrpSpPr>
          <p:nvPr/>
        </p:nvGrpSpPr>
        <p:grpSpPr>
          <a:xfrm>
            <a:off x="8183439" y="3948126"/>
            <a:ext cx="1446291" cy="594163"/>
            <a:chOff x="3014011" y="3152564"/>
            <a:chExt cx="1446291" cy="594163"/>
          </a:xfrm>
        </p:grpSpPr>
        <p:sp>
          <p:nvSpPr>
            <p:cNvPr id="185" name="ZoneTexte 184">
              <a:extLst>
                <a:ext uri="{FF2B5EF4-FFF2-40B4-BE49-F238E27FC236}">
                  <a16:creationId xmlns:a16="http://schemas.microsoft.com/office/drawing/2014/main" id="{6C7C7F92-B108-40A0-97F0-F2AEC97B572D}"/>
                </a:ext>
              </a:extLst>
            </p:cNvPr>
            <p:cNvSpPr txBox="1">
              <a:spLocks/>
            </p:cNvSpPr>
            <p:nvPr/>
          </p:nvSpPr>
          <p:spPr>
            <a:xfrm>
              <a:off x="3214167" y="3408173"/>
              <a:ext cx="1051671" cy="338554"/>
            </a:xfrm>
            <a:prstGeom prst="rect">
              <a:avLst/>
            </a:prstGeom>
            <a:noFill/>
          </p:spPr>
          <p:txBody>
            <a:bodyPr wrap="none" lIns="108000" rIns="108000" rtlCol="0">
              <a:spAutoFit/>
            </a:bodyPr>
            <a:lstStyle/>
            <a:p>
              <a:r>
                <a:rPr lang="fr-FR" sz="800" b="1">
                  <a:solidFill>
                    <a:srgbClr val="002060"/>
                  </a:solidFill>
                </a:rPr>
                <a:t>Authentification</a:t>
              </a:r>
            </a:p>
            <a:p>
              <a:r>
                <a:rPr lang="fr-FR" sz="800" b="1">
                  <a:solidFill>
                    <a:srgbClr val="002060"/>
                  </a:solidFill>
                </a:rPr>
                <a:t>Elèves/Parents</a:t>
              </a:r>
            </a:p>
          </p:txBody>
        </p:sp>
        <p:sp>
          <p:nvSpPr>
            <p:cNvPr id="66" name="AutoShape 154">
              <a:extLst>
                <a:ext uri="{FF2B5EF4-FFF2-40B4-BE49-F238E27FC236}">
                  <a16:creationId xmlns:a16="http://schemas.microsoft.com/office/drawing/2014/main" id="{B2927B0C-5405-4779-B60B-FDD3F34552FD}"/>
                </a:ext>
              </a:extLst>
            </p:cNvPr>
            <p:cNvSpPr>
              <a:spLocks noChangeArrowheads="1"/>
            </p:cNvSpPr>
            <p:nvPr/>
          </p:nvSpPr>
          <p:spPr bwMode="auto">
            <a:xfrm>
              <a:off x="3014011" y="3152564"/>
              <a:ext cx="252000" cy="252000"/>
            </a:xfrm>
            <a:prstGeom prst="flowChartDecision">
              <a:avLst/>
            </a:prstGeom>
            <a:solidFill>
              <a:srgbClr val="FF6363"/>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51" name="Rectangle 50">
              <a:extLst>
                <a:ext uri="{FF2B5EF4-FFF2-40B4-BE49-F238E27FC236}">
                  <a16:creationId xmlns:a16="http://schemas.microsoft.com/office/drawing/2014/main" id="{BA66A27B-2B8A-4185-A05B-0750B4D8F99A}"/>
                </a:ext>
              </a:extLst>
            </p:cNvPr>
            <p:cNvSpPr>
              <a:spLocks/>
            </p:cNvSpPr>
            <p:nvPr/>
          </p:nvSpPr>
          <p:spPr>
            <a:xfrm>
              <a:off x="3141994" y="3152564"/>
              <a:ext cx="1196017" cy="252000"/>
            </a:xfrm>
            <a:prstGeom prst="rect">
              <a:avLst/>
            </a:prstGeom>
            <a:solidFill>
              <a:srgbClr val="FF636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84" name="AutoShape 154">
              <a:extLst>
                <a:ext uri="{FF2B5EF4-FFF2-40B4-BE49-F238E27FC236}">
                  <a16:creationId xmlns:a16="http://schemas.microsoft.com/office/drawing/2014/main" id="{37B81C82-8670-4C7E-A691-4872AB7D2698}"/>
                </a:ext>
              </a:extLst>
            </p:cNvPr>
            <p:cNvSpPr>
              <a:spLocks noChangeArrowheads="1"/>
            </p:cNvSpPr>
            <p:nvPr/>
          </p:nvSpPr>
          <p:spPr bwMode="auto">
            <a:xfrm>
              <a:off x="4208302" y="3152564"/>
              <a:ext cx="252000" cy="252000"/>
            </a:xfrm>
            <a:prstGeom prst="flowChartDecision">
              <a:avLst/>
            </a:prstGeom>
            <a:solidFill>
              <a:srgbClr val="FF6363"/>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10" name="Group 9">
            <a:extLst>
              <a:ext uri="{FF2B5EF4-FFF2-40B4-BE49-F238E27FC236}">
                <a16:creationId xmlns:a16="http://schemas.microsoft.com/office/drawing/2014/main" id="{58BFAEA7-2623-4A4A-A95E-9D1AF73CDC2B}"/>
              </a:ext>
            </a:extLst>
          </p:cNvPr>
          <p:cNvGrpSpPr>
            <a:grpSpLocks/>
          </p:cNvGrpSpPr>
          <p:nvPr/>
        </p:nvGrpSpPr>
        <p:grpSpPr>
          <a:xfrm>
            <a:off x="239883" y="3948126"/>
            <a:ext cx="3257388" cy="478098"/>
            <a:chOff x="840315" y="5756311"/>
            <a:chExt cx="2656956" cy="478098"/>
          </a:xfrm>
        </p:grpSpPr>
        <p:sp>
          <p:nvSpPr>
            <p:cNvPr id="177" name="ZoneTexte 176">
              <a:extLst>
                <a:ext uri="{FF2B5EF4-FFF2-40B4-BE49-F238E27FC236}">
                  <a16:creationId xmlns:a16="http://schemas.microsoft.com/office/drawing/2014/main" id="{53949C5E-A056-4708-97C0-6695B87A341B}"/>
                </a:ext>
              </a:extLst>
            </p:cNvPr>
            <p:cNvSpPr txBox="1">
              <a:spLocks/>
            </p:cNvSpPr>
            <p:nvPr/>
          </p:nvSpPr>
          <p:spPr>
            <a:xfrm>
              <a:off x="1928950" y="6018965"/>
              <a:ext cx="485811" cy="215444"/>
            </a:xfrm>
            <a:prstGeom prst="rect">
              <a:avLst/>
            </a:prstGeom>
            <a:noFill/>
          </p:spPr>
          <p:txBody>
            <a:bodyPr wrap="none" lIns="108000" rIns="108000" rtlCol="0">
              <a:spAutoFit/>
            </a:bodyPr>
            <a:lstStyle/>
            <a:p>
              <a:r>
                <a:rPr lang="fr-FR" sz="800" b="1">
                  <a:solidFill>
                    <a:srgbClr val="002060"/>
                  </a:solidFill>
                </a:rPr>
                <a:t>SIRH</a:t>
              </a:r>
            </a:p>
          </p:txBody>
        </p:sp>
        <p:sp>
          <p:nvSpPr>
            <p:cNvPr id="46" name="AutoShape 154">
              <a:extLst>
                <a:ext uri="{FF2B5EF4-FFF2-40B4-BE49-F238E27FC236}">
                  <a16:creationId xmlns:a16="http://schemas.microsoft.com/office/drawing/2014/main" id="{48853FB4-C8BE-4830-962F-0B9746C5859E}"/>
                </a:ext>
              </a:extLst>
            </p:cNvPr>
            <p:cNvSpPr>
              <a:spLocks noChangeArrowheads="1"/>
            </p:cNvSpPr>
            <p:nvPr/>
          </p:nvSpPr>
          <p:spPr bwMode="auto">
            <a:xfrm>
              <a:off x="840315" y="5756311"/>
              <a:ext cx="252000" cy="252000"/>
            </a:xfrm>
            <a:prstGeom prst="flowChartDecision">
              <a:avLst/>
            </a:prstGeom>
            <a:solidFill>
              <a:srgbClr val="96B45A"/>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55" name="Rectangle 54">
              <a:extLst>
                <a:ext uri="{FF2B5EF4-FFF2-40B4-BE49-F238E27FC236}">
                  <a16:creationId xmlns:a16="http://schemas.microsoft.com/office/drawing/2014/main" id="{050D7151-9031-441D-8169-A94888BAB4F4}"/>
                </a:ext>
              </a:extLst>
            </p:cNvPr>
            <p:cNvSpPr>
              <a:spLocks/>
            </p:cNvSpPr>
            <p:nvPr/>
          </p:nvSpPr>
          <p:spPr>
            <a:xfrm>
              <a:off x="975036" y="5756311"/>
              <a:ext cx="2393639" cy="252000"/>
            </a:xfrm>
            <a:prstGeom prst="rect">
              <a:avLst/>
            </a:prstGeom>
            <a:solidFill>
              <a:srgbClr val="96B45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76" name="AutoShape 154">
              <a:extLst>
                <a:ext uri="{FF2B5EF4-FFF2-40B4-BE49-F238E27FC236}">
                  <a16:creationId xmlns:a16="http://schemas.microsoft.com/office/drawing/2014/main" id="{44DF5AF6-6DD6-4C9C-95CC-9E7B8267C82C}"/>
                </a:ext>
              </a:extLst>
            </p:cNvPr>
            <p:cNvSpPr>
              <a:spLocks noChangeArrowheads="1"/>
            </p:cNvSpPr>
            <p:nvPr/>
          </p:nvSpPr>
          <p:spPr bwMode="auto">
            <a:xfrm>
              <a:off x="3245271" y="5756311"/>
              <a:ext cx="252000" cy="252000"/>
            </a:xfrm>
            <a:prstGeom prst="flowChartDecision">
              <a:avLst/>
            </a:prstGeom>
            <a:solidFill>
              <a:srgbClr val="96B45A"/>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11" name="Group 10">
            <a:extLst>
              <a:ext uri="{FF2B5EF4-FFF2-40B4-BE49-F238E27FC236}">
                <a16:creationId xmlns:a16="http://schemas.microsoft.com/office/drawing/2014/main" id="{57120F93-3DC7-4DF6-92CC-BC9AF6ED264B}"/>
              </a:ext>
            </a:extLst>
          </p:cNvPr>
          <p:cNvGrpSpPr>
            <a:grpSpLocks/>
          </p:cNvGrpSpPr>
          <p:nvPr/>
        </p:nvGrpSpPr>
        <p:grpSpPr>
          <a:xfrm>
            <a:off x="3614996" y="1679939"/>
            <a:ext cx="3617297" cy="471053"/>
            <a:chOff x="3614996" y="4753612"/>
            <a:chExt cx="3617297" cy="471053"/>
          </a:xfrm>
        </p:grpSpPr>
        <p:sp>
          <p:nvSpPr>
            <p:cNvPr id="189" name="ZoneTexte 188">
              <a:extLst>
                <a:ext uri="{FF2B5EF4-FFF2-40B4-BE49-F238E27FC236}">
                  <a16:creationId xmlns:a16="http://schemas.microsoft.com/office/drawing/2014/main" id="{0AA15662-41B0-4DA8-BB14-2BDB377F40BD}"/>
                </a:ext>
              </a:extLst>
            </p:cNvPr>
            <p:cNvSpPr txBox="1">
              <a:spLocks/>
            </p:cNvSpPr>
            <p:nvPr/>
          </p:nvSpPr>
          <p:spPr>
            <a:xfrm>
              <a:off x="4816544" y="5009221"/>
              <a:ext cx="1202353" cy="215444"/>
            </a:xfrm>
            <a:prstGeom prst="rect">
              <a:avLst/>
            </a:prstGeom>
            <a:noFill/>
          </p:spPr>
          <p:txBody>
            <a:bodyPr wrap="none" lIns="108000" rIns="108000" rtlCol="0">
              <a:spAutoFit/>
            </a:bodyPr>
            <a:lstStyle/>
            <a:p>
              <a:r>
                <a:rPr lang="fr-FR" sz="800" b="1">
                  <a:solidFill>
                    <a:srgbClr val="002060"/>
                  </a:solidFill>
                </a:rPr>
                <a:t>SCO2D et Examens</a:t>
              </a:r>
            </a:p>
          </p:txBody>
        </p:sp>
        <p:sp>
          <p:nvSpPr>
            <p:cNvPr id="45" name="AutoShape 154">
              <a:extLst>
                <a:ext uri="{FF2B5EF4-FFF2-40B4-BE49-F238E27FC236}">
                  <a16:creationId xmlns:a16="http://schemas.microsoft.com/office/drawing/2014/main" id="{16A616D5-8AE8-4881-B287-8B7002EEC312}"/>
                </a:ext>
              </a:extLst>
            </p:cNvPr>
            <p:cNvSpPr>
              <a:spLocks noChangeArrowheads="1"/>
            </p:cNvSpPr>
            <p:nvPr/>
          </p:nvSpPr>
          <p:spPr bwMode="auto">
            <a:xfrm>
              <a:off x="3614996" y="4753612"/>
              <a:ext cx="252000" cy="252000"/>
            </a:xfrm>
            <a:prstGeom prst="flowChartDecision">
              <a:avLst/>
            </a:prstGeom>
            <a:solidFill>
              <a:srgbClr val="E6AF00"/>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57" name="Rectangle 56">
              <a:extLst>
                <a:ext uri="{FF2B5EF4-FFF2-40B4-BE49-F238E27FC236}">
                  <a16:creationId xmlns:a16="http://schemas.microsoft.com/office/drawing/2014/main" id="{01E76C93-A443-4B5A-B40D-0A276A260CA2}"/>
                </a:ext>
              </a:extLst>
            </p:cNvPr>
            <p:cNvSpPr>
              <a:spLocks/>
            </p:cNvSpPr>
            <p:nvPr/>
          </p:nvSpPr>
          <p:spPr>
            <a:xfrm>
              <a:off x="3737615" y="4753612"/>
              <a:ext cx="3360212" cy="252000"/>
            </a:xfrm>
            <a:prstGeom prst="rect">
              <a:avLst/>
            </a:prstGeom>
            <a:solidFill>
              <a:srgbClr val="E6A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87" name="AutoShape 154">
              <a:extLst>
                <a:ext uri="{FF2B5EF4-FFF2-40B4-BE49-F238E27FC236}">
                  <a16:creationId xmlns:a16="http://schemas.microsoft.com/office/drawing/2014/main" id="{0C9F8AD5-29ED-4A67-8874-F13F6590E33B}"/>
                </a:ext>
              </a:extLst>
            </p:cNvPr>
            <p:cNvSpPr>
              <a:spLocks noChangeArrowheads="1"/>
            </p:cNvSpPr>
            <p:nvPr/>
          </p:nvSpPr>
          <p:spPr bwMode="auto">
            <a:xfrm>
              <a:off x="6980293" y="4753612"/>
              <a:ext cx="252000" cy="252000"/>
            </a:xfrm>
            <a:prstGeom prst="flowChartDecision">
              <a:avLst/>
            </a:prstGeom>
            <a:solidFill>
              <a:srgbClr val="E6AF00"/>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12" name="Group 11">
            <a:extLst>
              <a:ext uri="{FF2B5EF4-FFF2-40B4-BE49-F238E27FC236}">
                <a16:creationId xmlns:a16="http://schemas.microsoft.com/office/drawing/2014/main" id="{CD902895-FBB5-4781-A850-93E9A26581E0}"/>
              </a:ext>
            </a:extLst>
          </p:cNvPr>
          <p:cNvGrpSpPr>
            <a:grpSpLocks/>
          </p:cNvGrpSpPr>
          <p:nvPr/>
        </p:nvGrpSpPr>
        <p:grpSpPr>
          <a:xfrm>
            <a:off x="5409528" y="2364523"/>
            <a:ext cx="2109753" cy="478098"/>
            <a:chOff x="5409528" y="3961680"/>
            <a:chExt cx="2109753" cy="478098"/>
          </a:xfrm>
        </p:grpSpPr>
        <p:sp>
          <p:nvSpPr>
            <p:cNvPr id="190" name="ZoneTexte 189">
              <a:extLst>
                <a:ext uri="{FF2B5EF4-FFF2-40B4-BE49-F238E27FC236}">
                  <a16:creationId xmlns:a16="http://schemas.microsoft.com/office/drawing/2014/main" id="{5B7BE650-7DEC-463E-87BF-0421F81BB792}"/>
                </a:ext>
              </a:extLst>
            </p:cNvPr>
            <p:cNvSpPr txBox="1">
              <a:spLocks/>
            </p:cNvSpPr>
            <p:nvPr/>
          </p:nvSpPr>
          <p:spPr>
            <a:xfrm>
              <a:off x="6177417" y="4224334"/>
              <a:ext cx="573976" cy="215444"/>
            </a:xfrm>
            <a:prstGeom prst="rect">
              <a:avLst/>
            </a:prstGeom>
            <a:noFill/>
          </p:spPr>
          <p:txBody>
            <a:bodyPr wrap="none" lIns="108000" rIns="108000" rtlCol="0">
              <a:spAutoFit/>
            </a:bodyPr>
            <a:lstStyle/>
            <a:p>
              <a:r>
                <a:rPr lang="fr-FR" sz="800" b="1">
                  <a:solidFill>
                    <a:srgbClr val="002060"/>
                  </a:solidFill>
                </a:rPr>
                <a:t>SCO1D</a:t>
              </a:r>
            </a:p>
          </p:txBody>
        </p:sp>
        <p:sp>
          <p:nvSpPr>
            <p:cNvPr id="44" name="AutoShape 154">
              <a:extLst>
                <a:ext uri="{FF2B5EF4-FFF2-40B4-BE49-F238E27FC236}">
                  <a16:creationId xmlns:a16="http://schemas.microsoft.com/office/drawing/2014/main" id="{8A8497A4-4676-4A36-9495-3938D52FA636}"/>
                </a:ext>
              </a:extLst>
            </p:cNvPr>
            <p:cNvSpPr>
              <a:spLocks noChangeArrowheads="1"/>
            </p:cNvSpPr>
            <p:nvPr/>
          </p:nvSpPr>
          <p:spPr bwMode="auto">
            <a:xfrm>
              <a:off x="5409528" y="3961680"/>
              <a:ext cx="252000" cy="252000"/>
            </a:xfrm>
            <a:prstGeom prst="flowChartDecision">
              <a:avLst/>
            </a:prstGeom>
            <a:solidFill>
              <a:srgbClr val="F4D8A1"/>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59" name="Rectangle 58">
              <a:extLst>
                <a:ext uri="{FF2B5EF4-FFF2-40B4-BE49-F238E27FC236}">
                  <a16:creationId xmlns:a16="http://schemas.microsoft.com/office/drawing/2014/main" id="{58A69A57-A12A-4E62-9D04-193B9D666F93}"/>
                </a:ext>
              </a:extLst>
            </p:cNvPr>
            <p:cNvSpPr>
              <a:spLocks/>
            </p:cNvSpPr>
            <p:nvPr/>
          </p:nvSpPr>
          <p:spPr>
            <a:xfrm>
              <a:off x="5535528" y="3968725"/>
              <a:ext cx="1857753" cy="252000"/>
            </a:xfrm>
            <a:prstGeom prst="rect">
              <a:avLst/>
            </a:prstGeom>
            <a:solidFill>
              <a:srgbClr val="F4D8A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86" name="AutoShape 154">
              <a:extLst>
                <a:ext uri="{FF2B5EF4-FFF2-40B4-BE49-F238E27FC236}">
                  <a16:creationId xmlns:a16="http://schemas.microsoft.com/office/drawing/2014/main" id="{81FB4791-0E31-4D6C-97C8-0B812F27DD42}"/>
                </a:ext>
              </a:extLst>
            </p:cNvPr>
            <p:cNvSpPr>
              <a:spLocks noChangeArrowheads="1"/>
            </p:cNvSpPr>
            <p:nvPr/>
          </p:nvSpPr>
          <p:spPr bwMode="auto">
            <a:xfrm>
              <a:off x="7267281" y="3961680"/>
              <a:ext cx="252000" cy="252000"/>
            </a:xfrm>
            <a:prstGeom prst="flowChartDecision">
              <a:avLst/>
            </a:prstGeom>
            <a:solidFill>
              <a:srgbClr val="F4D8A1"/>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13" name="Group 12">
            <a:extLst>
              <a:ext uri="{FF2B5EF4-FFF2-40B4-BE49-F238E27FC236}">
                <a16:creationId xmlns:a16="http://schemas.microsoft.com/office/drawing/2014/main" id="{C66CA427-B8DF-4E0F-95E1-470DF434D21D}"/>
              </a:ext>
            </a:extLst>
          </p:cNvPr>
          <p:cNvGrpSpPr>
            <a:grpSpLocks/>
          </p:cNvGrpSpPr>
          <p:nvPr/>
        </p:nvGrpSpPr>
        <p:grpSpPr>
          <a:xfrm>
            <a:off x="7567443" y="3161008"/>
            <a:ext cx="1462003" cy="491629"/>
            <a:chOff x="7567443" y="3320042"/>
            <a:chExt cx="1462003" cy="491629"/>
          </a:xfrm>
        </p:grpSpPr>
        <p:sp>
          <p:nvSpPr>
            <p:cNvPr id="194" name="ZoneTexte 193">
              <a:extLst>
                <a:ext uri="{FF2B5EF4-FFF2-40B4-BE49-F238E27FC236}">
                  <a16:creationId xmlns:a16="http://schemas.microsoft.com/office/drawing/2014/main" id="{AD4C8FC9-F602-4302-95E8-0B2BC5E95C45}"/>
                </a:ext>
              </a:extLst>
            </p:cNvPr>
            <p:cNvSpPr txBox="1">
              <a:spLocks/>
            </p:cNvSpPr>
            <p:nvPr/>
          </p:nvSpPr>
          <p:spPr>
            <a:xfrm>
              <a:off x="7939833" y="3596227"/>
              <a:ext cx="713783" cy="215444"/>
            </a:xfrm>
            <a:prstGeom prst="rect">
              <a:avLst/>
            </a:prstGeom>
            <a:noFill/>
          </p:spPr>
          <p:txBody>
            <a:bodyPr wrap="square" lIns="108000" rIns="108000" rtlCol="0">
              <a:spAutoFit/>
            </a:bodyPr>
            <a:lstStyle/>
            <a:p>
              <a:pPr algn="ctr"/>
              <a:r>
                <a:rPr lang="fr-FR" sz="800" b="1">
                  <a:solidFill>
                    <a:srgbClr val="002060"/>
                  </a:solidFill>
                </a:rPr>
                <a:t>Finances</a:t>
              </a:r>
            </a:p>
          </p:txBody>
        </p:sp>
        <p:sp>
          <p:nvSpPr>
            <p:cNvPr id="40" name="AutoShape 154">
              <a:extLst>
                <a:ext uri="{FF2B5EF4-FFF2-40B4-BE49-F238E27FC236}">
                  <a16:creationId xmlns:a16="http://schemas.microsoft.com/office/drawing/2014/main" id="{C3FE9EA3-8DD8-4F45-A0AF-6634FA9ED405}"/>
                </a:ext>
              </a:extLst>
            </p:cNvPr>
            <p:cNvSpPr>
              <a:spLocks noChangeArrowheads="1"/>
            </p:cNvSpPr>
            <p:nvPr/>
          </p:nvSpPr>
          <p:spPr bwMode="auto">
            <a:xfrm>
              <a:off x="7567443" y="3320042"/>
              <a:ext cx="252000" cy="252000"/>
            </a:xfrm>
            <a:prstGeom prst="flowChartDecision">
              <a:avLst/>
            </a:prstGeom>
            <a:solidFill>
              <a:srgbClr val="466BB2"/>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61" name="Rectangle 60">
              <a:extLst>
                <a:ext uri="{FF2B5EF4-FFF2-40B4-BE49-F238E27FC236}">
                  <a16:creationId xmlns:a16="http://schemas.microsoft.com/office/drawing/2014/main" id="{2FAA621D-51EF-4495-87AC-981A1936F74B}"/>
                </a:ext>
              </a:extLst>
            </p:cNvPr>
            <p:cNvSpPr>
              <a:spLocks/>
            </p:cNvSpPr>
            <p:nvPr/>
          </p:nvSpPr>
          <p:spPr>
            <a:xfrm>
              <a:off x="7694510" y="3327482"/>
              <a:ext cx="1204429" cy="252000"/>
            </a:xfrm>
            <a:prstGeom prst="rect">
              <a:avLst/>
            </a:prstGeom>
            <a:solidFill>
              <a:srgbClr val="466BB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92" name="AutoShape 154">
              <a:extLst>
                <a:ext uri="{FF2B5EF4-FFF2-40B4-BE49-F238E27FC236}">
                  <a16:creationId xmlns:a16="http://schemas.microsoft.com/office/drawing/2014/main" id="{1CC26B60-CDE0-4BD0-955F-7BCF056EF7E1}"/>
                </a:ext>
              </a:extLst>
            </p:cNvPr>
            <p:cNvSpPr>
              <a:spLocks noChangeArrowheads="1"/>
            </p:cNvSpPr>
            <p:nvPr/>
          </p:nvSpPr>
          <p:spPr bwMode="auto">
            <a:xfrm>
              <a:off x="8777446" y="3320042"/>
              <a:ext cx="252000" cy="252000"/>
            </a:xfrm>
            <a:prstGeom prst="flowChartDecision">
              <a:avLst/>
            </a:prstGeom>
            <a:solidFill>
              <a:srgbClr val="466BB2"/>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14" name="Group 13">
            <a:extLst>
              <a:ext uri="{FF2B5EF4-FFF2-40B4-BE49-F238E27FC236}">
                <a16:creationId xmlns:a16="http://schemas.microsoft.com/office/drawing/2014/main" id="{AC02007F-E2EC-41A4-BBC6-9A9EABBAF7B0}"/>
              </a:ext>
            </a:extLst>
          </p:cNvPr>
          <p:cNvGrpSpPr>
            <a:grpSpLocks/>
          </p:cNvGrpSpPr>
          <p:nvPr/>
        </p:nvGrpSpPr>
        <p:grpSpPr>
          <a:xfrm>
            <a:off x="8014778" y="2364523"/>
            <a:ext cx="1413483" cy="601208"/>
            <a:chOff x="8014777" y="2484804"/>
            <a:chExt cx="1413483" cy="601208"/>
          </a:xfrm>
        </p:grpSpPr>
        <p:sp>
          <p:nvSpPr>
            <p:cNvPr id="195" name="ZoneTexte 194">
              <a:extLst>
                <a:ext uri="{FF2B5EF4-FFF2-40B4-BE49-F238E27FC236}">
                  <a16:creationId xmlns:a16="http://schemas.microsoft.com/office/drawing/2014/main" id="{33CDCBF8-B1A2-45E3-9960-9E0078E7AFAF}"/>
                </a:ext>
              </a:extLst>
            </p:cNvPr>
            <p:cNvSpPr txBox="1">
              <a:spLocks/>
            </p:cNvSpPr>
            <p:nvPr/>
          </p:nvSpPr>
          <p:spPr>
            <a:xfrm>
              <a:off x="8329005" y="2747458"/>
              <a:ext cx="801080" cy="338554"/>
            </a:xfrm>
            <a:prstGeom prst="rect">
              <a:avLst/>
            </a:prstGeom>
            <a:noFill/>
          </p:spPr>
          <p:txBody>
            <a:bodyPr wrap="square" lIns="108000" rIns="108000" rtlCol="0">
              <a:spAutoFit/>
            </a:bodyPr>
            <a:lstStyle/>
            <a:p>
              <a:pPr algn="ctr"/>
              <a:r>
                <a:rPr lang="fr-FR" sz="800" b="1">
                  <a:solidFill>
                    <a:srgbClr val="002060"/>
                  </a:solidFill>
                </a:rPr>
                <a:t>Autres </a:t>
              </a:r>
              <a:br>
                <a:rPr lang="fr-FR" sz="800" b="1">
                  <a:solidFill>
                    <a:srgbClr val="002060"/>
                  </a:solidFill>
                </a:rPr>
              </a:br>
              <a:r>
                <a:rPr lang="fr-FR" sz="800" b="1">
                  <a:solidFill>
                    <a:srgbClr val="002060"/>
                  </a:solidFill>
                </a:rPr>
                <a:t>SCO</a:t>
              </a:r>
            </a:p>
          </p:txBody>
        </p:sp>
        <p:sp>
          <p:nvSpPr>
            <p:cNvPr id="37" name="AutoShape 154">
              <a:extLst>
                <a:ext uri="{FF2B5EF4-FFF2-40B4-BE49-F238E27FC236}">
                  <a16:creationId xmlns:a16="http://schemas.microsoft.com/office/drawing/2014/main" id="{3C55032E-8EF7-4A4A-9537-C6D8EF70E4CE}"/>
                </a:ext>
              </a:extLst>
            </p:cNvPr>
            <p:cNvSpPr>
              <a:spLocks noChangeArrowheads="1"/>
            </p:cNvSpPr>
            <p:nvPr/>
          </p:nvSpPr>
          <p:spPr bwMode="auto">
            <a:xfrm>
              <a:off x="8014777" y="2484804"/>
              <a:ext cx="252000" cy="252000"/>
            </a:xfrm>
            <a:prstGeom prst="flowChartDecision">
              <a:avLst/>
            </a:prstGeom>
            <a:solidFill>
              <a:srgbClr val="DDB29C"/>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63" name="Rectangle 62">
              <a:extLst>
                <a:ext uri="{FF2B5EF4-FFF2-40B4-BE49-F238E27FC236}">
                  <a16:creationId xmlns:a16="http://schemas.microsoft.com/office/drawing/2014/main" id="{4D8A9032-528E-40FC-9492-FBB34E4A774D}"/>
                </a:ext>
              </a:extLst>
            </p:cNvPr>
            <p:cNvSpPr>
              <a:spLocks/>
            </p:cNvSpPr>
            <p:nvPr/>
          </p:nvSpPr>
          <p:spPr>
            <a:xfrm>
              <a:off x="8135610" y="2488741"/>
              <a:ext cx="1170950" cy="252000"/>
            </a:xfrm>
            <a:prstGeom prst="rect">
              <a:avLst/>
            </a:prstGeom>
            <a:solidFill>
              <a:srgbClr val="DDB29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93" name="AutoShape 154">
              <a:extLst>
                <a:ext uri="{FF2B5EF4-FFF2-40B4-BE49-F238E27FC236}">
                  <a16:creationId xmlns:a16="http://schemas.microsoft.com/office/drawing/2014/main" id="{A08A9E82-CAD3-4D14-97F0-1814E282DA3A}"/>
                </a:ext>
              </a:extLst>
            </p:cNvPr>
            <p:cNvSpPr>
              <a:spLocks noChangeArrowheads="1"/>
            </p:cNvSpPr>
            <p:nvPr/>
          </p:nvSpPr>
          <p:spPr bwMode="auto">
            <a:xfrm>
              <a:off x="9176260" y="2484804"/>
              <a:ext cx="252000" cy="252000"/>
            </a:xfrm>
            <a:prstGeom prst="flowChartDecision">
              <a:avLst/>
            </a:prstGeom>
            <a:solidFill>
              <a:srgbClr val="DDB29C"/>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16" name="Group 15">
            <a:extLst>
              <a:ext uri="{FF2B5EF4-FFF2-40B4-BE49-F238E27FC236}">
                <a16:creationId xmlns:a16="http://schemas.microsoft.com/office/drawing/2014/main" id="{D38DD62C-6547-46C1-B941-BB305AF797B8}"/>
              </a:ext>
            </a:extLst>
          </p:cNvPr>
          <p:cNvGrpSpPr>
            <a:grpSpLocks/>
          </p:cNvGrpSpPr>
          <p:nvPr/>
        </p:nvGrpSpPr>
        <p:grpSpPr>
          <a:xfrm>
            <a:off x="276841" y="4619180"/>
            <a:ext cx="8520818" cy="601208"/>
            <a:chOff x="276841" y="5221497"/>
            <a:chExt cx="8520818" cy="601208"/>
          </a:xfrm>
        </p:grpSpPr>
        <p:sp>
          <p:nvSpPr>
            <p:cNvPr id="105" name="Rectangle 104">
              <a:extLst>
                <a:ext uri="{FF2B5EF4-FFF2-40B4-BE49-F238E27FC236}">
                  <a16:creationId xmlns:a16="http://schemas.microsoft.com/office/drawing/2014/main" id="{5D6B034F-C844-4EBA-9793-1B32491116BE}"/>
                </a:ext>
              </a:extLst>
            </p:cNvPr>
            <p:cNvSpPr>
              <a:spLocks/>
            </p:cNvSpPr>
            <p:nvPr/>
          </p:nvSpPr>
          <p:spPr>
            <a:xfrm>
              <a:off x="4918391" y="5222184"/>
              <a:ext cx="2626196" cy="252000"/>
            </a:xfrm>
            <a:prstGeom prst="rect">
              <a:avLst/>
            </a:prstGeom>
            <a:no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grpSp>
          <p:nvGrpSpPr>
            <p:cNvPr id="73" name="Group 72">
              <a:extLst>
                <a:ext uri="{FF2B5EF4-FFF2-40B4-BE49-F238E27FC236}">
                  <a16:creationId xmlns:a16="http://schemas.microsoft.com/office/drawing/2014/main" id="{3B7A53A4-978F-4447-AC97-E75DB10978C3}"/>
                </a:ext>
              </a:extLst>
            </p:cNvPr>
            <p:cNvGrpSpPr>
              <a:grpSpLocks/>
            </p:cNvGrpSpPr>
            <p:nvPr/>
          </p:nvGrpSpPr>
          <p:grpSpPr>
            <a:xfrm>
              <a:off x="276841" y="5221497"/>
              <a:ext cx="2055901" cy="601208"/>
              <a:chOff x="1459268" y="5756311"/>
              <a:chExt cx="2055901" cy="601208"/>
            </a:xfrm>
          </p:grpSpPr>
          <p:sp>
            <p:nvSpPr>
              <p:cNvPr id="74" name="ZoneTexte 176">
                <a:extLst>
                  <a:ext uri="{FF2B5EF4-FFF2-40B4-BE49-F238E27FC236}">
                    <a16:creationId xmlns:a16="http://schemas.microsoft.com/office/drawing/2014/main" id="{270E8623-5705-4A7B-846B-A0E73D2A29B6}"/>
                  </a:ext>
                </a:extLst>
              </p:cNvPr>
              <p:cNvSpPr txBox="1">
                <a:spLocks/>
              </p:cNvSpPr>
              <p:nvPr/>
            </p:nvSpPr>
            <p:spPr>
              <a:xfrm>
                <a:off x="1714197" y="6018965"/>
                <a:ext cx="1521351" cy="338554"/>
              </a:xfrm>
              <a:prstGeom prst="rect">
                <a:avLst/>
              </a:prstGeom>
              <a:noFill/>
            </p:spPr>
            <p:txBody>
              <a:bodyPr wrap="none" lIns="108000" rIns="108000" rtlCol="0">
                <a:spAutoFit/>
              </a:bodyPr>
              <a:lstStyle/>
              <a:p>
                <a:pPr algn="ctr"/>
                <a:r>
                  <a:rPr lang="fr-FR" sz="800" b="1">
                    <a:solidFill>
                      <a:schemeClr val="tx2"/>
                    </a:solidFill>
                  </a:rPr>
                  <a:t>Création d’environnement </a:t>
                </a:r>
                <a:br>
                  <a:rPr lang="fr-FR" sz="800" b="1">
                    <a:solidFill>
                      <a:schemeClr val="tx2"/>
                    </a:solidFill>
                  </a:rPr>
                </a:br>
                <a:r>
                  <a:rPr lang="fr-FR" sz="800" b="1">
                    <a:solidFill>
                      <a:schemeClr val="tx2"/>
                    </a:solidFill>
                  </a:rPr>
                  <a:t>d’expérimentation</a:t>
                </a:r>
              </a:p>
            </p:txBody>
          </p:sp>
          <p:sp>
            <p:nvSpPr>
              <p:cNvPr id="75" name="AutoShape 154">
                <a:extLst>
                  <a:ext uri="{FF2B5EF4-FFF2-40B4-BE49-F238E27FC236}">
                    <a16:creationId xmlns:a16="http://schemas.microsoft.com/office/drawing/2014/main" id="{96780AA8-4BB1-4C0D-B37A-507E33E59C29}"/>
                  </a:ext>
                </a:extLst>
              </p:cNvPr>
              <p:cNvSpPr>
                <a:spLocks noChangeArrowheads="1"/>
              </p:cNvSpPr>
              <p:nvPr/>
            </p:nvSpPr>
            <p:spPr bwMode="auto">
              <a:xfrm>
                <a:off x="1459268" y="5756311"/>
                <a:ext cx="252000" cy="252000"/>
              </a:xfrm>
              <a:prstGeom prst="flowChartDecision">
                <a:avLst/>
              </a:prstGeom>
              <a:solidFill>
                <a:schemeClr val="tx2"/>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76" name="Rectangle 75">
                <a:extLst>
                  <a:ext uri="{FF2B5EF4-FFF2-40B4-BE49-F238E27FC236}">
                    <a16:creationId xmlns:a16="http://schemas.microsoft.com/office/drawing/2014/main" id="{307527A3-50F2-4EC3-AFCE-E0E8ADE3458D}"/>
                  </a:ext>
                </a:extLst>
              </p:cNvPr>
              <p:cNvSpPr>
                <a:spLocks/>
              </p:cNvSpPr>
              <p:nvPr/>
            </p:nvSpPr>
            <p:spPr>
              <a:xfrm>
                <a:off x="1581071" y="5756311"/>
                <a:ext cx="1794077" cy="252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77" name="AutoShape 154">
                <a:extLst>
                  <a:ext uri="{FF2B5EF4-FFF2-40B4-BE49-F238E27FC236}">
                    <a16:creationId xmlns:a16="http://schemas.microsoft.com/office/drawing/2014/main" id="{48496631-7D55-42B4-A8E8-E1CE74EB1F97}"/>
                  </a:ext>
                </a:extLst>
              </p:cNvPr>
              <p:cNvSpPr>
                <a:spLocks noChangeArrowheads="1"/>
              </p:cNvSpPr>
              <p:nvPr/>
            </p:nvSpPr>
            <p:spPr bwMode="auto">
              <a:xfrm>
                <a:off x="3263169" y="5756311"/>
                <a:ext cx="252000" cy="252000"/>
              </a:xfrm>
              <a:prstGeom prst="flowChartDecision">
                <a:avLst/>
              </a:prstGeom>
              <a:solidFill>
                <a:schemeClr val="tx2"/>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78" name="Group 77">
              <a:extLst>
                <a:ext uri="{FF2B5EF4-FFF2-40B4-BE49-F238E27FC236}">
                  <a16:creationId xmlns:a16="http://schemas.microsoft.com/office/drawing/2014/main" id="{43AABEDD-0CE6-496C-BC75-0470823FECE8}"/>
                </a:ext>
              </a:extLst>
            </p:cNvPr>
            <p:cNvGrpSpPr>
              <a:grpSpLocks/>
            </p:cNvGrpSpPr>
            <p:nvPr/>
          </p:nvGrpSpPr>
          <p:grpSpPr>
            <a:xfrm>
              <a:off x="3361922" y="5221497"/>
              <a:ext cx="1925307" cy="601208"/>
              <a:chOff x="1512223" y="5756311"/>
              <a:chExt cx="1925307" cy="601208"/>
            </a:xfrm>
          </p:grpSpPr>
          <p:sp>
            <p:nvSpPr>
              <p:cNvPr id="79" name="ZoneTexte 176">
                <a:extLst>
                  <a:ext uri="{FF2B5EF4-FFF2-40B4-BE49-F238E27FC236}">
                    <a16:creationId xmlns:a16="http://schemas.microsoft.com/office/drawing/2014/main" id="{DAE6D970-E3E1-4626-A0F4-DE299DB70825}"/>
                  </a:ext>
                </a:extLst>
              </p:cNvPr>
              <p:cNvSpPr txBox="1">
                <a:spLocks/>
              </p:cNvSpPr>
              <p:nvPr/>
            </p:nvSpPr>
            <p:spPr>
              <a:xfrm>
                <a:off x="1512223" y="6018965"/>
                <a:ext cx="1925307" cy="338554"/>
              </a:xfrm>
              <a:prstGeom prst="rect">
                <a:avLst/>
              </a:prstGeom>
              <a:noFill/>
            </p:spPr>
            <p:txBody>
              <a:bodyPr wrap="none" lIns="108000" rIns="108000" rtlCol="0">
                <a:spAutoFit/>
              </a:bodyPr>
              <a:lstStyle/>
              <a:p>
                <a:pPr algn="ctr"/>
                <a:r>
                  <a:rPr lang="fr-FR" sz="800" b="1">
                    <a:solidFill>
                      <a:schemeClr val="tx2"/>
                    </a:solidFill>
                  </a:rPr>
                  <a:t>Elargissement de l’environnement </a:t>
                </a:r>
                <a:br>
                  <a:rPr lang="fr-FR" sz="800" b="1">
                    <a:solidFill>
                      <a:schemeClr val="tx2"/>
                    </a:solidFill>
                  </a:rPr>
                </a:br>
                <a:r>
                  <a:rPr lang="fr-FR" sz="800" b="1">
                    <a:solidFill>
                      <a:schemeClr val="tx2"/>
                    </a:solidFill>
                  </a:rPr>
                  <a:t>d’expérimentation</a:t>
                </a:r>
              </a:p>
            </p:txBody>
          </p:sp>
          <p:sp>
            <p:nvSpPr>
              <p:cNvPr id="80" name="AutoShape 154">
                <a:extLst>
                  <a:ext uri="{FF2B5EF4-FFF2-40B4-BE49-F238E27FC236}">
                    <a16:creationId xmlns:a16="http://schemas.microsoft.com/office/drawing/2014/main" id="{0E15B1FB-B997-4276-B5F8-1BAB49170D00}"/>
                  </a:ext>
                </a:extLst>
              </p:cNvPr>
              <p:cNvSpPr>
                <a:spLocks noChangeArrowheads="1"/>
              </p:cNvSpPr>
              <p:nvPr/>
            </p:nvSpPr>
            <p:spPr bwMode="auto">
              <a:xfrm>
                <a:off x="1743724" y="5756311"/>
                <a:ext cx="252000" cy="252000"/>
              </a:xfrm>
              <a:prstGeom prst="flowChartDecision">
                <a:avLst/>
              </a:prstGeom>
              <a:solidFill>
                <a:schemeClr val="tx2"/>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81" name="Rectangle 80">
                <a:extLst>
                  <a:ext uri="{FF2B5EF4-FFF2-40B4-BE49-F238E27FC236}">
                    <a16:creationId xmlns:a16="http://schemas.microsoft.com/office/drawing/2014/main" id="{21A60DB2-7018-4178-A8DB-3081D717D72E}"/>
                  </a:ext>
                </a:extLst>
              </p:cNvPr>
              <p:cNvSpPr>
                <a:spLocks/>
              </p:cNvSpPr>
              <p:nvPr/>
            </p:nvSpPr>
            <p:spPr>
              <a:xfrm>
                <a:off x="1868657" y="5756311"/>
                <a:ext cx="1259805" cy="252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82" name="AutoShape 154">
                <a:extLst>
                  <a:ext uri="{FF2B5EF4-FFF2-40B4-BE49-F238E27FC236}">
                    <a16:creationId xmlns:a16="http://schemas.microsoft.com/office/drawing/2014/main" id="{DEA1FDB2-8542-4D88-B16A-2C0831DBEEAA}"/>
                  </a:ext>
                </a:extLst>
              </p:cNvPr>
              <p:cNvSpPr>
                <a:spLocks noChangeArrowheads="1"/>
              </p:cNvSpPr>
              <p:nvPr/>
            </p:nvSpPr>
            <p:spPr bwMode="auto">
              <a:xfrm>
                <a:off x="2989016" y="5756311"/>
                <a:ext cx="252000" cy="252000"/>
              </a:xfrm>
              <a:prstGeom prst="flowChartDecision">
                <a:avLst/>
              </a:prstGeom>
              <a:solidFill>
                <a:schemeClr val="tx2"/>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83" name="Group 82">
              <a:extLst>
                <a:ext uri="{FF2B5EF4-FFF2-40B4-BE49-F238E27FC236}">
                  <a16:creationId xmlns:a16="http://schemas.microsoft.com/office/drawing/2014/main" id="{A41E15CF-A30D-4DFA-855D-209578629A42}"/>
                </a:ext>
              </a:extLst>
            </p:cNvPr>
            <p:cNvGrpSpPr>
              <a:grpSpLocks/>
            </p:cNvGrpSpPr>
            <p:nvPr/>
          </p:nvGrpSpPr>
          <p:grpSpPr>
            <a:xfrm>
              <a:off x="7058523" y="5221497"/>
              <a:ext cx="1739136" cy="601208"/>
              <a:chOff x="1864100" y="5756311"/>
              <a:chExt cx="1739136" cy="601208"/>
            </a:xfrm>
          </p:grpSpPr>
          <p:sp>
            <p:nvSpPr>
              <p:cNvPr id="84" name="ZoneTexte 176">
                <a:extLst>
                  <a:ext uri="{FF2B5EF4-FFF2-40B4-BE49-F238E27FC236}">
                    <a16:creationId xmlns:a16="http://schemas.microsoft.com/office/drawing/2014/main" id="{2AD768AB-B1E4-4F01-B229-CBA1F9EF543D}"/>
                  </a:ext>
                </a:extLst>
              </p:cNvPr>
              <p:cNvSpPr txBox="1">
                <a:spLocks/>
              </p:cNvSpPr>
              <p:nvPr/>
            </p:nvSpPr>
            <p:spPr>
              <a:xfrm>
                <a:off x="1864100" y="6018965"/>
                <a:ext cx="1739136" cy="338554"/>
              </a:xfrm>
              <a:prstGeom prst="rect">
                <a:avLst/>
              </a:prstGeom>
              <a:noFill/>
            </p:spPr>
            <p:txBody>
              <a:bodyPr wrap="square" lIns="108000" rIns="108000" rtlCol="0">
                <a:spAutoFit/>
              </a:bodyPr>
              <a:lstStyle/>
              <a:p>
                <a:pPr algn="ctr"/>
                <a:r>
                  <a:rPr lang="fr-FR" sz="800" b="1">
                    <a:solidFill>
                      <a:schemeClr val="tx2"/>
                    </a:solidFill>
                  </a:rPr>
                  <a:t>Complétion de l’environnement </a:t>
                </a:r>
                <a:br>
                  <a:rPr lang="fr-FR" sz="800" b="1">
                    <a:solidFill>
                      <a:schemeClr val="tx2"/>
                    </a:solidFill>
                  </a:rPr>
                </a:br>
                <a:r>
                  <a:rPr lang="fr-FR" sz="800" b="1">
                    <a:solidFill>
                      <a:schemeClr val="tx2"/>
                    </a:solidFill>
                  </a:rPr>
                  <a:t>d’expérimentation</a:t>
                </a:r>
              </a:p>
            </p:txBody>
          </p:sp>
          <p:sp>
            <p:nvSpPr>
              <p:cNvPr id="85" name="AutoShape 154">
                <a:extLst>
                  <a:ext uri="{FF2B5EF4-FFF2-40B4-BE49-F238E27FC236}">
                    <a16:creationId xmlns:a16="http://schemas.microsoft.com/office/drawing/2014/main" id="{244B5A76-72EB-4F61-A523-7BC73F7655B5}"/>
                  </a:ext>
                </a:extLst>
              </p:cNvPr>
              <p:cNvSpPr>
                <a:spLocks noChangeArrowheads="1"/>
              </p:cNvSpPr>
              <p:nvPr/>
            </p:nvSpPr>
            <p:spPr bwMode="auto">
              <a:xfrm>
                <a:off x="2212875" y="5756311"/>
                <a:ext cx="252000" cy="252000"/>
              </a:xfrm>
              <a:prstGeom prst="flowChartDecision">
                <a:avLst/>
              </a:prstGeom>
              <a:solidFill>
                <a:schemeClr val="tx2"/>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86" name="Rectangle 85">
                <a:extLst>
                  <a:ext uri="{FF2B5EF4-FFF2-40B4-BE49-F238E27FC236}">
                    <a16:creationId xmlns:a16="http://schemas.microsoft.com/office/drawing/2014/main" id="{2D0892B3-A12B-446C-AF45-8CB380B2F667}"/>
                  </a:ext>
                </a:extLst>
              </p:cNvPr>
              <p:cNvSpPr>
                <a:spLocks/>
              </p:cNvSpPr>
              <p:nvPr/>
            </p:nvSpPr>
            <p:spPr>
              <a:xfrm>
                <a:off x="2338874" y="5756311"/>
                <a:ext cx="789588" cy="252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87" name="AutoShape 154">
                <a:extLst>
                  <a:ext uri="{FF2B5EF4-FFF2-40B4-BE49-F238E27FC236}">
                    <a16:creationId xmlns:a16="http://schemas.microsoft.com/office/drawing/2014/main" id="{40ED25C7-A8AE-4345-9CF5-A61E1F517758}"/>
                  </a:ext>
                </a:extLst>
              </p:cNvPr>
              <p:cNvSpPr>
                <a:spLocks noChangeArrowheads="1"/>
              </p:cNvSpPr>
              <p:nvPr/>
            </p:nvSpPr>
            <p:spPr bwMode="auto">
              <a:xfrm>
                <a:off x="2989016" y="5756311"/>
                <a:ext cx="252000" cy="252000"/>
              </a:xfrm>
              <a:prstGeom prst="flowChartDecision">
                <a:avLst/>
              </a:prstGeom>
              <a:solidFill>
                <a:schemeClr val="tx2"/>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sp>
          <p:nvSpPr>
            <p:cNvPr id="104" name="Rectangle 103">
              <a:extLst>
                <a:ext uri="{FF2B5EF4-FFF2-40B4-BE49-F238E27FC236}">
                  <a16:creationId xmlns:a16="http://schemas.microsoft.com/office/drawing/2014/main" id="{012A97AB-4E07-48DE-B53D-57A29D0B1AEE}"/>
                </a:ext>
              </a:extLst>
            </p:cNvPr>
            <p:cNvSpPr>
              <a:spLocks/>
            </p:cNvSpPr>
            <p:nvPr/>
          </p:nvSpPr>
          <p:spPr>
            <a:xfrm>
              <a:off x="2204012" y="5222184"/>
              <a:ext cx="1533603" cy="252000"/>
            </a:xfrm>
            <a:prstGeom prst="rect">
              <a:avLst/>
            </a:prstGeom>
            <a:no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grpSp>
      <p:grpSp>
        <p:nvGrpSpPr>
          <p:cNvPr id="9" name="Group 8">
            <a:extLst>
              <a:ext uri="{FF2B5EF4-FFF2-40B4-BE49-F238E27FC236}">
                <a16:creationId xmlns:a16="http://schemas.microsoft.com/office/drawing/2014/main" id="{1C193A1F-ED5C-4424-A7B6-F4DE38488F33}"/>
              </a:ext>
            </a:extLst>
          </p:cNvPr>
          <p:cNvGrpSpPr>
            <a:grpSpLocks/>
          </p:cNvGrpSpPr>
          <p:nvPr/>
        </p:nvGrpSpPr>
        <p:grpSpPr>
          <a:xfrm>
            <a:off x="158225" y="5484851"/>
            <a:ext cx="1612584" cy="487719"/>
            <a:chOff x="216102" y="5588486"/>
            <a:chExt cx="1106174" cy="487719"/>
          </a:xfrm>
        </p:grpSpPr>
        <p:sp>
          <p:nvSpPr>
            <p:cNvPr id="88" name="AutoShape 154">
              <a:extLst>
                <a:ext uri="{FF2B5EF4-FFF2-40B4-BE49-F238E27FC236}">
                  <a16:creationId xmlns:a16="http://schemas.microsoft.com/office/drawing/2014/main" id="{DA87E522-C9C1-4754-8E25-10440C8F83CE}"/>
                </a:ext>
              </a:extLst>
            </p:cNvPr>
            <p:cNvSpPr>
              <a:spLocks noChangeArrowheads="1"/>
            </p:cNvSpPr>
            <p:nvPr/>
          </p:nvSpPr>
          <p:spPr bwMode="auto">
            <a:xfrm>
              <a:off x="276845" y="5588486"/>
              <a:ext cx="984688" cy="250752"/>
            </a:xfrm>
            <a:prstGeom prst="homePlate">
              <a:avLst>
                <a:gd name="adj" fmla="val 44432"/>
              </a:avLst>
            </a:prstGeom>
            <a:solidFill>
              <a:schemeClr val="accent3"/>
            </a:solidFill>
            <a:ln w="9525" cap="flat" cmpd="sng" algn="ctr">
              <a:noFill/>
              <a:prstDash val="solid"/>
            </a:ln>
            <a:effectLst>
              <a:outerShdw blurRad="50800" dist="38100" dir="2700000" algn="tl" rotWithShape="0">
                <a:prstClr val="black">
                  <a:alpha val="40000"/>
                </a:prstClr>
              </a:outerShdw>
            </a:effectLst>
          </p:spPr>
          <p:txBody>
            <a:bodyPr rtlCol="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200" b="1" kern="0">
                <a:solidFill>
                  <a:prstClr val="white"/>
                </a:solidFill>
                <a:latin typeface="Arial"/>
                <a:cs typeface="Arial"/>
              </a:endParaRPr>
            </a:p>
          </p:txBody>
        </p:sp>
        <p:sp>
          <p:nvSpPr>
            <p:cNvPr id="90" name="ZoneTexte 176">
              <a:extLst>
                <a:ext uri="{FF2B5EF4-FFF2-40B4-BE49-F238E27FC236}">
                  <a16:creationId xmlns:a16="http://schemas.microsoft.com/office/drawing/2014/main" id="{08BAC61B-7E61-4775-955C-265FEC1D1951}"/>
                </a:ext>
              </a:extLst>
            </p:cNvPr>
            <p:cNvSpPr txBox="1">
              <a:spLocks/>
            </p:cNvSpPr>
            <p:nvPr/>
          </p:nvSpPr>
          <p:spPr>
            <a:xfrm>
              <a:off x="216102" y="5860761"/>
              <a:ext cx="1106174" cy="215444"/>
            </a:xfrm>
            <a:prstGeom prst="rect">
              <a:avLst/>
            </a:prstGeom>
            <a:noFill/>
          </p:spPr>
          <p:txBody>
            <a:bodyPr wrap="none" lIns="108000" rIns="108000" rtlCol="0">
              <a:spAutoFit/>
            </a:bodyPr>
            <a:lstStyle/>
            <a:p>
              <a:pPr algn="ctr"/>
              <a:r>
                <a:rPr lang="fr-FR" sz="800" b="1">
                  <a:solidFill>
                    <a:srgbClr val="002060"/>
                  </a:solidFill>
                </a:rPr>
                <a:t>Actions tactiques</a:t>
              </a:r>
            </a:p>
          </p:txBody>
        </p:sp>
      </p:grpSp>
      <p:grpSp>
        <p:nvGrpSpPr>
          <p:cNvPr id="19" name="Group 18">
            <a:extLst>
              <a:ext uri="{FF2B5EF4-FFF2-40B4-BE49-F238E27FC236}">
                <a16:creationId xmlns:a16="http://schemas.microsoft.com/office/drawing/2014/main" id="{2E843A4F-C780-467A-8197-A8CCD23588B7}"/>
              </a:ext>
            </a:extLst>
          </p:cNvPr>
          <p:cNvGrpSpPr/>
          <p:nvPr/>
        </p:nvGrpSpPr>
        <p:grpSpPr>
          <a:xfrm>
            <a:off x="233065" y="6165525"/>
            <a:ext cx="9195196" cy="534776"/>
            <a:chOff x="233065" y="6165525"/>
            <a:chExt cx="9195196" cy="534776"/>
          </a:xfrm>
        </p:grpSpPr>
        <p:sp>
          <p:nvSpPr>
            <p:cNvPr id="139" name="AutoShape 154">
              <a:extLst>
                <a:ext uri="{FF2B5EF4-FFF2-40B4-BE49-F238E27FC236}">
                  <a16:creationId xmlns:a16="http://schemas.microsoft.com/office/drawing/2014/main" id="{6D42915E-05E9-466A-B44B-FED34119EB0D}"/>
                </a:ext>
              </a:extLst>
            </p:cNvPr>
            <p:cNvSpPr>
              <a:spLocks noChangeArrowheads="1"/>
            </p:cNvSpPr>
            <p:nvPr/>
          </p:nvSpPr>
          <p:spPr bwMode="auto">
            <a:xfrm>
              <a:off x="233065" y="6165525"/>
              <a:ext cx="9195196" cy="280584"/>
            </a:xfrm>
            <a:prstGeom prst="homePlate">
              <a:avLst>
                <a:gd name="adj" fmla="val 44432"/>
              </a:avLst>
            </a:prstGeom>
            <a:solidFill>
              <a:schemeClr val="accent2">
                <a:lumMod val="20000"/>
                <a:lumOff val="80000"/>
              </a:schemeClr>
            </a:solidFill>
            <a:ln w="9525" cap="flat" cmpd="sng" algn="ctr">
              <a:noFill/>
              <a:prstDash val="solid"/>
            </a:ln>
            <a:effectLst>
              <a:outerShdw blurRad="50800" dist="38100" dir="2700000" algn="tl" rotWithShape="0">
                <a:prstClr val="black">
                  <a:alpha val="40000"/>
                </a:prstClr>
              </a:outerShdw>
            </a:effectLst>
          </p:spPr>
          <p:txBody>
            <a:bodyPr rtlCol="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200" b="1" kern="0">
                <a:solidFill>
                  <a:prstClr val="white"/>
                </a:solidFill>
                <a:latin typeface="Arial"/>
                <a:cs typeface="Arial"/>
              </a:endParaRPr>
            </a:p>
          </p:txBody>
        </p:sp>
        <p:sp>
          <p:nvSpPr>
            <p:cNvPr id="91" name="ZoneTexte 176">
              <a:extLst>
                <a:ext uri="{FF2B5EF4-FFF2-40B4-BE49-F238E27FC236}">
                  <a16:creationId xmlns:a16="http://schemas.microsoft.com/office/drawing/2014/main" id="{9E305282-CDA8-43BB-B0D5-5E2AE605A979}"/>
                </a:ext>
              </a:extLst>
            </p:cNvPr>
            <p:cNvSpPr txBox="1">
              <a:spLocks/>
            </p:cNvSpPr>
            <p:nvPr/>
          </p:nvSpPr>
          <p:spPr>
            <a:xfrm>
              <a:off x="4110863" y="6484857"/>
              <a:ext cx="1439599" cy="215444"/>
            </a:xfrm>
            <a:prstGeom prst="rect">
              <a:avLst/>
            </a:prstGeom>
            <a:noFill/>
          </p:spPr>
          <p:txBody>
            <a:bodyPr wrap="none" lIns="108000" rIns="108000" rtlCol="0">
              <a:spAutoFit/>
            </a:bodyPr>
            <a:lstStyle/>
            <a:p>
              <a:pPr algn="ctr"/>
              <a:r>
                <a:rPr lang="fr-FR" sz="800" b="1">
                  <a:solidFill>
                    <a:srgbClr val="002060"/>
                  </a:solidFill>
                </a:rPr>
                <a:t>Pilotage / Gouvernance</a:t>
              </a:r>
            </a:p>
          </p:txBody>
        </p:sp>
      </p:grpSp>
      <p:sp>
        <p:nvSpPr>
          <p:cNvPr id="89" name="Flèche : pentagone 175">
            <a:extLst>
              <a:ext uri="{FF2B5EF4-FFF2-40B4-BE49-F238E27FC236}">
                <a16:creationId xmlns:a16="http://schemas.microsoft.com/office/drawing/2014/main" id="{1EAFC5E9-F05B-4B8A-BE51-5FE69AB61B7C}"/>
              </a:ext>
            </a:extLst>
          </p:cNvPr>
          <p:cNvSpPr>
            <a:spLocks/>
          </p:cNvSpPr>
          <p:nvPr/>
        </p:nvSpPr>
        <p:spPr>
          <a:xfrm>
            <a:off x="1" y="1679939"/>
            <a:ext cx="876553" cy="2075232"/>
          </a:xfrm>
          <a:prstGeom prst="homePlate">
            <a:avLst>
              <a:gd name="adj" fmla="val 20161"/>
            </a:avLst>
          </a:prstGeom>
          <a:solidFill>
            <a:schemeClr val="accent2">
              <a:lumMod val="20000"/>
              <a:lumOff val="80000"/>
            </a:schemeClr>
          </a:solidFill>
          <a:ln w="9525" cap="flat" cmpd="sng" algn="ctr">
            <a:no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fr-FR" sz="1100" i="0" u="none" strike="noStrike" kern="1200" cap="none" spc="0" normalizeH="0" baseline="0" noProof="0">
              <a:ln>
                <a:noFill/>
              </a:ln>
              <a:solidFill>
                <a:srgbClr val="002060"/>
              </a:solidFill>
              <a:effectLst/>
              <a:uLnTx/>
              <a:uFillTx/>
              <a:latin typeface="Tahoma"/>
              <a:ea typeface="+mn-ea"/>
              <a:cs typeface="+mn-cs"/>
            </a:endParaRPr>
          </a:p>
        </p:txBody>
      </p:sp>
      <p:sp>
        <p:nvSpPr>
          <p:cNvPr id="92" name="TextBox 91">
            <a:extLst>
              <a:ext uri="{FF2B5EF4-FFF2-40B4-BE49-F238E27FC236}">
                <a16:creationId xmlns:a16="http://schemas.microsoft.com/office/drawing/2014/main" id="{9D3441A4-0DFB-4B7E-BA68-2A6E7BAFB0B4}"/>
              </a:ext>
            </a:extLst>
          </p:cNvPr>
          <p:cNvSpPr txBox="1">
            <a:spLocks/>
          </p:cNvSpPr>
          <p:nvPr/>
        </p:nvSpPr>
        <p:spPr>
          <a:xfrm>
            <a:off x="-54360" y="2043982"/>
            <a:ext cx="937838" cy="1338828"/>
          </a:xfrm>
          <a:prstGeom prst="rect">
            <a:avLst/>
          </a:prstGeom>
          <a:noFill/>
        </p:spPr>
        <p:txBody>
          <a:bodyPr wrap="square">
            <a:sp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900" i="0" u="none" strike="noStrike" kern="1200" cap="none" spc="0" normalizeH="0" baseline="0" noProof="0">
                <a:ln>
                  <a:noFill/>
                </a:ln>
                <a:solidFill>
                  <a:srgbClr val="002060"/>
                </a:solidFill>
                <a:effectLst/>
                <a:uLnTx/>
                <a:uFillTx/>
                <a:ea typeface="+mn-ea"/>
                <a:cs typeface="+mn-cs"/>
              </a:rPr>
              <a:t>Mise en place de la gouvernance</a:t>
            </a:r>
            <a:endParaRPr lang="fr-FR" sz="900">
              <a:solidFill>
                <a:srgbClr val="002060"/>
              </a:solidFill>
            </a:endParaRPr>
          </a:p>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fr-FR" sz="900" i="0" u="none" strike="noStrike" kern="1200" cap="none" spc="0" normalizeH="0" baseline="0" noProof="0">
              <a:ln>
                <a:noFill/>
              </a:ln>
              <a:solidFill>
                <a:srgbClr val="002060"/>
              </a:solidFill>
              <a:effectLst/>
              <a:uLnTx/>
              <a:uFillTx/>
              <a:ea typeface="+mn-ea"/>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fr-FR" sz="900">
                <a:solidFill>
                  <a:srgbClr val="002060"/>
                </a:solidFill>
              </a:rPr>
              <a:t>Affinage</a:t>
            </a:r>
            <a:r>
              <a:rPr kumimoji="0" lang="fr-FR" sz="900" i="0" u="none" strike="noStrike" kern="1200" cap="none" spc="0" normalizeH="0" baseline="0" noProof="0">
                <a:ln>
                  <a:noFill/>
                </a:ln>
                <a:solidFill>
                  <a:srgbClr val="002060"/>
                </a:solidFill>
                <a:effectLst/>
                <a:uLnTx/>
                <a:uFillTx/>
                <a:ea typeface="+mn-ea"/>
                <a:cs typeface="+mn-cs"/>
              </a:rPr>
              <a:t> des plannings et charges pour les premières grappes</a:t>
            </a:r>
          </a:p>
        </p:txBody>
      </p:sp>
      <p:grpSp>
        <p:nvGrpSpPr>
          <p:cNvPr id="94" name="Group 93">
            <a:extLst>
              <a:ext uri="{FF2B5EF4-FFF2-40B4-BE49-F238E27FC236}">
                <a16:creationId xmlns:a16="http://schemas.microsoft.com/office/drawing/2014/main" id="{D9916B7B-1A75-49D5-A232-E19BD982E4B0}"/>
              </a:ext>
            </a:extLst>
          </p:cNvPr>
          <p:cNvGrpSpPr>
            <a:grpSpLocks/>
          </p:cNvGrpSpPr>
          <p:nvPr/>
        </p:nvGrpSpPr>
        <p:grpSpPr>
          <a:xfrm>
            <a:off x="1763391" y="3161008"/>
            <a:ext cx="1808241" cy="594163"/>
            <a:chOff x="2652061" y="3152564"/>
            <a:chExt cx="1808241" cy="594163"/>
          </a:xfrm>
        </p:grpSpPr>
        <p:sp>
          <p:nvSpPr>
            <p:cNvPr id="95" name="ZoneTexte 184">
              <a:extLst>
                <a:ext uri="{FF2B5EF4-FFF2-40B4-BE49-F238E27FC236}">
                  <a16:creationId xmlns:a16="http://schemas.microsoft.com/office/drawing/2014/main" id="{A35E8CB3-F70B-42A3-BB56-6E96F1FD4771}"/>
                </a:ext>
              </a:extLst>
            </p:cNvPr>
            <p:cNvSpPr txBox="1">
              <a:spLocks/>
            </p:cNvSpPr>
            <p:nvPr/>
          </p:nvSpPr>
          <p:spPr>
            <a:xfrm>
              <a:off x="3036004" y="3408173"/>
              <a:ext cx="1051671" cy="338554"/>
            </a:xfrm>
            <a:prstGeom prst="rect">
              <a:avLst/>
            </a:prstGeom>
            <a:noFill/>
          </p:spPr>
          <p:txBody>
            <a:bodyPr wrap="none" lIns="108000" rIns="108000" rtlCol="0">
              <a:spAutoFit/>
            </a:bodyPr>
            <a:lstStyle/>
            <a:p>
              <a:r>
                <a:rPr lang="fr-FR" sz="800" b="1">
                  <a:solidFill>
                    <a:srgbClr val="002060"/>
                  </a:solidFill>
                </a:rPr>
                <a:t>Authentification</a:t>
              </a:r>
            </a:p>
            <a:p>
              <a:pPr algn="ctr"/>
              <a:r>
                <a:rPr lang="fr-FR" sz="800" b="1">
                  <a:solidFill>
                    <a:srgbClr val="002060"/>
                  </a:solidFill>
                </a:rPr>
                <a:t>Agents</a:t>
              </a:r>
            </a:p>
          </p:txBody>
        </p:sp>
        <p:sp>
          <p:nvSpPr>
            <p:cNvPr id="96" name="AutoShape 154">
              <a:extLst>
                <a:ext uri="{FF2B5EF4-FFF2-40B4-BE49-F238E27FC236}">
                  <a16:creationId xmlns:a16="http://schemas.microsoft.com/office/drawing/2014/main" id="{9ADA0A3D-20E9-4103-9437-44AD5EE30BAE}"/>
                </a:ext>
              </a:extLst>
            </p:cNvPr>
            <p:cNvSpPr>
              <a:spLocks noChangeArrowheads="1"/>
            </p:cNvSpPr>
            <p:nvPr/>
          </p:nvSpPr>
          <p:spPr bwMode="auto">
            <a:xfrm>
              <a:off x="2652061" y="3152564"/>
              <a:ext cx="252000" cy="252000"/>
            </a:xfrm>
            <a:prstGeom prst="flowChartDecision">
              <a:avLst/>
            </a:prstGeom>
            <a:solidFill>
              <a:srgbClr val="FF6363"/>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97" name="Rectangle 96">
              <a:extLst>
                <a:ext uri="{FF2B5EF4-FFF2-40B4-BE49-F238E27FC236}">
                  <a16:creationId xmlns:a16="http://schemas.microsoft.com/office/drawing/2014/main" id="{06A39000-8539-4018-A276-9C30CCFA1F39}"/>
                </a:ext>
              </a:extLst>
            </p:cNvPr>
            <p:cNvSpPr>
              <a:spLocks/>
            </p:cNvSpPr>
            <p:nvPr/>
          </p:nvSpPr>
          <p:spPr>
            <a:xfrm>
              <a:off x="2785668" y="3152564"/>
              <a:ext cx="1552343" cy="252000"/>
            </a:xfrm>
            <a:prstGeom prst="rect">
              <a:avLst/>
            </a:prstGeom>
            <a:solidFill>
              <a:srgbClr val="FF636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98" name="AutoShape 154">
              <a:extLst>
                <a:ext uri="{FF2B5EF4-FFF2-40B4-BE49-F238E27FC236}">
                  <a16:creationId xmlns:a16="http://schemas.microsoft.com/office/drawing/2014/main" id="{6A29C0DD-278D-4F70-8524-8C0D5620F885}"/>
                </a:ext>
              </a:extLst>
            </p:cNvPr>
            <p:cNvSpPr>
              <a:spLocks noChangeArrowheads="1"/>
            </p:cNvSpPr>
            <p:nvPr/>
          </p:nvSpPr>
          <p:spPr bwMode="auto">
            <a:xfrm>
              <a:off x="4208302" y="3152564"/>
              <a:ext cx="252000" cy="252000"/>
            </a:xfrm>
            <a:prstGeom prst="flowChartDecision">
              <a:avLst/>
            </a:prstGeom>
            <a:solidFill>
              <a:srgbClr val="FF6363"/>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18" name="Group 17">
            <a:extLst>
              <a:ext uri="{FF2B5EF4-FFF2-40B4-BE49-F238E27FC236}">
                <a16:creationId xmlns:a16="http://schemas.microsoft.com/office/drawing/2014/main" id="{95961FCE-EA18-44B7-A6F2-A2FBE71E4954}"/>
              </a:ext>
            </a:extLst>
          </p:cNvPr>
          <p:cNvGrpSpPr>
            <a:grpSpLocks/>
          </p:cNvGrpSpPr>
          <p:nvPr/>
        </p:nvGrpSpPr>
        <p:grpSpPr>
          <a:xfrm>
            <a:off x="1261825" y="2364523"/>
            <a:ext cx="1051671" cy="603530"/>
            <a:chOff x="1237818" y="2269054"/>
            <a:chExt cx="1051671" cy="603530"/>
          </a:xfrm>
        </p:grpSpPr>
        <p:grpSp>
          <p:nvGrpSpPr>
            <p:cNvPr id="17" name="Group 16">
              <a:extLst>
                <a:ext uri="{FF2B5EF4-FFF2-40B4-BE49-F238E27FC236}">
                  <a16:creationId xmlns:a16="http://schemas.microsoft.com/office/drawing/2014/main" id="{458C3609-B63C-48D6-88F1-9A53282ACDEE}"/>
                </a:ext>
              </a:extLst>
            </p:cNvPr>
            <p:cNvGrpSpPr/>
            <p:nvPr/>
          </p:nvGrpSpPr>
          <p:grpSpPr>
            <a:xfrm>
              <a:off x="1237818" y="2282846"/>
              <a:ext cx="1051671" cy="589738"/>
              <a:chOff x="1237818" y="2282846"/>
              <a:chExt cx="1051671" cy="589738"/>
            </a:xfrm>
          </p:grpSpPr>
          <p:sp>
            <p:nvSpPr>
              <p:cNvPr id="100" name="ZoneTexte 184">
                <a:extLst>
                  <a:ext uri="{FF2B5EF4-FFF2-40B4-BE49-F238E27FC236}">
                    <a16:creationId xmlns:a16="http://schemas.microsoft.com/office/drawing/2014/main" id="{02EC541E-AB24-4022-AEB8-D0302B61027E}"/>
                  </a:ext>
                </a:extLst>
              </p:cNvPr>
              <p:cNvSpPr txBox="1">
                <a:spLocks/>
              </p:cNvSpPr>
              <p:nvPr/>
            </p:nvSpPr>
            <p:spPr>
              <a:xfrm>
                <a:off x="1237818" y="2534030"/>
                <a:ext cx="1051671" cy="338554"/>
              </a:xfrm>
              <a:prstGeom prst="rect">
                <a:avLst/>
              </a:prstGeom>
              <a:noFill/>
            </p:spPr>
            <p:txBody>
              <a:bodyPr wrap="none" lIns="108000" rIns="108000" rtlCol="0">
                <a:spAutoFit/>
              </a:bodyPr>
              <a:lstStyle/>
              <a:p>
                <a:pPr algn="ctr"/>
                <a:r>
                  <a:rPr lang="fr-FR" sz="800" b="1">
                    <a:solidFill>
                      <a:srgbClr val="002060"/>
                    </a:solidFill>
                  </a:rPr>
                  <a:t>Authentification</a:t>
                </a:r>
              </a:p>
              <a:p>
                <a:pPr algn="ctr"/>
                <a:r>
                  <a:rPr lang="fr-FR" sz="800" b="1">
                    <a:solidFill>
                      <a:srgbClr val="002060"/>
                    </a:solidFill>
                  </a:rPr>
                  <a:t>Partenaires</a:t>
                </a:r>
              </a:p>
            </p:txBody>
          </p:sp>
          <p:sp>
            <p:nvSpPr>
              <p:cNvPr id="106" name="AutoShape 154">
                <a:extLst>
                  <a:ext uri="{FF2B5EF4-FFF2-40B4-BE49-F238E27FC236}">
                    <a16:creationId xmlns:a16="http://schemas.microsoft.com/office/drawing/2014/main" id="{19709E9E-4F79-4B5A-B90A-B304FB8642E3}"/>
                  </a:ext>
                </a:extLst>
              </p:cNvPr>
              <p:cNvSpPr>
                <a:spLocks noChangeArrowheads="1"/>
              </p:cNvSpPr>
              <p:nvPr/>
            </p:nvSpPr>
            <p:spPr bwMode="auto">
              <a:xfrm>
                <a:off x="1437096" y="2282846"/>
                <a:ext cx="271711" cy="252000"/>
              </a:xfrm>
              <a:prstGeom prst="flowChartDecision">
                <a:avLst/>
              </a:prstGeom>
              <a:solidFill>
                <a:srgbClr val="FF6363"/>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107" name="Rectangle 106">
                <a:extLst>
                  <a:ext uri="{FF2B5EF4-FFF2-40B4-BE49-F238E27FC236}">
                    <a16:creationId xmlns:a16="http://schemas.microsoft.com/office/drawing/2014/main" id="{924D28AA-44EB-4BD4-8C02-3477E346B906}"/>
                  </a:ext>
                </a:extLst>
              </p:cNvPr>
              <p:cNvSpPr>
                <a:spLocks/>
              </p:cNvSpPr>
              <p:nvPr/>
            </p:nvSpPr>
            <p:spPr>
              <a:xfrm>
                <a:off x="1573397" y="2282846"/>
                <a:ext cx="241615" cy="252000"/>
              </a:xfrm>
              <a:prstGeom prst="rect">
                <a:avLst/>
              </a:prstGeom>
              <a:solidFill>
                <a:srgbClr val="FF636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grpSp>
        <p:sp>
          <p:nvSpPr>
            <p:cNvPr id="108" name="AutoShape 154">
              <a:extLst>
                <a:ext uri="{FF2B5EF4-FFF2-40B4-BE49-F238E27FC236}">
                  <a16:creationId xmlns:a16="http://schemas.microsoft.com/office/drawing/2014/main" id="{3959CC38-9BD7-483D-BB1E-C81F4FDB914C}"/>
                </a:ext>
              </a:extLst>
            </p:cNvPr>
            <p:cNvSpPr>
              <a:spLocks noChangeArrowheads="1"/>
            </p:cNvSpPr>
            <p:nvPr/>
          </p:nvSpPr>
          <p:spPr bwMode="auto">
            <a:xfrm>
              <a:off x="1692408" y="2269054"/>
              <a:ext cx="252000" cy="252000"/>
            </a:xfrm>
            <a:prstGeom prst="flowChartDecision">
              <a:avLst/>
            </a:prstGeom>
            <a:solidFill>
              <a:srgbClr val="FF6363"/>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grpSp>
        <p:nvGrpSpPr>
          <p:cNvPr id="99" name="Group 98">
            <a:extLst>
              <a:ext uri="{FF2B5EF4-FFF2-40B4-BE49-F238E27FC236}">
                <a16:creationId xmlns:a16="http://schemas.microsoft.com/office/drawing/2014/main" id="{7C77C35E-A4C7-44C3-8736-B4FFB9975CD0}"/>
              </a:ext>
            </a:extLst>
          </p:cNvPr>
          <p:cNvGrpSpPr>
            <a:grpSpLocks/>
          </p:cNvGrpSpPr>
          <p:nvPr/>
        </p:nvGrpSpPr>
        <p:grpSpPr>
          <a:xfrm>
            <a:off x="2576467" y="2364523"/>
            <a:ext cx="841678" cy="614739"/>
            <a:chOff x="3467423" y="2505233"/>
            <a:chExt cx="841678" cy="614739"/>
          </a:xfrm>
        </p:grpSpPr>
        <p:sp>
          <p:nvSpPr>
            <p:cNvPr id="101" name="ZoneTexte 182">
              <a:extLst>
                <a:ext uri="{FF2B5EF4-FFF2-40B4-BE49-F238E27FC236}">
                  <a16:creationId xmlns:a16="http://schemas.microsoft.com/office/drawing/2014/main" id="{9FB7703C-8CC8-468B-AF6B-311CF3384406}"/>
                </a:ext>
              </a:extLst>
            </p:cNvPr>
            <p:cNvSpPr txBox="1">
              <a:spLocks/>
            </p:cNvSpPr>
            <p:nvPr/>
          </p:nvSpPr>
          <p:spPr>
            <a:xfrm>
              <a:off x="3467423" y="2781418"/>
              <a:ext cx="841678" cy="338554"/>
            </a:xfrm>
            <a:prstGeom prst="rect">
              <a:avLst/>
            </a:prstGeom>
            <a:noFill/>
          </p:spPr>
          <p:txBody>
            <a:bodyPr wrap="none" lIns="108000" rIns="108000" rtlCol="0">
              <a:spAutoFit/>
            </a:bodyPr>
            <a:lstStyle/>
            <a:p>
              <a:pPr algn="ctr"/>
              <a:r>
                <a:rPr lang="fr-FR" sz="800" b="1">
                  <a:solidFill>
                    <a:srgbClr val="002060"/>
                  </a:solidFill>
                </a:rPr>
                <a:t>Référentiels</a:t>
              </a:r>
            </a:p>
            <a:p>
              <a:pPr algn="ctr"/>
              <a:r>
                <a:rPr lang="fr-FR" sz="800" b="1">
                  <a:solidFill>
                    <a:srgbClr val="002060"/>
                  </a:solidFill>
                </a:rPr>
                <a:t>EPP</a:t>
              </a:r>
            </a:p>
          </p:txBody>
        </p:sp>
        <p:sp>
          <p:nvSpPr>
            <p:cNvPr id="102" name="AutoShape 154">
              <a:extLst>
                <a:ext uri="{FF2B5EF4-FFF2-40B4-BE49-F238E27FC236}">
                  <a16:creationId xmlns:a16="http://schemas.microsoft.com/office/drawing/2014/main" id="{0DE8BA64-5D5D-4BAD-B005-328932623E91}"/>
                </a:ext>
              </a:extLst>
            </p:cNvPr>
            <p:cNvSpPr>
              <a:spLocks noChangeArrowheads="1"/>
            </p:cNvSpPr>
            <p:nvPr/>
          </p:nvSpPr>
          <p:spPr bwMode="auto">
            <a:xfrm>
              <a:off x="3762262" y="2505233"/>
              <a:ext cx="252000" cy="252000"/>
            </a:xfrm>
            <a:prstGeom prst="flowChartDecision">
              <a:avLst/>
            </a:prstGeom>
            <a:solidFill>
              <a:srgbClr val="B24669"/>
            </a:solid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sp>
          <p:nvSpPr>
            <p:cNvPr id="103" name="Rectangle 102">
              <a:extLst>
                <a:ext uri="{FF2B5EF4-FFF2-40B4-BE49-F238E27FC236}">
                  <a16:creationId xmlns:a16="http://schemas.microsoft.com/office/drawing/2014/main" id="{1F304917-684C-43D9-9D7B-B6ECEEBE4495}"/>
                </a:ext>
              </a:extLst>
            </p:cNvPr>
            <p:cNvSpPr>
              <a:spLocks/>
            </p:cNvSpPr>
            <p:nvPr/>
          </p:nvSpPr>
          <p:spPr>
            <a:xfrm>
              <a:off x="3888262" y="2505233"/>
              <a:ext cx="133259" cy="252000"/>
            </a:xfrm>
            <a:prstGeom prst="rect">
              <a:avLst/>
            </a:prstGeom>
            <a:solidFill>
              <a:srgbClr val="B2466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09" name="AutoShape 154">
              <a:extLst>
                <a:ext uri="{FF2B5EF4-FFF2-40B4-BE49-F238E27FC236}">
                  <a16:creationId xmlns:a16="http://schemas.microsoft.com/office/drawing/2014/main" id="{3E6F8246-F5B6-47EB-8EF8-687C03EF89F9}"/>
                </a:ext>
              </a:extLst>
            </p:cNvPr>
            <p:cNvSpPr>
              <a:spLocks noChangeArrowheads="1"/>
            </p:cNvSpPr>
            <p:nvPr/>
          </p:nvSpPr>
          <p:spPr bwMode="auto">
            <a:xfrm>
              <a:off x="3888262" y="2505233"/>
              <a:ext cx="252000" cy="252000"/>
            </a:xfrm>
            <a:prstGeom prst="flowChartDecision">
              <a:avLst/>
            </a:prstGeom>
            <a:solidFill>
              <a:srgbClr val="B24669"/>
            </a:solidFill>
            <a:ln w="9525"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b="1" kern="0">
                <a:latin typeface="Arial"/>
                <a:cs typeface="Arial"/>
              </a:endParaRPr>
            </a:p>
          </p:txBody>
        </p:sp>
      </p:grpSp>
      <p:sp>
        <p:nvSpPr>
          <p:cNvPr id="93" name="Espace réservé de la date 19">
            <a:extLst>
              <a:ext uri="{FF2B5EF4-FFF2-40B4-BE49-F238E27FC236}">
                <a16:creationId xmlns:a16="http://schemas.microsoft.com/office/drawing/2014/main" id="{EF3AA846-8E14-4966-86AC-83112DAD6992}"/>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110" name="Espace réservé du numéro de diapositive 21">
            <a:extLst>
              <a:ext uri="{FF2B5EF4-FFF2-40B4-BE49-F238E27FC236}">
                <a16:creationId xmlns:a16="http://schemas.microsoft.com/office/drawing/2014/main" id="{00E7BAFB-CCE2-4EDD-B633-A40DCDF0E6CD}"/>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18</a:t>
            </a:fld>
            <a:endParaRPr lang="fr-FR" sz="750"/>
          </a:p>
        </p:txBody>
      </p:sp>
    </p:spTree>
    <p:extLst>
      <p:ext uri="{BB962C8B-B14F-4D97-AF65-F5344CB8AC3E}">
        <p14:creationId xmlns:p14="http://schemas.microsoft.com/office/powerpoint/2010/main" val="1156947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06186" y="220542"/>
            <a:ext cx="8457922" cy="480000"/>
          </a:xfrm>
        </p:spPr>
        <p:txBody>
          <a:bodyPr/>
          <a:lstStyle/>
          <a:p>
            <a:r>
              <a:rPr lang="fr-FR" sz="2400"/>
              <a:t>Actions tactiques identifiées</a:t>
            </a:r>
          </a:p>
        </p:txBody>
      </p:sp>
      <p:sp>
        <p:nvSpPr>
          <p:cNvPr id="94" name="Rectangle 93">
            <a:extLst>
              <a:ext uri="{FF2B5EF4-FFF2-40B4-BE49-F238E27FC236}">
                <a16:creationId xmlns:a16="http://schemas.microsoft.com/office/drawing/2014/main" id="{A69D2153-1B7A-42EC-8AA9-45584954C7DA}"/>
              </a:ext>
            </a:extLst>
          </p:cNvPr>
          <p:cNvSpPr>
            <a:spLocks/>
          </p:cNvSpPr>
          <p:nvPr/>
        </p:nvSpPr>
        <p:spPr>
          <a:xfrm>
            <a:off x="5287348" y="1163507"/>
            <a:ext cx="3987280" cy="5160176"/>
          </a:xfrm>
          <a:prstGeom prst="rect">
            <a:avLst/>
          </a:prstGeom>
          <a:noFill/>
          <a:ln w="19050">
            <a:solidFill>
              <a:schemeClr val="accent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endParaRPr lang="fr-FR" sz="1100" b="1">
              <a:solidFill>
                <a:schemeClr val="accent5"/>
              </a:solidFill>
              <a:ea typeface="+mj-ea"/>
              <a:cs typeface="+mj-cs"/>
            </a:endParaRPr>
          </a:p>
        </p:txBody>
      </p:sp>
      <p:sp>
        <p:nvSpPr>
          <p:cNvPr id="95" name="Rectangle 94">
            <a:extLst>
              <a:ext uri="{FF2B5EF4-FFF2-40B4-BE49-F238E27FC236}">
                <a16:creationId xmlns:a16="http://schemas.microsoft.com/office/drawing/2014/main" id="{9F5C42B9-4296-4674-B385-4B6238120A99}"/>
              </a:ext>
            </a:extLst>
          </p:cNvPr>
          <p:cNvSpPr>
            <a:spLocks/>
          </p:cNvSpPr>
          <p:nvPr/>
        </p:nvSpPr>
        <p:spPr>
          <a:xfrm>
            <a:off x="631373" y="1163507"/>
            <a:ext cx="3987280" cy="5160176"/>
          </a:xfrm>
          <a:prstGeom prst="rect">
            <a:avLst/>
          </a:prstGeom>
          <a:noFill/>
          <a:ln w="19050">
            <a:solidFill>
              <a:schemeClr val="accent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endParaRPr lang="fr-FR" sz="1100" b="1">
              <a:solidFill>
                <a:schemeClr val="accent5"/>
              </a:solidFill>
              <a:ea typeface="+mj-ea"/>
              <a:cs typeface="+mj-cs"/>
            </a:endParaRPr>
          </a:p>
        </p:txBody>
      </p:sp>
      <p:sp>
        <p:nvSpPr>
          <p:cNvPr id="96" name="ZoneTexte 15">
            <a:extLst>
              <a:ext uri="{FF2B5EF4-FFF2-40B4-BE49-F238E27FC236}">
                <a16:creationId xmlns:a16="http://schemas.microsoft.com/office/drawing/2014/main" id="{E6078A40-6BB2-4843-A758-3CDB73BF33FA}"/>
              </a:ext>
            </a:extLst>
          </p:cNvPr>
          <p:cNvSpPr txBox="1">
            <a:spLocks/>
          </p:cNvSpPr>
          <p:nvPr/>
        </p:nvSpPr>
        <p:spPr>
          <a:xfrm>
            <a:off x="863682" y="836539"/>
            <a:ext cx="3522662" cy="707886"/>
          </a:xfrm>
          <a:prstGeom prst="rect">
            <a:avLst/>
          </a:prstGeom>
          <a:solidFill>
            <a:schemeClr val="bg1"/>
          </a:solidFill>
        </p:spPr>
        <p:txBody>
          <a:bodyPr wrap="square" lIns="108000" rIns="108000" rtlCol="0">
            <a:spAutoFit/>
          </a:bodyPr>
          <a:lstStyle/>
          <a:p>
            <a:pPr algn="ctr"/>
            <a:r>
              <a:rPr lang="fr-FR" sz="2000" b="1">
                <a:solidFill>
                  <a:schemeClr val="accent1"/>
                </a:solidFill>
              </a:rPr>
              <a:t>Customisation des</a:t>
            </a:r>
            <a:br>
              <a:rPr lang="fr-FR" sz="2000" b="1">
                <a:solidFill>
                  <a:schemeClr val="accent1"/>
                </a:solidFill>
              </a:rPr>
            </a:br>
            <a:r>
              <a:rPr lang="fr-FR" sz="2000" b="1">
                <a:solidFill>
                  <a:schemeClr val="accent1"/>
                </a:solidFill>
              </a:rPr>
              <a:t>interfaces</a:t>
            </a:r>
          </a:p>
        </p:txBody>
      </p:sp>
      <p:sp>
        <p:nvSpPr>
          <p:cNvPr id="97" name="ZoneTexte 15">
            <a:extLst>
              <a:ext uri="{FF2B5EF4-FFF2-40B4-BE49-F238E27FC236}">
                <a16:creationId xmlns:a16="http://schemas.microsoft.com/office/drawing/2014/main" id="{388423B1-23C3-4959-A87F-9348CE640DE8}"/>
              </a:ext>
            </a:extLst>
          </p:cNvPr>
          <p:cNvSpPr txBox="1">
            <a:spLocks/>
          </p:cNvSpPr>
          <p:nvPr/>
        </p:nvSpPr>
        <p:spPr>
          <a:xfrm>
            <a:off x="6061910" y="836539"/>
            <a:ext cx="2438157" cy="707886"/>
          </a:xfrm>
          <a:prstGeom prst="rect">
            <a:avLst/>
          </a:prstGeom>
          <a:solidFill>
            <a:schemeClr val="bg1"/>
          </a:solidFill>
        </p:spPr>
        <p:txBody>
          <a:bodyPr wrap="square" lIns="108000" rIns="108000" rtlCol="0">
            <a:spAutoFit/>
          </a:bodyPr>
          <a:lstStyle/>
          <a:p>
            <a:pPr algn="ctr"/>
            <a:r>
              <a:rPr lang="fr-FR" sz="2000" b="1">
                <a:solidFill>
                  <a:schemeClr val="accent1"/>
                </a:solidFill>
              </a:rPr>
              <a:t>Virtualisation des données</a:t>
            </a:r>
          </a:p>
        </p:txBody>
      </p:sp>
      <p:sp>
        <p:nvSpPr>
          <p:cNvPr id="98" name="TextBox 29">
            <a:extLst>
              <a:ext uri="{FF2B5EF4-FFF2-40B4-BE49-F238E27FC236}">
                <a16:creationId xmlns:a16="http://schemas.microsoft.com/office/drawing/2014/main" id="{A08C077C-F09A-412A-BD4C-65BE02E513E6}"/>
              </a:ext>
            </a:extLst>
          </p:cNvPr>
          <p:cNvSpPr txBox="1">
            <a:spLocks/>
          </p:cNvSpPr>
          <p:nvPr/>
        </p:nvSpPr>
        <p:spPr>
          <a:xfrm>
            <a:off x="631372" y="1595380"/>
            <a:ext cx="1044000" cy="261610"/>
          </a:xfrm>
          <a:prstGeom prst="rect">
            <a:avLst/>
          </a:prstGeom>
          <a:solidFill>
            <a:schemeClr val="accent1"/>
          </a:solidFill>
          <a:ln w="12700">
            <a:noFill/>
            <a:prstDash val="solid"/>
          </a:ln>
        </p:spPr>
        <p:txBody>
          <a:bodyPr wrap="square" lIns="108000" rIns="108000" rtlCol="0">
            <a:spAutoFit/>
          </a:bodyPr>
          <a:lstStyle/>
          <a:p>
            <a:pPr algn="ctr"/>
            <a:r>
              <a:rPr lang="fr-FR" sz="1100" b="1">
                <a:solidFill>
                  <a:schemeClr val="bg1"/>
                </a:solidFill>
              </a:rPr>
              <a:t>OBJECTIF</a:t>
            </a:r>
          </a:p>
        </p:txBody>
      </p:sp>
      <p:sp>
        <p:nvSpPr>
          <p:cNvPr id="99" name="TextBox 31">
            <a:extLst>
              <a:ext uri="{FF2B5EF4-FFF2-40B4-BE49-F238E27FC236}">
                <a16:creationId xmlns:a16="http://schemas.microsoft.com/office/drawing/2014/main" id="{F951A4C3-F6FA-4FFD-A5AF-91963F4869C8}"/>
              </a:ext>
            </a:extLst>
          </p:cNvPr>
          <p:cNvSpPr txBox="1">
            <a:spLocks/>
          </p:cNvSpPr>
          <p:nvPr/>
        </p:nvSpPr>
        <p:spPr>
          <a:xfrm>
            <a:off x="631372" y="2691636"/>
            <a:ext cx="2160000" cy="261610"/>
          </a:xfrm>
          <a:prstGeom prst="rect">
            <a:avLst/>
          </a:prstGeom>
          <a:solidFill>
            <a:schemeClr val="accent1"/>
          </a:solidFill>
          <a:ln w="12700">
            <a:noFill/>
            <a:prstDash val="solid"/>
          </a:ln>
        </p:spPr>
        <p:txBody>
          <a:bodyPr wrap="square" lIns="108000" rIns="108000" rtlCol="0">
            <a:spAutoFit/>
          </a:bodyPr>
          <a:lstStyle/>
          <a:p>
            <a:pPr algn="ctr"/>
            <a:r>
              <a:rPr lang="fr-FR" sz="1100" b="1">
                <a:solidFill>
                  <a:schemeClr val="bg1"/>
                </a:solidFill>
              </a:rPr>
              <a:t>ACTEURS</a:t>
            </a:r>
          </a:p>
        </p:txBody>
      </p:sp>
      <p:sp>
        <p:nvSpPr>
          <p:cNvPr id="100" name="TextBox 33">
            <a:extLst>
              <a:ext uri="{FF2B5EF4-FFF2-40B4-BE49-F238E27FC236}">
                <a16:creationId xmlns:a16="http://schemas.microsoft.com/office/drawing/2014/main" id="{9F5B4526-DDC5-4E92-9914-A903B05E18C7}"/>
              </a:ext>
            </a:extLst>
          </p:cNvPr>
          <p:cNvSpPr txBox="1">
            <a:spLocks/>
          </p:cNvSpPr>
          <p:nvPr/>
        </p:nvSpPr>
        <p:spPr>
          <a:xfrm>
            <a:off x="631372" y="3787892"/>
            <a:ext cx="3313652" cy="270341"/>
          </a:xfrm>
          <a:prstGeom prst="rect">
            <a:avLst/>
          </a:prstGeom>
          <a:solidFill>
            <a:schemeClr val="accent1"/>
          </a:solidFill>
          <a:ln w="12700">
            <a:noFill/>
            <a:prstDash val="solid"/>
          </a:ln>
        </p:spPr>
        <p:txBody>
          <a:bodyPr wrap="square" lIns="108000" rIns="108000" rtlCol="0">
            <a:spAutoFit/>
          </a:bodyPr>
          <a:lstStyle/>
          <a:p>
            <a:pPr algn="ctr"/>
            <a:r>
              <a:rPr lang="fr-FR" sz="1100" b="1">
                <a:solidFill>
                  <a:schemeClr val="bg1"/>
                </a:solidFill>
              </a:rPr>
              <a:t>PERIMETRE CONCERNE</a:t>
            </a:r>
          </a:p>
        </p:txBody>
      </p:sp>
      <p:sp>
        <p:nvSpPr>
          <p:cNvPr id="101" name="TextBox 33">
            <a:extLst>
              <a:ext uri="{FF2B5EF4-FFF2-40B4-BE49-F238E27FC236}">
                <a16:creationId xmlns:a16="http://schemas.microsoft.com/office/drawing/2014/main" id="{8BB62ECD-D174-416A-8306-E4B45D760A54}"/>
              </a:ext>
            </a:extLst>
          </p:cNvPr>
          <p:cNvSpPr txBox="1">
            <a:spLocks/>
          </p:cNvSpPr>
          <p:nvPr/>
        </p:nvSpPr>
        <p:spPr>
          <a:xfrm>
            <a:off x="631372" y="4892879"/>
            <a:ext cx="3987280" cy="270341"/>
          </a:xfrm>
          <a:prstGeom prst="rect">
            <a:avLst/>
          </a:prstGeom>
          <a:solidFill>
            <a:schemeClr val="accent1"/>
          </a:solidFill>
          <a:ln w="12700">
            <a:noFill/>
            <a:prstDash val="solid"/>
          </a:ln>
        </p:spPr>
        <p:txBody>
          <a:bodyPr wrap="square" lIns="108000" rIns="108000" rtlCol="0">
            <a:spAutoFit/>
          </a:bodyPr>
          <a:lstStyle/>
          <a:p>
            <a:pPr algn="ctr"/>
            <a:r>
              <a:rPr lang="fr-FR" sz="1100" b="1">
                <a:solidFill>
                  <a:schemeClr val="bg1"/>
                </a:solidFill>
              </a:rPr>
              <a:t>MISE EN PLACE OPÉRATIONNELLE PROGRESSIVE</a:t>
            </a:r>
          </a:p>
        </p:txBody>
      </p:sp>
      <p:sp>
        <p:nvSpPr>
          <p:cNvPr id="102" name="TextBox 12">
            <a:extLst>
              <a:ext uri="{FF2B5EF4-FFF2-40B4-BE49-F238E27FC236}">
                <a16:creationId xmlns:a16="http://schemas.microsoft.com/office/drawing/2014/main" id="{99CA2FD8-35AC-473D-94C4-7122873D2FBD}"/>
              </a:ext>
            </a:extLst>
          </p:cNvPr>
          <p:cNvSpPr txBox="1">
            <a:spLocks/>
          </p:cNvSpPr>
          <p:nvPr/>
        </p:nvSpPr>
        <p:spPr>
          <a:xfrm>
            <a:off x="836568" y="1883501"/>
            <a:ext cx="3576890" cy="769441"/>
          </a:xfrm>
          <a:prstGeom prst="rect">
            <a:avLst/>
          </a:prstGeom>
          <a:noFill/>
        </p:spPr>
        <p:txBody>
          <a:bodyPr wrap="square" lIns="108000" rIns="108000" rtlCol="0">
            <a:spAutoFit/>
          </a:bodyPr>
          <a:lstStyle/>
          <a:p>
            <a:pPr algn="just"/>
            <a:r>
              <a:rPr lang="fr-FR" sz="1100"/>
              <a:t>Faire apparaître le libellé </a:t>
            </a:r>
            <a:r>
              <a:rPr lang="fr-FR" sz="1100" b="1">
                <a:solidFill>
                  <a:schemeClr val="accent1"/>
                </a:solidFill>
              </a:rPr>
              <a:t>Académie de Normandie </a:t>
            </a:r>
            <a:r>
              <a:rPr lang="fr-FR" sz="1100"/>
              <a:t>(au lieu de Caen/Rouen), en priorité au niveau des </a:t>
            </a:r>
            <a:r>
              <a:rPr lang="fr-FR" sz="1100" b="1">
                <a:solidFill>
                  <a:schemeClr val="accent1"/>
                </a:solidFill>
              </a:rPr>
              <a:t>applications visibles du grand public,</a:t>
            </a:r>
            <a:r>
              <a:rPr lang="fr-FR" sz="1100" b="1">
                <a:solidFill>
                  <a:schemeClr val="bg2"/>
                </a:solidFill>
              </a:rPr>
              <a:t> </a:t>
            </a:r>
            <a:r>
              <a:rPr lang="fr-FR" sz="1100"/>
              <a:t>voire des agents</a:t>
            </a:r>
          </a:p>
        </p:txBody>
      </p:sp>
      <p:sp>
        <p:nvSpPr>
          <p:cNvPr id="103" name="TextBox 30">
            <a:extLst>
              <a:ext uri="{FF2B5EF4-FFF2-40B4-BE49-F238E27FC236}">
                <a16:creationId xmlns:a16="http://schemas.microsoft.com/office/drawing/2014/main" id="{C1A1C3E9-87EF-4C34-A3CC-D7CB25CEE08E}"/>
              </a:ext>
            </a:extLst>
          </p:cNvPr>
          <p:cNvSpPr txBox="1">
            <a:spLocks/>
          </p:cNvSpPr>
          <p:nvPr/>
        </p:nvSpPr>
        <p:spPr>
          <a:xfrm>
            <a:off x="849769" y="2990297"/>
            <a:ext cx="3576890" cy="754053"/>
          </a:xfrm>
          <a:prstGeom prst="rect">
            <a:avLst/>
          </a:prstGeom>
          <a:noFill/>
        </p:spPr>
        <p:txBody>
          <a:bodyPr wrap="square" lIns="108000" rIns="108000" rtlCol="0">
            <a:spAutoFit/>
          </a:bodyPr>
          <a:lstStyle/>
          <a:p>
            <a:pPr marL="171450" indent="-171450" algn="just">
              <a:spcAft>
                <a:spcPts val="600"/>
              </a:spcAft>
              <a:buFont typeface="Wingdings" panose="05000000000000000000" pitchFamily="2" charset="2"/>
              <a:buChar char="ü"/>
            </a:pPr>
            <a:r>
              <a:rPr lang="fr-FR" sz="1100"/>
              <a:t>CPN</a:t>
            </a:r>
          </a:p>
          <a:p>
            <a:pPr marL="171450" indent="-171450" algn="just">
              <a:spcAft>
                <a:spcPts val="600"/>
              </a:spcAft>
              <a:buFont typeface="Wingdings" panose="05000000000000000000" pitchFamily="2" charset="2"/>
              <a:buChar char="ü"/>
            </a:pPr>
            <a:r>
              <a:rPr lang="fr-FR" sz="1100"/>
              <a:t>Missions nationales</a:t>
            </a:r>
          </a:p>
          <a:p>
            <a:pPr marL="171450" indent="-171450" algn="just">
              <a:spcAft>
                <a:spcPts val="600"/>
              </a:spcAft>
              <a:buFont typeface="Wingdings" panose="05000000000000000000" pitchFamily="2" charset="2"/>
              <a:buChar char="ü"/>
            </a:pPr>
            <a:r>
              <a:rPr lang="fr-FR" sz="1100"/>
              <a:t>DSI académie de Normandie</a:t>
            </a:r>
          </a:p>
        </p:txBody>
      </p:sp>
      <p:sp>
        <p:nvSpPr>
          <p:cNvPr id="106" name="TextBox 32">
            <a:extLst>
              <a:ext uri="{FF2B5EF4-FFF2-40B4-BE49-F238E27FC236}">
                <a16:creationId xmlns:a16="http://schemas.microsoft.com/office/drawing/2014/main" id="{5899E791-8BEE-409F-A423-6F2DA35A84CA}"/>
              </a:ext>
            </a:extLst>
          </p:cNvPr>
          <p:cNvSpPr txBox="1">
            <a:spLocks/>
          </p:cNvSpPr>
          <p:nvPr/>
        </p:nvSpPr>
        <p:spPr>
          <a:xfrm>
            <a:off x="849768" y="4140363"/>
            <a:ext cx="3689755" cy="430887"/>
          </a:xfrm>
          <a:prstGeom prst="rect">
            <a:avLst/>
          </a:prstGeom>
          <a:noFill/>
        </p:spPr>
        <p:txBody>
          <a:bodyPr wrap="square" lIns="108000" rIns="108000" rtlCol="0">
            <a:spAutoFit/>
          </a:bodyPr>
          <a:lstStyle/>
          <a:p>
            <a:pPr marL="171450" indent="-171450" algn="just">
              <a:spcAft>
                <a:spcPts val="600"/>
              </a:spcAft>
              <a:buFont typeface="Wingdings" panose="05000000000000000000" pitchFamily="2" charset="2"/>
              <a:buChar char="ü"/>
            </a:pPr>
            <a:r>
              <a:rPr lang="fr-FR" sz="1100"/>
              <a:t>Tous les portails qui font référence aux ex-académies de Caen / Rouen (Cyclades, Onde, </a:t>
            </a:r>
            <a:r>
              <a:rPr lang="fr-FR" sz="1100" i="1"/>
              <a:t>…)</a:t>
            </a:r>
          </a:p>
        </p:txBody>
      </p:sp>
      <p:grpSp>
        <p:nvGrpSpPr>
          <p:cNvPr id="108" name="Barrel-Purple-Background">
            <a:extLst>
              <a:ext uri="{FF2B5EF4-FFF2-40B4-BE49-F238E27FC236}">
                <a16:creationId xmlns:a16="http://schemas.microsoft.com/office/drawing/2014/main" id="{6001EF73-6EB7-4F99-953D-E48551F04291}"/>
              </a:ext>
            </a:extLst>
          </p:cNvPr>
          <p:cNvGrpSpPr>
            <a:grpSpLocks noChangeAspect="1"/>
          </p:cNvGrpSpPr>
          <p:nvPr/>
        </p:nvGrpSpPr>
        <p:grpSpPr>
          <a:xfrm>
            <a:off x="731697" y="5383090"/>
            <a:ext cx="288000" cy="288000"/>
            <a:chOff x="345600" y="3053628"/>
            <a:chExt cx="900000" cy="900000"/>
          </a:xfrm>
        </p:grpSpPr>
        <p:pic>
          <p:nvPicPr>
            <p:cNvPr id="109" name="Background-purple">
              <a:extLst>
                <a:ext uri="{FF2B5EF4-FFF2-40B4-BE49-F238E27FC236}">
                  <a16:creationId xmlns:a16="http://schemas.microsoft.com/office/drawing/2014/main" id="{E3AF7910-DD2D-499A-8FB4-A480053C4B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600" y="3053628"/>
              <a:ext cx="900000" cy="900000"/>
            </a:xfrm>
            <a:prstGeom prst="rect">
              <a:avLst/>
            </a:prstGeom>
            <a:noFill/>
          </p:spPr>
        </p:pic>
        <p:pic>
          <p:nvPicPr>
            <p:cNvPr id="110" name="Graphic 14" descr="Database">
              <a:extLst>
                <a:ext uri="{FF2B5EF4-FFF2-40B4-BE49-F238E27FC236}">
                  <a16:creationId xmlns:a16="http://schemas.microsoft.com/office/drawing/2014/main" id="{2D7550BB-AC47-43FC-A1D8-B0C2A4E7A5E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2969" y="3180997"/>
              <a:ext cx="645263" cy="645263"/>
            </a:xfrm>
            <a:prstGeom prst="rect">
              <a:avLst/>
            </a:prstGeom>
          </p:spPr>
        </p:pic>
      </p:grpSp>
      <p:pic>
        <p:nvPicPr>
          <p:cNvPr id="111" name="Social-Purple-Background">
            <a:extLst>
              <a:ext uri="{FF2B5EF4-FFF2-40B4-BE49-F238E27FC236}">
                <a16:creationId xmlns:a16="http://schemas.microsoft.com/office/drawing/2014/main" id="{DE8FB1E5-7598-477C-956B-B5E61D7A486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1697" y="5837465"/>
            <a:ext cx="288000" cy="288000"/>
          </a:xfrm>
          <a:prstGeom prst="rect">
            <a:avLst/>
          </a:prstGeom>
        </p:spPr>
      </p:pic>
      <p:sp>
        <p:nvSpPr>
          <p:cNvPr id="113" name="Rectangle 112">
            <a:extLst>
              <a:ext uri="{FF2B5EF4-FFF2-40B4-BE49-F238E27FC236}">
                <a16:creationId xmlns:a16="http://schemas.microsoft.com/office/drawing/2014/main" id="{FDF1740C-6D90-41A8-A3E5-D29187D743CC}"/>
              </a:ext>
            </a:extLst>
          </p:cNvPr>
          <p:cNvSpPr>
            <a:spLocks/>
          </p:cNvSpPr>
          <p:nvPr/>
        </p:nvSpPr>
        <p:spPr>
          <a:xfrm>
            <a:off x="1079171" y="5311647"/>
            <a:ext cx="3460352" cy="430887"/>
          </a:xfrm>
          <a:prstGeom prst="rect">
            <a:avLst/>
          </a:prstGeom>
        </p:spPr>
        <p:txBody>
          <a:bodyPr wrap="square" anchor="ctr">
            <a:spAutoFit/>
          </a:bodyPr>
          <a:lstStyle/>
          <a:p>
            <a:r>
              <a:rPr lang="fr-FR" sz="1100"/>
              <a:t>Identifier précisément les applications nécessitant une intervention…</a:t>
            </a:r>
          </a:p>
        </p:txBody>
      </p:sp>
      <p:sp>
        <p:nvSpPr>
          <p:cNvPr id="115" name="Rectangle 114">
            <a:extLst>
              <a:ext uri="{FF2B5EF4-FFF2-40B4-BE49-F238E27FC236}">
                <a16:creationId xmlns:a16="http://schemas.microsoft.com/office/drawing/2014/main" id="{FC138AF0-1E83-427A-B0C3-911110A4C303}"/>
              </a:ext>
            </a:extLst>
          </p:cNvPr>
          <p:cNvSpPr>
            <a:spLocks/>
          </p:cNvSpPr>
          <p:nvPr/>
        </p:nvSpPr>
        <p:spPr>
          <a:xfrm>
            <a:off x="1079170" y="5779217"/>
            <a:ext cx="3604347" cy="430887"/>
          </a:xfrm>
          <a:prstGeom prst="rect">
            <a:avLst/>
          </a:prstGeom>
        </p:spPr>
        <p:txBody>
          <a:bodyPr wrap="square" anchor="ctr">
            <a:spAutoFit/>
          </a:bodyPr>
          <a:lstStyle/>
          <a:p>
            <a:r>
              <a:rPr lang="fr-FR" sz="1100"/>
              <a:t>… et implémenter les modifications visuelles au niveau des portails</a:t>
            </a:r>
          </a:p>
        </p:txBody>
      </p:sp>
      <p:sp>
        <p:nvSpPr>
          <p:cNvPr id="116" name="TextBox 29">
            <a:extLst>
              <a:ext uri="{FF2B5EF4-FFF2-40B4-BE49-F238E27FC236}">
                <a16:creationId xmlns:a16="http://schemas.microsoft.com/office/drawing/2014/main" id="{D3B799CD-51DF-4985-A40B-DC1B60D67384}"/>
              </a:ext>
            </a:extLst>
          </p:cNvPr>
          <p:cNvSpPr txBox="1">
            <a:spLocks/>
          </p:cNvSpPr>
          <p:nvPr/>
        </p:nvSpPr>
        <p:spPr>
          <a:xfrm>
            <a:off x="5287348" y="1595380"/>
            <a:ext cx="1044000" cy="261610"/>
          </a:xfrm>
          <a:prstGeom prst="rect">
            <a:avLst/>
          </a:prstGeom>
          <a:solidFill>
            <a:schemeClr val="accent1"/>
          </a:solidFill>
          <a:ln w="12700">
            <a:noFill/>
            <a:prstDash val="solid"/>
          </a:ln>
        </p:spPr>
        <p:txBody>
          <a:bodyPr wrap="square" lIns="108000" rIns="108000" rtlCol="0">
            <a:spAutoFit/>
          </a:bodyPr>
          <a:lstStyle/>
          <a:p>
            <a:pPr algn="ctr"/>
            <a:r>
              <a:rPr lang="fr-FR" sz="1100" b="1">
                <a:solidFill>
                  <a:schemeClr val="bg1"/>
                </a:solidFill>
              </a:rPr>
              <a:t>OBJECTIF</a:t>
            </a:r>
          </a:p>
        </p:txBody>
      </p:sp>
      <p:sp>
        <p:nvSpPr>
          <p:cNvPr id="117" name="TextBox 31">
            <a:extLst>
              <a:ext uri="{FF2B5EF4-FFF2-40B4-BE49-F238E27FC236}">
                <a16:creationId xmlns:a16="http://schemas.microsoft.com/office/drawing/2014/main" id="{E15E450C-FE46-4BB0-B450-6DF3F4C157D1}"/>
              </a:ext>
            </a:extLst>
          </p:cNvPr>
          <p:cNvSpPr txBox="1">
            <a:spLocks/>
          </p:cNvSpPr>
          <p:nvPr/>
        </p:nvSpPr>
        <p:spPr>
          <a:xfrm>
            <a:off x="5287348" y="2691636"/>
            <a:ext cx="2160000" cy="261610"/>
          </a:xfrm>
          <a:prstGeom prst="rect">
            <a:avLst/>
          </a:prstGeom>
          <a:solidFill>
            <a:schemeClr val="accent1"/>
          </a:solidFill>
          <a:ln w="12700">
            <a:noFill/>
            <a:prstDash val="solid"/>
          </a:ln>
        </p:spPr>
        <p:txBody>
          <a:bodyPr wrap="square" lIns="108000" rIns="108000" rtlCol="0">
            <a:spAutoFit/>
          </a:bodyPr>
          <a:lstStyle/>
          <a:p>
            <a:pPr algn="ctr"/>
            <a:r>
              <a:rPr lang="fr-FR" sz="1100" b="1">
                <a:solidFill>
                  <a:schemeClr val="bg1"/>
                </a:solidFill>
              </a:rPr>
              <a:t>ACTEURS</a:t>
            </a:r>
          </a:p>
        </p:txBody>
      </p:sp>
      <p:sp>
        <p:nvSpPr>
          <p:cNvPr id="118" name="TextBox 33">
            <a:extLst>
              <a:ext uri="{FF2B5EF4-FFF2-40B4-BE49-F238E27FC236}">
                <a16:creationId xmlns:a16="http://schemas.microsoft.com/office/drawing/2014/main" id="{2B8FDE06-D7E5-490C-BD8F-2439F91F13DB}"/>
              </a:ext>
            </a:extLst>
          </p:cNvPr>
          <p:cNvSpPr txBox="1">
            <a:spLocks/>
          </p:cNvSpPr>
          <p:nvPr/>
        </p:nvSpPr>
        <p:spPr>
          <a:xfrm>
            <a:off x="5287348" y="3787892"/>
            <a:ext cx="3313652" cy="270341"/>
          </a:xfrm>
          <a:prstGeom prst="rect">
            <a:avLst/>
          </a:prstGeom>
          <a:solidFill>
            <a:schemeClr val="accent1"/>
          </a:solidFill>
          <a:ln w="12700">
            <a:noFill/>
            <a:prstDash val="solid"/>
          </a:ln>
        </p:spPr>
        <p:txBody>
          <a:bodyPr wrap="square" lIns="108000" rIns="108000" rtlCol="0">
            <a:spAutoFit/>
          </a:bodyPr>
          <a:lstStyle/>
          <a:p>
            <a:pPr algn="ctr"/>
            <a:r>
              <a:rPr lang="fr-FR" sz="1100" b="1">
                <a:solidFill>
                  <a:schemeClr val="bg1"/>
                </a:solidFill>
              </a:rPr>
              <a:t>PERIMETRE CONCERNE</a:t>
            </a:r>
          </a:p>
        </p:txBody>
      </p:sp>
      <p:sp>
        <p:nvSpPr>
          <p:cNvPr id="119" name="TextBox 33">
            <a:extLst>
              <a:ext uri="{FF2B5EF4-FFF2-40B4-BE49-F238E27FC236}">
                <a16:creationId xmlns:a16="http://schemas.microsoft.com/office/drawing/2014/main" id="{0FBE1133-D990-438C-B699-8ED23B2C2947}"/>
              </a:ext>
            </a:extLst>
          </p:cNvPr>
          <p:cNvSpPr txBox="1">
            <a:spLocks/>
          </p:cNvSpPr>
          <p:nvPr/>
        </p:nvSpPr>
        <p:spPr>
          <a:xfrm>
            <a:off x="5287348" y="4892879"/>
            <a:ext cx="3987280" cy="270341"/>
          </a:xfrm>
          <a:prstGeom prst="rect">
            <a:avLst/>
          </a:prstGeom>
          <a:solidFill>
            <a:schemeClr val="accent1"/>
          </a:solidFill>
          <a:ln w="12700">
            <a:noFill/>
            <a:prstDash val="solid"/>
          </a:ln>
        </p:spPr>
        <p:txBody>
          <a:bodyPr wrap="square" lIns="108000" rIns="108000" rtlCol="0">
            <a:spAutoFit/>
          </a:bodyPr>
          <a:lstStyle/>
          <a:p>
            <a:pPr algn="ctr"/>
            <a:r>
              <a:rPr lang="fr-FR" sz="1100" b="1">
                <a:solidFill>
                  <a:schemeClr val="bg1"/>
                </a:solidFill>
              </a:rPr>
              <a:t>MISE EN PLACE OPÉRATIONNELLE PROGRESSIVE</a:t>
            </a:r>
          </a:p>
        </p:txBody>
      </p:sp>
      <p:sp>
        <p:nvSpPr>
          <p:cNvPr id="120" name="TextBox 12">
            <a:extLst>
              <a:ext uri="{FF2B5EF4-FFF2-40B4-BE49-F238E27FC236}">
                <a16:creationId xmlns:a16="http://schemas.microsoft.com/office/drawing/2014/main" id="{73AFE240-73E2-4DAA-BC70-9F5D70367B91}"/>
              </a:ext>
            </a:extLst>
          </p:cNvPr>
          <p:cNvSpPr txBox="1">
            <a:spLocks/>
          </p:cNvSpPr>
          <p:nvPr/>
        </p:nvSpPr>
        <p:spPr>
          <a:xfrm>
            <a:off x="5492543" y="1883501"/>
            <a:ext cx="3670919" cy="769441"/>
          </a:xfrm>
          <a:prstGeom prst="rect">
            <a:avLst/>
          </a:prstGeom>
          <a:noFill/>
        </p:spPr>
        <p:txBody>
          <a:bodyPr wrap="square" lIns="108000" rIns="108000" rtlCol="0">
            <a:spAutoFit/>
          </a:bodyPr>
          <a:lstStyle>
            <a:defPPr>
              <a:defRPr lang="en-US"/>
            </a:defPPr>
            <a:lvl1pPr algn="just">
              <a:defRPr sz="1100"/>
            </a:lvl1pPr>
          </a:lstStyle>
          <a:p>
            <a:r>
              <a:rPr lang="fr-FR" b="1">
                <a:solidFill>
                  <a:schemeClr val="accent1"/>
                </a:solidFill>
              </a:rPr>
              <a:t>Simplifier l’accès à de multiples sources de données distribuées sur plusieurs applications </a:t>
            </a:r>
            <a:r>
              <a:rPr lang="fr-FR"/>
              <a:t>et les visualiser comme une source de données unique </a:t>
            </a:r>
            <a:r>
              <a:rPr lang="fr-FR" b="1">
                <a:solidFill>
                  <a:schemeClr val="accent1"/>
                </a:solidFill>
              </a:rPr>
              <a:t>en attendant la fusion effective des bases.</a:t>
            </a:r>
          </a:p>
        </p:txBody>
      </p:sp>
      <p:sp>
        <p:nvSpPr>
          <p:cNvPr id="121" name="TextBox 30">
            <a:extLst>
              <a:ext uri="{FF2B5EF4-FFF2-40B4-BE49-F238E27FC236}">
                <a16:creationId xmlns:a16="http://schemas.microsoft.com/office/drawing/2014/main" id="{5E398F93-1D43-441A-A89F-0194F9E604BA}"/>
              </a:ext>
            </a:extLst>
          </p:cNvPr>
          <p:cNvSpPr txBox="1">
            <a:spLocks/>
          </p:cNvSpPr>
          <p:nvPr/>
        </p:nvSpPr>
        <p:spPr>
          <a:xfrm>
            <a:off x="5505745" y="3013743"/>
            <a:ext cx="3576890" cy="507831"/>
          </a:xfrm>
          <a:prstGeom prst="rect">
            <a:avLst/>
          </a:prstGeom>
          <a:noFill/>
        </p:spPr>
        <p:txBody>
          <a:bodyPr wrap="square" lIns="108000" rIns="108000" rtlCol="0">
            <a:spAutoFit/>
          </a:bodyPr>
          <a:lstStyle/>
          <a:p>
            <a:pPr marL="171450" indent="-171450" algn="just">
              <a:spcAft>
                <a:spcPts val="600"/>
              </a:spcAft>
              <a:buFont typeface="Wingdings" panose="05000000000000000000" pitchFamily="2" charset="2"/>
              <a:buChar char="ü"/>
            </a:pPr>
            <a:r>
              <a:rPr lang="fr-FR" sz="1100"/>
              <a:t>Equipe décisionnelle SI académie de Normandie</a:t>
            </a:r>
          </a:p>
          <a:p>
            <a:pPr marL="171450" indent="-171450" algn="just">
              <a:spcAft>
                <a:spcPts val="600"/>
              </a:spcAft>
              <a:buFont typeface="Wingdings" panose="05000000000000000000" pitchFamily="2" charset="2"/>
              <a:buChar char="ü"/>
            </a:pPr>
            <a:r>
              <a:rPr lang="fr-FR" sz="1100"/>
              <a:t>Prestataire externe</a:t>
            </a:r>
          </a:p>
        </p:txBody>
      </p:sp>
      <p:sp>
        <p:nvSpPr>
          <p:cNvPr id="122" name="TextBox 32">
            <a:extLst>
              <a:ext uri="{FF2B5EF4-FFF2-40B4-BE49-F238E27FC236}">
                <a16:creationId xmlns:a16="http://schemas.microsoft.com/office/drawing/2014/main" id="{113BF829-8AB8-48CB-8CFD-915C7A74DB74}"/>
              </a:ext>
            </a:extLst>
          </p:cNvPr>
          <p:cNvSpPr txBox="1">
            <a:spLocks/>
          </p:cNvSpPr>
          <p:nvPr/>
        </p:nvSpPr>
        <p:spPr>
          <a:xfrm>
            <a:off x="5505745" y="4105194"/>
            <a:ext cx="3576890" cy="754053"/>
          </a:xfrm>
          <a:prstGeom prst="rect">
            <a:avLst/>
          </a:prstGeom>
          <a:noFill/>
        </p:spPr>
        <p:txBody>
          <a:bodyPr wrap="square" lIns="108000" rIns="108000" rtlCol="0">
            <a:spAutoFit/>
          </a:bodyPr>
          <a:lstStyle>
            <a:defPPr>
              <a:defRPr lang="en-US"/>
            </a:defPPr>
            <a:lvl1pPr marL="171450" indent="-171450" algn="just">
              <a:spcAft>
                <a:spcPts val="600"/>
              </a:spcAft>
              <a:buFont typeface="Wingdings" panose="05000000000000000000" pitchFamily="2" charset="2"/>
              <a:buChar char="ü"/>
              <a:defRPr sz="1100"/>
            </a:lvl1pPr>
          </a:lstStyle>
          <a:p>
            <a:r>
              <a:rPr lang="fr-FR"/>
              <a:t>SI RH axé sur la gestion des moyens</a:t>
            </a:r>
          </a:p>
          <a:p>
            <a:r>
              <a:rPr lang="fr-FR"/>
              <a:t>Annuaire Fédérateur</a:t>
            </a:r>
          </a:p>
          <a:p>
            <a:r>
              <a:rPr lang="fr-FR"/>
              <a:t>Extension éventuellement à d’autres domaines</a:t>
            </a:r>
          </a:p>
        </p:txBody>
      </p:sp>
      <p:grpSp>
        <p:nvGrpSpPr>
          <p:cNvPr id="124" name="Barrel-Purple-Background">
            <a:extLst>
              <a:ext uri="{FF2B5EF4-FFF2-40B4-BE49-F238E27FC236}">
                <a16:creationId xmlns:a16="http://schemas.microsoft.com/office/drawing/2014/main" id="{81B4B9BB-9EE0-410E-B819-74407B075F6B}"/>
              </a:ext>
            </a:extLst>
          </p:cNvPr>
          <p:cNvGrpSpPr>
            <a:grpSpLocks noChangeAspect="1"/>
          </p:cNvGrpSpPr>
          <p:nvPr/>
        </p:nvGrpSpPr>
        <p:grpSpPr>
          <a:xfrm>
            <a:off x="5387673" y="5383090"/>
            <a:ext cx="288000" cy="288000"/>
            <a:chOff x="345600" y="3053628"/>
            <a:chExt cx="900000" cy="900000"/>
          </a:xfrm>
        </p:grpSpPr>
        <p:pic>
          <p:nvPicPr>
            <p:cNvPr id="125" name="Background-purple">
              <a:extLst>
                <a:ext uri="{FF2B5EF4-FFF2-40B4-BE49-F238E27FC236}">
                  <a16:creationId xmlns:a16="http://schemas.microsoft.com/office/drawing/2014/main" id="{262EDBE9-A5D9-417B-BD65-CC7C393A82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600" y="3053628"/>
              <a:ext cx="900000" cy="900000"/>
            </a:xfrm>
            <a:prstGeom prst="rect">
              <a:avLst/>
            </a:prstGeom>
            <a:noFill/>
          </p:spPr>
        </p:pic>
        <p:pic>
          <p:nvPicPr>
            <p:cNvPr id="126" name="Graphic 14" descr="Database">
              <a:extLst>
                <a:ext uri="{FF2B5EF4-FFF2-40B4-BE49-F238E27FC236}">
                  <a16:creationId xmlns:a16="http://schemas.microsoft.com/office/drawing/2014/main" id="{C19FC412-1357-448F-A663-809D2F6E25B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2969" y="3180997"/>
              <a:ext cx="645263" cy="645263"/>
            </a:xfrm>
            <a:prstGeom prst="rect">
              <a:avLst/>
            </a:prstGeom>
          </p:spPr>
        </p:pic>
      </p:grpSp>
      <p:pic>
        <p:nvPicPr>
          <p:cNvPr id="127" name="Social-Purple-Background">
            <a:extLst>
              <a:ext uri="{FF2B5EF4-FFF2-40B4-BE49-F238E27FC236}">
                <a16:creationId xmlns:a16="http://schemas.microsoft.com/office/drawing/2014/main" id="{C521F712-2098-45BD-A2DF-79DC5F1F079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87673" y="5832576"/>
            <a:ext cx="288000" cy="288000"/>
          </a:xfrm>
          <a:prstGeom prst="rect">
            <a:avLst/>
          </a:prstGeom>
        </p:spPr>
      </p:pic>
      <p:sp>
        <p:nvSpPr>
          <p:cNvPr id="129" name="Rectangle 128">
            <a:extLst>
              <a:ext uri="{FF2B5EF4-FFF2-40B4-BE49-F238E27FC236}">
                <a16:creationId xmlns:a16="http://schemas.microsoft.com/office/drawing/2014/main" id="{20295D61-CDAA-42F8-BED7-C83973743230}"/>
              </a:ext>
            </a:extLst>
          </p:cNvPr>
          <p:cNvSpPr>
            <a:spLocks/>
          </p:cNvSpPr>
          <p:nvPr/>
        </p:nvSpPr>
        <p:spPr>
          <a:xfrm>
            <a:off x="5735147" y="5396285"/>
            <a:ext cx="3334569" cy="261610"/>
          </a:xfrm>
          <a:prstGeom prst="rect">
            <a:avLst/>
          </a:prstGeom>
        </p:spPr>
        <p:txBody>
          <a:bodyPr wrap="square" anchor="ctr">
            <a:spAutoFit/>
          </a:bodyPr>
          <a:lstStyle/>
          <a:p>
            <a:r>
              <a:rPr lang="fr-FR" sz="1100"/>
              <a:t>Virtualiser les bases RH et l’annuaire fédérateur …</a:t>
            </a:r>
          </a:p>
        </p:txBody>
      </p:sp>
      <p:sp>
        <p:nvSpPr>
          <p:cNvPr id="131" name="Rectangle 130">
            <a:extLst>
              <a:ext uri="{FF2B5EF4-FFF2-40B4-BE49-F238E27FC236}">
                <a16:creationId xmlns:a16="http://schemas.microsoft.com/office/drawing/2014/main" id="{1E295492-C133-49B5-BDFC-6C0C9667A421}"/>
              </a:ext>
            </a:extLst>
          </p:cNvPr>
          <p:cNvSpPr>
            <a:spLocks/>
          </p:cNvSpPr>
          <p:nvPr/>
        </p:nvSpPr>
        <p:spPr>
          <a:xfrm>
            <a:off x="5735147" y="5774328"/>
            <a:ext cx="3428316" cy="430887"/>
          </a:xfrm>
          <a:prstGeom prst="rect">
            <a:avLst/>
          </a:prstGeom>
        </p:spPr>
        <p:txBody>
          <a:bodyPr wrap="square" anchor="ctr">
            <a:spAutoFit/>
          </a:bodyPr>
          <a:lstStyle/>
          <a:p>
            <a:r>
              <a:rPr lang="fr-FR" sz="1100"/>
              <a:t>… et éventuellement s’étendre à d’autres domaines et académies </a:t>
            </a:r>
          </a:p>
        </p:txBody>
      </p:sp>
      <p:pic>
        <p:nvPicPr>
          <p:cNvPr id="132" name="Skills-Purple-Background">
            <a:extLst>
              <a:ext uri="{FF2B5EF4-FFF2-40B4-BE49-F238E27FC236}">
                <a16:creationId xmlns:a16="http://schemas.microsoft.com/office/drawing/2014/main" id="{82A62933-4DF9-43DE-B764-CE26C196723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1697" y="5383090"/>
            <a:ext cx="288000" cy="288000"/>
          </a:xfrm>
          <a:prstGeom prst="rect">
            <a:avLst/>
          </a:prstGeom>
        </p:spPr>
      </p:pic>
      <p:pic>
        <p:nvPicPr>
          <p:cNvPr id="134" name="Value added-Purple-Background">
            <a:extLst>
              <a:ext uri="{FF2B5EF4-FFF2-40B4-BE49-F238E27FC236}">
                <a16:creationId xmlns:a16="http://schemas.microsoft.com/office/drawing/2014/main" id="{826FDCAC-3529-487C-AE9E-8B4D0AA1908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1697" y="5837465"/>
            <a:ext cx="288000" cy="288000"/>
          </a:xfrm>
          <a:prstGeom prst="rect">
            <a:avLst/>
          </a:prstGeom>
        </p:spPr>
      </p:pic>
      <p:sp>
        <p:nvSpPr>
          <p:cNvPr id="42" name="Espace réservé de la date 19">
            <a:extLst>
              <a:ext uri="{FF2B5EF4-FFF2-40B4-BE49-F238E27FC236}">
                <a16:creationId xmlns:a16="http://schemas.microsoft.com/office/drawing/2014/main" id="{D63A1709-B36E-4D0B-BBFE-B3680EC98AA5}"/>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43" name="Espace réservé du numéro de diapositive 21">
            <a:extLst>
              <a:ext uri="{FF2B5EF4-FFF2-40B4-BE49-F238E27FC236}">
                <a16:creationId xmlns:a16="http://schemas.microsoft.com/office/drawing/2014/main" id="{51D7D1CD-A56E-478A-B60A-2DB328D55A2C}"/>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19</a:t>
            </a:fld>
            <a:endParaRPr lang="fr-FR" sz="750"/>
          </a:p>
        </p:txBody>
      </p:sp>
    </p:spTree>
    <p:extLst>
      <p:ext uri="{BB962C8B-B14F-4D97-AF65-F5344CB8AC3E}">
        <p14:creationId xmlns:p14="http://schemas.microsoft.com/office/powerpoint/2010/main" val="3518775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Sommaire</a:t>
            </a:r>
          </a:p>
        </p:txBody>
      </p:sp>
      <p:sp>
        <p:nvSpPr>
          <p:cNvPr id="20" name="Espace réservé de la date 19"/>
          <p:cNvSpPr>
            <a:spLocks noGrp="1"/>
          </p:cNvSpPr>
          <p:nvPr>
            <p:ph type="dt" sz="half" idx="10"/>
          </p:nvPr>
        </p:nvSpPr>
        <p:spPr/>
        <p:txBody>
          <a:bodyPr/>
          <a:lstStyle/>
          <a:p>
            <a:pPr algn="r"/>
            <a:r>
              <a:rPr lang="fr-FR" cap="all"/>
              <a:t>09/11/2021</a:t>
            </a:r>
          </a:p>
        </p:txBody>
      </p:sp>
      <p:sp>
        <p:nvSpPr>
          <p:cNvPr id="22" name="Espace réservé du numéro de diapositive 21"/>
          <p:cNvSpPr>
            <a:spLocks noGrp="1"/>
          </p:cNvSpPr>
          <p:nvPr>
            <p:ph type="sldNum" sz="quarter" idx="12"/>
          </p:nvPr>
        </p:nvSpPr>
        <p:spPr/>
        <p:txBody>
          <a:bodyPr/>
          <a:lstStyle/>
          <a:p>
            <a:fld id="{733122C9-A0B9-462F-8757-0847AD287B63}" type="slidenum">
              <a:rPr lang="fr-FR" smtClean="0"/>
              <a:pPr/>
              <a:t>2</a:t>
            </a:fld>
            <a:endParaRPr lang="fr-FR"/>
          </a:p>
        </p:txBody>
      </p:sp>
      <p:sp>
        <p:nvSpPr>
          <p:cNvPr id="15" name="Text Placeholder 1">
            <a:extLst>
              <a:ext uri="{FF2B5EF4-FFF2-40B4-BE49-F238E27FC236}">
                <a16:creationId xmlns:a16="http://schemas.microsoft.com/office/drawing/2014/main" id="{76FFABAC-778B-4D61-9FA6-26A903BB97DE}"/>
              </a:ext>
            </a:extLst>
          </p:cNvPr>
          <p:cNvSpPr txBox="1">
            <a:spLocks/>
          </p:cNvSpPr>
          <p:nvPr/>
        </p:nvSpPr>
        <p:spPr bwMode="gray">
          <a:xfrm>
            <a:off x="1653884" y="1862742"/>
            <a:ext cx="6060908" cy="414000"/>
          </a:xfrm>
          <a:prstGeom prst="rect">
            <a:avLst/>
          </a:prstGeom>
        </p:spPr>
        <p:txBody>
          <a:bodyPr vert="horz" lIns="0" tIns="0" rIns="0" bIns="0" rtlCol="0" anchor="t" anchorCtr="0">
            <a:noAutofit/>
          </a:bodyPr>
          <a:lstStyle>
            <a:lvl1pPr marL="143996" indent="-143996" algn="l" defTabSz="914378" rtl="0" eaLnBrk="1" latinLnBrk="0" hangingPunct="1">
              <a:lnSpc>
                <a:spcPct val="100000"/>
              </a:lnSpc>
              <a:spcBef>
                <a:spcPts val="400"/>
              </a:spcBef>
              <a:spcAft>
                <a:spcPts val="800"/>
              </a:spcAft>
              <a:buFont typeface="+mj-lt"/>
              <a:buAutoNum type="arabicPeriod"/>
              <a:defRPr sz="1050" b="1" kern="1200">
                <a:solidFill>
                  <a:schemeClr val="tx1"/>
                </a:solidFill>
                <a:latin typeface="+mn-lt"/>
                <a:ea typeface="+mn-ea"/>
                <a:cs typeface="+mn-cs"/>
              </a:defRPr>
            </a:lvl1pPr>
            <a:lvl2pPr marL="323992" indent="-143996" algn="l" defTabSz="914378" rtl="0" eaLnBrk="1" latinLnBrk="0" hangingPunct="1">
              <a:lnSpc>
                <a:spcPct val="100000"/>
              </a:lnSpc>
              <a:spcBef>
                <a:spcPts val="600"/>
              </a:spcBef>
              <a:spcAft>
                <a:spcPts val="800"/>
              </a:spcAft>
              <a:buFont typeface="+mj-lt"/>
              <a:buAutoNum type="alphaLcPeriod"/>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600" b="0">
                <a:latin typeface="+mj-lt"/>
              </a:rPr>
              <a:t>  Avancement global</a:t>
            </a:r>
          </a:p>
        </p:txBody>
      </p:sp>
      <p:sp>
        <p:nvSpPr>
          <p:cNvPr id="16" name="Text Placeholder 2">
            <a:extLst>
              <a:ext uri="{FF2B5EF4-FFF2-40B4-BE49-F238E27FC236}">
                <a16:creationId xmlns:a16="http://schemas.microsoft.com/office/drawing/2014/main" id="{A6E560A6-A0E3-4E72-A8B7-3A5D6BBED0B5}"/>
              </a:ext>
            </a:extLst>
          </p:cNvPr>
          <p:cNvSpPr txBox="1">
            <a:spLocks/>
          </p:cNvSpPr>
          <p:nvPr/>
        </p:nvSpPr>
        <p:spPr>
          <a:xfrm>
            <a:off x="1653884" y="2337859"/>
            <a:ext cx="6060908" cy="414000"/>
          </a:xfrm>
          <a:prstGeom prst="rect">
            <a:avLst/>
          </a:prstGeom>
        </p:spPr>
        <p:txBody>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a:latin typeface="+mj-lt"/>
              </a:rPr>
              <a:t>Synthèse des priorités et des impacts</a:t>
            </a:r>
          </a:p>
        </p:txBody>
      </p:sp>
      <p:sp>
        <p:nvSpPr>
          <p:cNvPr id="17" name="Text Placeholder 5">
            <a:extLst>
              <a:ext uri="{FF2B5EF4-FFF2-40B4-BE49-F238E27FC236}">
                <a16:creationId xmlns:a16="http://schemas.microsoft.com/office/drawing/2014/main" id="{5C9C6A71-CEB4-49B9-9FC6-E2C77642F478}"/>
              </a:ext>
            </a:extLst>
          </p:cNvPr>
          <p:cNvSpPr txBox="1">
            <a:spLocks/>
          </p:cNvSpPr>
          <p:nvPr/>
        </p:nvSpPr>
        <p:spPr>
          <a:xfrm>
            <a:off x="1653884" y="4702643"/>
            <a:ext cx="6060908" cy="414000"/>
          </a:xfrm>
          <a:prstGeom prst="rect">
            <a:avLst/>
          </a:prstGeom>
        </p:spPr>
        <p:txBody>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a:latin typeface="+mj-lt"/>
              </a:rPr>
              <a:t>Risques et prochaines étapes</a:t>
            </a:r>
          </a:p>
        </p:txBody>
      </p:sp>
      <p:sp>
        <p:nvSpPr>
          <p:cNvPr id="18" name="Text Placeholder 6">
            <a:extLst>
              <a:ext uri="{FF2B5EF4-FFF2-40B4-BE49-F238E27FC236}">
                <a16:creationId xmlns:a16="http://schemas.microsoft.com/office/drawing/2014/main" id="{9BB2B930-D060-4D73-A706-A24F2C52C861}"/>
              </a:ext>
            </a:extLst>
          </p:cNvPr>
          <p:cNvSpPr txBox="1">
            <a:spLocks/>
          </p:cNvSpPr>
          <p:nvPr/>
        </p:nvSpPr>
        <p:spPr>
          <a:xfrm>
            <a:off x="8038315" y="1862742"/>
            <a:ext cx="1256298" cy="414000"/>
          </a:xfrm>
          <a:prstGeom prst="rect">
            <a:avLst/>
          </a:prstGeom>
        </p:spPr>
        <p:txBody>
          <a:bodyPr anchor="ct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200">
                <a:solidFill>
                  <a:schemeClr val="bg1">
                    <a:lumMod val="50000"/>
                  </a:schemeClr>
                </a:solidFill>
                <a:latin typeface="+mj-lt"/>
              </a:rPr>
              <a:t>Page 3</a:t>
            </a:r>
          </a:p>
        </p:txBody>
      </p:sp>
      <p:sp>
        <p:nvSpPr>
          <p:cNvPr id="21" name="Text Placeholder 8">
            <a:extLst>
              <a:ext uri="{FF2B5EF4-FFF2-40B4-BE49-F238E27FC236}">
                <a16:creationId xmlns:a16="http://schemas.microsoft.com/office/drawing/2014/main" id="{79B9E3C7-20CB-4D28-8FCD-FA3AD80F98CD}"/>
              </a:ext>
            </a:extLst>
          </p:cNvPr>
          <p:cNvSpPr txBox="1">
            <a:spLocks/>
          </p:cNvSpPr>
          <p:nvPr/>
        </p:nvSpPr>
        <p:spPr>
          <a:xfrm>
            <a:off x="8038315" y="3282693"/>
            <a:ext cx="1256298" cy="414000"/>
          </a:xfrm>
          <a:prstGeom prst="rect">
            <a:avLst/>
          </a:prstGeom>
        </p:spPr>
        <p:txBody>
          <a:bodyPr anchor="ct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200">
                <a:solidFill>
                  <a:schemeClr val="bg1">
                    <a:lumMod val="50000"/>
                  </a:schemeClr>
                </a:solidFill>
                <a:latin typeface="+mj-lt"/>
              </a:rPr>
              <a:t>Page 14</a:t>
            </a:r>
          </a:p>
        </p:txBody>
      </p:sp>
      <p:sp>
        <p:nvSpPr>
          <p:cNvPr id="23" name="Text Placeholder 9">
            <a:extLst>
              <a:ext uri="{FF2B5EF4-FFF2-40B4-BE49-F238E27FC236}">
                <a16:creationId xmlns:a16="http://schemas.microsoft.com/office/drawing/2014/main" id="{FF21F164-95A4-442F-A124-A4092644AA69}"/>
              </a:ext>
            </a:extLst>
          </p:cNvPr>
          <p:cNvSpPr txBox="1">
            <a:spLocks/>
          </p:cNvSpPr>
          <p:nvPr/>
        </p:nvSpPr>
        <p:spPr>
          <a:xfrm>
            <a:off x="8038315" y="2809376"/>
            <a:ext cx="1256298" cy="414000"/>
          </a:xfrm>
          <a:prstGeom prst="rect">
            <a:avLst/>
          </a:prstGeom>
        </p:spPr>
        <p:txBody>
          <a:bodyPr anchor="ct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200">
                <a:solidFill>
                  <a:schemeClr val="bg1">
                    <a:lumMod val="50000"/>
                  </a:schemeClr>
                </a:solidFill>
                <a:latin typeface="+mj-lt"/>
              </a:rPr>
              <a:t>Page 11 </a:t>
            </a:r>
          </a:p>
        </p:txBody>
      </p:sp>
      <p:sp>
        <p:nvSpPr>
          <p:cNvPr id="24" name="Text Placeholder 10">
            <a:extLst>
              <a:ext uri="{FF2B5EF4-FFF2-40B4-BE49-F238E27FC236}">
                <a16:creationId xmlns:a16="http://schemas.microsoft.com/office/drawing/2014/main" id="{FBF1973A-0FB6-4F72-861E-B6FB432F7678}"/>
              </a:ext>
            </a:extLst>
          </p:cNvPr>
          <p:cNvSpPr txBox="1">
            <a:spLocks/>
          </p:cNvSpPr>
          <p:nvPr/>
        </p:nvSpPr>
        <p:spPr>
          <a:xfrm>
            <a:off x="8038315" y="2338283"/>
            <a:ext cx="1256298" cy="414000"/>
          </a:xfrm>
          <a:prstGeom prst="rect">
            <a:avLst/>
          </a:prstGeom>
        </p:spPr>
        <p:txBody>
          <a:bodyPr anchor="ct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200">
                <a:solidFill>
                  <a:schemeClr val="bg1">
                    <a:lumMod val="50000"/>
                  </a:schemeClr>
                </a:solidFill>
                <a:latin typeface="+mj-lt"/>
              </a:rPr>
              <a:t>Page 6</a:t>
            </a:r>
          </a:p>
        </p:txBody>
      </p:sp>
      <p:sp>
        <p:nvSpPr>
          <p:cNvPr id="25" name="Text Placeholder 11">
            <a:extLst>
              <a:ext uri="{FF2B5EF4-FFF2-40B4-BE49-F238E27FC236}">
                <a16:creationId xmlns:a16="http://schemas.microsoft.com/office/drawing/2014/main" id="{4E48ED62-1975-45B8-9663-F159D290305D}"/>
              </a:ext>
            </a:extLst>
          </p:cNvPr>
          <p:cNvSpPr txBox="1">
            <a:spLocks/>
          </p:cNvSpPr>
          <p:nvPr/>
        </p:nvSpPr>
        <p:spPr>
          <a:xfrm>
            <a:off x="1653884" y="2809376"/>
            <a:ext cx="6060908" cy="414000"/>
          </a:xfrm>
          <a:prstGeom prst="rect">
            <a:avLst/>
          </a:prstGeom>
        </p:spPr>
        <p:txBody>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a:latin typeface="+mj-lt"/>
              </a:rPr>
              <a:t>Stratégie de fusion</a:t>
            </a:r>
          </a:p>
        </p:txBody>
      </p:sp>
      <p:sp>
        <p:nvSpPr>
          <p:cNvPr id="26" name="Text Placeholder 14">
            <a:extLst>
              <a:ext uri="{FF2B5EF4-FFF2-40B4-BE49-F238E27FC236}">
                <a16:creationId xmlns:a16="http://schemas.microsoft.com/office/drawing/2014/main" id="{D09DD1EA-07EF-46DD-9528-139DFB34038D}"/>
              </a:ext>
            </a:extLst>
          </p:cNvPr>
          <p:cNvSpPr txBox="1">
            <a:spLocks/>
          </p:cNvSpPr>
          <p:nvPr/>
        </p:nvSpPr>
        <p:spPr>
          <a:xfrm>
            <a:off x="1653884" y="3282693"/>
            <a:ext cx="6060908" cy="414000"/>
          </a:xfrm>
          <a:prstGeom prst="rect">
            <a:avLst/>
          </a:prstGeom>
        </p:spPr>
        <p:txBody>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a:latin typeface="+mj-lt"/>
              </a:rPr>
              <a:t>Trajectoire macroscopique</a:t>
            </a:r>
          </a:p>
        </p:txBody>
      </p:sp>
      <p:sp>
        <p:nvSpPr>
          <p:cNvPr id="27" name="Text Placeholder 16">
            <a:extLst>
              <a:ext uri="{FF2B5EF4-FFF2-40B4-BE49-F238E27FC236}">
                <a16:creationId xmlns:a16="http://schemas.microsoft.com/office/drawing/2014/main" id="{1F4A7660-31FF-4A64-8D94-AF9396FFC7B1}"/>
              </a:ext>
            </a:extLst>
          </p:cNvPr>
          <p:cNvSpPr txBox="1">
            <a:spLocks/>
          </p:cNvSpPr>
          <p:nvPr/>
        </p:nvSpPr>
        <p:spPr>
          <a:xfrm>
            <a:off x="8038315" y="3756009"/>
            <a:ext cx="1256298" cy="414000"/>
          </a:xfrm>
          <a:prstGeom prst="rect">
            <a:avLst/>
          </a:prstGeom>
        </p:spPr>
        <p:txBody>
          <a:bodyPr anchor="ct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200">
                <a:solidFill>
                  <a:schemeClr val="bg1">
                    <a:lumMod val="50000"/>
                  </a:schemeClr>
                </a:solidFill>
                <a:latin typeface="+mj-lt"/>
              </a:rPr>
              <a:t>Page 20</a:t>
            </a:r>
          </a:p>
        </p:txBody>
      </p:sp>
      <p:sp>
        <p:nvSpPr>
          <p:cNvPr id="28" name="Text Placeholder 21">
            <a:extLst>
              <a:ext uri="{FF2B5EF4-FFF2-40B4-BE49-F238E27FC236}">
                <a16:creationId xmlns:a16="http://schemas.microsoft.com/office/drawing/2014/main" id="{71AC90EF-B06A-4B0A-8DFD-65B2644D28EB}"/>
              </a:ext>
            </a:extLst>
          </p:cNvPr>
          <p:cNvSpPr txBox="1">
            <a:spLocks/>
          </p:cNvSpPr>
          <p:nvPr/>
        </p:nvSpPr>
        <p:spPr>
          <a:xfrm>
            <a:off x="357740" y="1862742"/>
            <a:ext cx="1080000" cy="414000"/>
          </a:xfrm>
          <a:prstGeom prst="rect">
            <a:avLst/>
          </a:prstGeom>
        </p:spPr>
        <p:txBody>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a:latin typeface="+mj-lt"/>
              </a:rPr>
              <a:t>1</a:t>
            </a:r>
          </a:p>
        </p:txBody>
      </p:sp>
      <p:sp>
        <p:nvSpPr>
          <p:cNvPr id="29" name="Text Placeholder 22">
            <a:extLst>
              <a:ext uri="{FF2B5EF4-FFF2-40B4-BE49-F238E27FC236}">
                <a16:creationId xmlns:a16="http://schemas.microsoft.com/office/drawing/2014/main" id="{E7ADC932-178B-48B6-8336-BAA11D5DA996}"/>
              </a:ext>
            </a:extLst>
          </p:cNvPr>
          <p:cNvSpPr txBox="1">
            <a:spLocks/>
          </p:cNvSpPr>
          <p:nvPr/>
        </p:nvSpPr>
        <p:spPr>
          <a:xfrm>
            <a:off x="357740" y="2337859"/>
            <a:ext cx="1080000" cy="414000"/>
          </a:xfrm>
          <a:prstGeom prst="rect">
            <a:avLst/>
          </a:prstGeom>
        </p:spPr>
        <p:txBody>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a:latin typeface="+mj-lt"/>
              </a:rPr>
              <a:t>2</a:t>
            </a:r>
          </a:p>
        </p:txBody>
      </p:sp>
      <p:sp>
        <p:nvSpPr>
          <p:cNvPr id="30" name="Text Placeholder 23">
            <a:extLst>
              <a:ext uri="{FF2B5EF4-FFF2-40B4-BE49-F238E27FC236}">
                <a16:creationId xmlns:a16="http://schemas.microsoft.com/office/drawing/2014/main" id="{4935E48B-725B-4E9E-9DC5-405C6412F38E}"/>
              </a:ext>
            </a:extLst>
          </p:cNvPr>
          <p:cNvSpPr txBox="1">
            <a:spLocks/>
          </p:cNvSpPr>
          <p:nvPr/>
        </p:nvSpPr>
        <p:spPr>
          <a:xfrm>
            <a:off x="357740" y="2809376"/>
            <a:ext cx="1080000" cy="414000"/>
          </a:xfrm>
          <a:prstGeom prst="rect">
            <a:avLst/>
          </a:prstGeom>
        </p:spPr>
        <p:txBody>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a:latin typeface="+mj-lt"/>
              </a:rPr>
              <a:t>3</a:t>
            </a:r>
          </a:p>
        </p:txBody>
      </p:sp>
      <p:sp>
        <p:nvSpPr>
          <p:cNvPr id="31" name="Text Placeholder 24">
            <a:extLst>
              <a:ext uri="{FF2B5EF4-FFF2-40B4-BE49-F238E27FC236}">
                <a16:creationId xmlns:a16="http://schemas.microsoft.com/office/drawing/2014/main" id="{6DDA754F-9167-491B-BD6B-273803F7AC6E}"/>
              </a:ext>
            </a:extLst>
          </p:cNvPr>
          <p:cNvSpPr txBox="1">
            <a:spLocks/>
          </p:cNvSpPr>
          <p:nvPr/>
        </p:nvSpPr>
        <p:spPr>
          <a:xfrm>
            <a:off x="357740" y="3282693"/>
            <a:ext cx="1080000" cy="414000"/>
          </a:xfrm>
          <a:prstGeom prst="rect">
            <a:avLst/>
          </a:prstGeom>
        </p:spPr>
        <p:txBody>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a:latin typeface="+mj-lt"/>
              </a:rPr>
              <a:t>4</a:t>
            </a:r>
          </a:p>
        </p:txBody>
      </p:sp>
      <p:sp>
        <p:nvSpPr>
          <p:cNvPr id="32" name="Text Placeholder 26">
            <a:extLst>
              <a:ext uri="{FF2B5EF4-FFF2-40B4-BE49-F238E27FC236}">
                <a16:creationId xmlns:a16="http://schemas.microsoft.com/office/drawing/2014/main" id="{E7E93343-EDC5-40E3-94A6-887AC54B4F69}"/>
              </a:ext>
            </a:extLst>
          </p:cNvPr>
          <p:cNvSpPr txBox="1">
            <a:spLocks/>
          </p:cNvSpPr>
          <p:nvPr/>
        </p:nvSpPr>
        <p:spPr>
          <a:xfrm>
            <a:off x="357740" y="4229326"/>
            <a:ext cx="1080000" cy="414000"/>
          </a:xfrm>
          <a:prstGeom prst="rect">
            <a:avLst/>
          </a:prstGeom>
        </p:spPr>
        <p:txBody>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251460"/>
            <a:r>
              <a:rPr lang="fr-FR" sz="1600">
                <a:latin typeface="+mj-lt"/>
                <a:ea typeface="Tahoma"/>
                <a:cs typeface="Tahoma"/>
              </a:rPr>
              <a:t>6</a:t>
            </a:r>
          </a:p>
        </p:txBody>
      </p:sp>
      <p:sp>
        <p:nvSpPr>
          <p:cNvPr id="33" name="Espace réservé du texte 4">
            <a:extLst>
              <a:ext uri="{FF2B5EF4-FFF2-40B4-BE49-F238E27FC236}">
                <a16:creationId xmlns:a16="http://schemas.microsoft.com/office/drawing/2014/main" id="{6ECF6E07-CC24-4986-9AE3-62491B480F13}"/>
              </a:ext>
            </a:extLst>
          </p:cNvPr>
          <p:cNvSpPr txBox="1">
            <a:spLocks/>
          </p:cNvSpPr>
          <p:nvPr/>
        </p:nvSpPr>
        <p:spPr>
          <a:xfrm>
            <a:off x="357740" y="3756009"/>
            <a:ext cx="1080000" cy="414000"/>
          </a:xfrm>
          <a:prstGeom prst="rect">
            <a:avLst/>
          </a:prstGeom>
        </p:spPr>
        <p:txBody>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a:latin typeface="+mj-lt"/>
              </a:rPr>
              <a:t>5</a:t>
            </a:r>
          </a:p>
        </p:txBody>
      </p:sp>
      <p:sp>
        <p:nvSpPr>
          <p:cNvPr id="34" name="Espace réservé du texte 13">
            <a:extLst>
              <a:ext uri="{FF2B5EF4-FFF2-40B4-BE49-F238E27FC236}">
                <a16:creationId xmlns:a16="http://schemas.microsoft.com/office/drawing/2014/main" id="{4BC4BA34-1673-48E5-914A-DD3805834200}"/>
              </a:ext>
            </a:extLst>
          </p:cNvPr>
          <p:cNvSpPr txBox="1">
            <a:spLocks/>
          </p:cNvSpPr>
          <p:nvPr/>
        </p:nvSpPr>
        <p:spPr>
          <a:xfrm>
            <a:off x="1653884" y="3756009"/>
            <a:ext cx="6060908" cy="414000"/>
          </a:xfrm>
          <a:prstGeom prst="rect">
            <a:avLst/>
          </a:prstGeom>
        </p:spPr>
        <p:txBody>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a:latin typeface="+mj-lt"/>
              </a:rPr>
              <a:t>Analyse des charges</a:t>
            </a:r>
          </a:p>
        </p:txBody>
      </p:sp>
      <p:sp>
        <p:nvSpPr>
          <p:cNvPr id="35" name="Text Placeholder 5">
            <a:extLst>
              <a:ext uri="{FF2B5EF4-FFF2-40B4-BE49-F238E27FC236}">
                <a16:creationId xmlns:a16="http://schemas.microsoft.com/office/drawing/2014/main" id="{5B4D2822-5236-4486-BDB0-85C0B6AF0388}"/>
              </a:ext>
            </a:extLst>
          </p:cNvPr>
          <p:cNvSpPr txBox="1">
            <a:spLocks/>
          </p:cNvSpPr>
          <p:nvPr/>
        </p:nvSpPr>
        <p:spPr>
          <a:xfrm>
            <a:off x="1655809" y="4229326"/>
            <a:ext cx="6060908" cy="414000"/>
          </a:xfrm>
          <a:prstGeom prst="rect">
            <a:avLst/>
          </a:prstGeom>
        </p:spPr>
        <p:txBody>
          <a:bodyPr vert="horz" wrap="square" lIns="108000" tIns="0" rIns="108000" bIns="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200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r>
              <a:rPr lang="fr-FR" sz="1600">
                <a:solidFill>
                  <a:schemeClr val="tx1"/>
                </a:solidFill>
                <a:latin typeface="+mj-lt"/>
              </a:rPr>
              <a:t>Zoom sur les travaux SIRH</a:t>
            </a:r>
            <a:endParaRPr lang="en-GB" sz="1600">
              <a:solidFill>
                <a:schemeClr val="tx1"/>
              </a:solidFill>
              <a:latin typeface="+mj-lt"/>
            </a:endParaRPr>
          </a:p>
        </p:txBody>
      </p:sp>
      <p:sp>
        <p:nvSpPr>
          <p:cNvPr id="36" name="Text Placeholder 26">
            <a:extLst>
              <a:ext uri="{FF2B5EF4-FFF2-40B4-BE49-F238E27FC236}">
                <a16:creationId xmlns:a16="http://schemas.microsoft.com/office/drawing/2014/main" id="{820B736B-5CEA-4D97-B2E5-F29C139CF31C}"/>
              </a:ext>
            </a:extLst>
          </p:cNvPr>
          <p:cNvSpPr txBox="1">
            <a:spLocks/>
          </p:cNvSpPr>
          <p:nvPr/>
        </p:nvSpPr>
        <p:spPr>
          <a:xfrm>
            <a:off x="357740" y="4702643"/>
            <a:ext cx="1080000" cy="414000"/>
          </a:xfrm>
          <a:prstGeom prst="rect">
            <a:avLst/>
          </a:prstGeom>
          <a:noFill/>
        </p:spPr>
        <p:txBody>
          <a:bodyPr vert="horz" wrap="square" lIns="108000" tIns="108000" rIns="108000" bIns="108000" rtlCol="0" anchor="ctr">
            <a:noAutofit/>
          </a:bodyPr>
          <a:lstStyle>
            <a:lvl1pPr marL="0" indent="-252000" algn="just" defTabSz="914400" rtl="0" eaLnBrk="1" latinLnBrk="0" hangingPunct="1">
              <a:lnSpc>
                <a:spcPct val="100000"/>
              </a:lnSpc>
              <a:spcBef>
                <a:spcPts val="400"/>
              </a:spcBef>
              <a:buClr>
                <a:schemeClr val="bg2"/>
              </a:buClr>
              <a:buFont typeface="Tempus Sans ITC" panose="04020404030D07020202" pitchFamily="82" charset="0"/>
              <a:buChar char="/"/>
              <a:tabLst/>
              <a:defRPr sz="2000" b="1" i="0" kern="1200" cap="none" baseline="0">
                <a:solidFill>
                  <a:schemeClr val="accent1"/>
                </a:solidFill>
                <a:latin typeface="+mn-lt"/>
                <a:ea typeface="+mn-ea"/>
                <a:cs typeface="+mn-cs"/>
              </a:defRPr>
            </a:lvl1pPr>
            <a:lvl2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baseline="0">
                <a:solidFill>
                  <a:schemeClr val="bg2"/>
                </a:solidFill>
                <a:latin typeface="+mn-lt"/>
                <a:ea typeface="+mn-ea"/>
                <a:cs typeface="+mn-cs"/>
              </a:defRPr>
            </a:lvl2pPr>
            <a:lvl3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baseline="0">
                <a:solidFill>
                  <a:schemeClr val="bg2"/>
                </a:solidFill>
                <a:latin typeface="+mn-lt"/>
                <a:ea typeface="+mn-ea"/>
                <a:cs typeface="+mn-cs"/>
              </a:defRPr>
            </a:lvl3pPr>
            <a:lvl4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cap="none" baseline="0">
                <a:solidFill>
                  <a:schemeClr val="bg2"/>
                </a:solidFill>
                <a:latin typeface="+mn-lt"/>
                <a:ea typeface="+mn-ea"/>
                <a:cs typeface="+mn-cs"/>
              </a:defRPr>
            </a:lvl4pPr>
            <a:lvl5pPr marL="0" marR="0" indent="-252000" algn="just" defTabSz="914400" rtl="0" eaLnBrk="1" fontAlgn="auto" latinLnBrk="0" hangingPunct="1">
              <a:lnSpc>
                <a:spcPct val="100000"/>
              </a:lnSpc>
              <a:spcBef>
                <a:spcPts val="400"/>
              </a:spcBef>
              <a:spcAft>
                <a:spcPts val="0"/>
              </a:spcAft>
              <a:buClr>
                <a:schemeClr val="accent1"/>
              </a:buClr>
              <a:buSzTx/>
              <a:buFont typeface="Tahoma" panose="020B0604030504040204" pitchFamily="34" charset="0"/>
              <a:buChar char="⁄"/>
              <a:tabLst/>
              <a:defRPr lang="fr-FR" sz="2000" b="1" i="0" kern="1200" baseline="0">
                <a:solidFill>
                  <a:schemeClr val="bg2"/>
                </a:solidFill>
                <a:latin typeface="+mn-lt"/>
                <a:ea typeface="+mn-ea"/>
                <a:cs typeface="+mn-cs"/>
              </a:defRPr>
            </a:lvl5pPr>
            <a:lvl6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6pPr>
            <a:lvl7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7pPr>
            <a:lvl8pPr marL="0" marR="0" indent="-252000" algn="just" defTabSz="914400" rtl="0" eaLnBrk="1" fontAlgn="auto" latinLnBrk="0" hangingPunct="1">
              <a:lnSpc>
                <a:spcPct val="100000"/>
              </a:lnSpc>
              <a:spcBef>
                <a:spcPts val="400"/>
              </a:spcBef>
              <a:spcAft>
                <a:spcPts val="0"/>
              </a:spcAft>
              <a:buClr>
                <a:schemeClr val="accent1"/>
              </a:buClr>
              <a:buSzTx/>
              <a:buFont typeface="Tahoma" panose="020B0604030504040204" pitchFamily="34" charset="0"/>
              <a:buChar char="⁄"/>
              <a:tabLst/>
              <a:defRPr lang="fr-FR" sz="2000" b="1" i="0" kern="1200" baseline="0" noProof="0">
                <a:solidFill>
                  <a:schemeClr val="bg2"/>
                </a:solidFill>
                <a:latin typeface="+mn-lt"/>
                <a:ea typeface="+mn-ea"/>
                <a:cs typeface="+mn-cs"/>
              </a:defRPr>
            </a:lvl8pPr>
            <a:lvl9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9pPr>
          </a:lstStyle>
          <a:p>
            <a:pPr indent="0">
              <a:buNone/>
            </a:pPr>
            <a:r>
              <a:rPr lang="fr-FR" sz="1600" b="0">
                <a:solidFill>
                  <a:schemeClr val="tx1"/>
                </a:solidFill>
                <a:latin typeface="+mj-lt"/>
                <a:ea typeface="Tahoma"/>
                <a:cs typeface="Tahoma"/>
              </a:rPr>
              <a:t>7</a:t>
            </a:r>
          </a:p>
        </p:txBody>
      </p:sp>
      <p:sp>
        <p:nvSpPr>
          <p:cNvPr id="37" name="Text Placeholder 16">
            <a:extLst>
              <a:ext uri="{FF2B5EF4-FFF2-40B4-BE49-F238E27FC236}">
                <a16:creationId xmlns:a16="http://schemas.microsoft.com/office/drawing/2014/main" id="{AE3A8ED1-366E-403C-ABC9-52F5845888F1}"/>
              </a:ext>
            </a:extLst>
          </p:cNvPr>
          <p:cNvSpPr txBox="1">
            <a:spLocks/>
          </p:cNvSpPr>
          <p:nvPr/>
        </p:nvSpPr>
        <p:spPr>
          <a:xfrm>
            <a:off x="8038315" y="4284111"/>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200">
              <a:solidFill>
                <a:schemeClr val="bg1">
                  <a:lumMod val="50000"/>
                </a:schemeClr>
              </a:solidFill>
              <a:latin typeface="+mj-lt"/>
            </a:endParaRPr>
          </a:p>
        </p:txBody>
      </p:sp>
      <p:sp>
        <p:nvSpPr>
          <p:cNvPr id="38" name="Text Placeholder 16">
            <a:extLst>
              <a:ext uri="{FF2B5EF4-FFF2-40B4-BE49-F238E27FC236}">
                <a16:creationId xmlns:a16="http://schemas.microsoft.com/office/drawing/2014/main" id="{44EBE46B-8E4D-41E8-98ED-246087E16DF6}"/>
              </a:ext>
            </a:extLst>
          </p:cNvPr>
          <p:cNvSpPr txBox="1">
            <a:spLocks/>
          </p:cNvSpPr>
          <p:nvPr/>
        </p:nvSpPr>
        <p:spPr>
          <a:xfrm>
            <a:off x="8038315" y="4781484"/>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200">
              <a:solidFill>
                <a:schemeClr val="bg1">
                  <a:lumMod val="50000"/>
                </a:schemeClr>
              </a:solidFill>
              <a:latin typeface="+mj-lt"/>
            </a:endParaRPr>
          </a:p>
        </p:txBody>
      </p:sp>
      <p:sp>
        <p:nvSpPr>
          <p:cNvPr id="39" name="Text Placeholder 16">
            <a:extLst>
              <a:ext uri="{FF2B5EF4-FFF2-40B4-BE49-F238E27FC236}">
                <a16:creationId xmlns:a16="http://schemas.microsoft.com/office/drawing/2014/main" id="{C26D7ECE-6FAF-43FC-A004-27B2DC0EFD5D}"/>
              </a:ext>
            </a:extLst>
          </p:cNvPr>
          <p:cNvSpPr txBox="1">
            <a:spLocks/>
          </p:cNvSpPr>
          <p:nvPr/>
        </p:nvSpPr>
        <p:spPr>
          <a:xfrm>
            <a:off x="8038315" y="4281489"/>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200">
              <a:solidFill>
                <a:schemeClr val="bg1">
                  <a:lumMod val="50000"/>
                </a:schemeClr>
              </a:solidFill>
              <a:latin typeface="+mj-lt"/>
            </a:endParaRPr>
          </a:p>
        </p:txBody>
      </p:sp>
      <p:sp>
        <p:nvSpPr>
          <p:cNvPr id="40" name="Text Placeholder 16">
            <a:extLst>
              <a:ext uri="{FF2B5EF4-FFF2-40B4-BE49-F238E27FC236}">
                <a16:creationId xmlns:a16="http://schemas.microsoft.com/office/drawing/2014/main" id="{929CE9D6-0147-4E5A-9231-7CD2339629C1}"/>
              </a:ext>
            </a:extLst>
          </p:cNvPr>
          <p:cNvSpPr txBox="1">
            <a:spLocks/>
          </p:cNvSpPr>
          <p:nvPr/>
        </p:nvSpPr>
        <p:spPr>
          <a:xfrm>
            <a:off x="8038315" y="4675663"/>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200">
              <a:solidFill>
                <a:schemeClr val="bg1">
                  <a:lumMod val="50000"/>
                </a:schemeClr>
              </a:solidFill>
              <a:latin typeface="+mj-lt"/>
            </a:endParaRPr>
          </a:p>
        </p:txBody>
      </p:sp>
      <p:sp>
        <p:nvSpPr>
          <p:cNvPr id="41" name="Text Placeholder 16">
            <a:extLst>
              <a:ext uri="{FF2B5EF4-FFF2-40B4-BE49-F238E27FC236}">
                <a16:creationId xmlns:a16="http://schemas.microsoft.com/office/drawing/2014/main" id="{76AD8EF3-705B-4AAD-B152-F5373BC99809}"/>
              </a:ext>
            </a:extLst>
          </p:cNvPr>
          <p:cNvSpPr txBox="1">
            <a:spLocks/>
          </p:cNvSpPr>
          <p:nvPr/>
        </p:nvSpPr>
        <p:spPr>
          <a:xfrm>
            <a:off x="8038315" y="4673041"/>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200">
              <a:solidFill>
                <a:schemeClr val="bg1">
                  <a:lumMod val="50000"/>
                </a:schemeClr>
              </a:solidFill>
              <a:latin typeface="+mj-lt"/>
            </a:endParaRPr>
          </a:p>
        </p:txBody>
      </p:sp>
      <p:sp>
        <p:nvSpPr>
          <p:cNvPr id="42" name="Text Placeholder 16">
            <a:extLst>
              <a:ext uri="{FF2B5EF4-FFF2-40B4-BE49-F238E27FC236}">
                <a16:creationId xmlns:a16="http://schemas.microsoft.com/office/drawing/2014/main" id="{85704505-9959-49F3-BFB5-DFD1DBDF783E}"/>
              </a:ext>
            </a:extLst>
          </p:cNvPr>
          <p:cNvSpPr txBox="1">
            <a:spLocks/>
          </p:cNvSpPr>
          <p:nvPr/>
        </p:nvSpPr>
        <p:spPr>
          <a:xfrm>
            <a:off x="8038315" y="4229326"/>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r>
              <a:rPr lang="en-GB" sz="1200">
                <a:solidFill>
                  <a:schemeClr val="bg1">
                    <a:lumMod val="50000"/>
                  </a:schemeClr>
                </a:solidFill>
                <a:latin typeface="+mj-lt"/>
              </a:rPr>
              <a:t>Page 24</a:t>
            </a:r>
          </a:p>
        </p:txBody>
      </p:sp>
      <p:sp>
        <p:nvSpPr>
          <p:cNvPr id="43" name="Text Placeholder 16">
            <a:extLst>
              <a:ext uri="{FF2B5EF4-FFF2-40B4-BE49-F238E27FC236}">
                <a16:creationId xmlns:a16="http://schemas.microsoft.com/office/drawing/2014/main" id="{2BB449A9-53BA-4406-ADD2-6E27FEEA4134}"/>
              </a:ext>
            </a:extLst>
          </p:cNvPr>
          <p:cNvSpPr txBox="1">
            <a:spLocks/>
          </p:cNvSpPr>
          <p:nvPr/>
        </p:nvSpPr>
        <p:spPr>
          <a:xfrm>
            <a:off x="8038315" y="4739160"/>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200">
              <a:solidFill>
                <a:schemeClr val="bg1">
                  <a:lumMod val="50000"/>
                </a:schemeClr>
              </a:solidFill>
              <a:latin typeface="+mj-lt"/>
            </a:endParaRPr>
          </a:p>
        </p:txBody>
      </p:sp>
      <p:sp>
        <p:nvSpPr>
          <p:cNvPr id="44" name="Text Placeholder 16">
            <a:extLst>
              <a:ext uri="{FF2B5EF4-FFF2-40B4-BE49-F238E27FC236}">
                <a16:creationId xmlns:a16="http://schemas.microsoft.com/office/drawing/2014/main" id="{92BA3318-E129-44D9-AE75-B9964602E218}"/>
              </a:ext>
            </a:extLst>
          </p:cNvPr>
          <p:cNvSpPr txBox="1">
            <a:spLocks/>
          </p:cNvSpPr>
          <p:nvPr/>
        </p:nvSpPr>
        <p:spPr>
          <a:xfrm>
            <a:off x="8038315" y="4736538"/>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200">
              <a:solidFill>
                <a:schemeClr val="bg1">
                  <a:lumMod val="50000"/>
                </a:schemeClr>
              </a:solidFill>
              <a:latin typeface="+mj-lt"/>
            </a:endParaRPr>
          </a:p>
        </p:txBody>
      </p:sp>
      <p:sp>
        <p:nvSpPr>
          <p:cNvPr id="45" name="Text Placeholder 16">
            <a:extLst>
              <a:ext uri="{FF2B5EF4-FFF2-40B4-BE49-F238E27FC236}">
                <a16:creationId xmlns:a16="http://schemas.microsoft.com/office/drawing/2014/main" id="{5F74817F-396D-468A-92C0-0AA71C641B3B}"/>
              </a:ext>
            </a:extLst>
          </p:cNvPr>
          <p:cNvSpPr txBox="1">
            <a:spLocks/>
          </p:cNvSpPr>
          <p:nvPr/>
        </p:nvSpPr>
        <p:spPr>
          <a:xfrm>
            <a:off x="8038315" y="4702643"/>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r>
              <a:rPr lang="en-GB" sz="1200">
                <a:solidFill>
                  <a:schemeClr val="bg1">
                    <a:lumMod val="50000"/>
                  </a:schemeClr>
                </a:solidFill>
                <a:latin typeface="+mj-lt"/>
              </a:rPr>
              <a:t>Page 35</a:t>
            </a:r>
          </a:p>
        </p:txBody>
      </p:sp>
      <p:sp>
        <p:nvSpPr>
          <p:cNvPr id="46" name="Text Placeholder 5">
            <a:extLst>
              <a:ext uri="{FF2B5EF4-FFF2-40B4-BE49-F238E27FC236}">
                <a16:creationId xmlns:a16="http://schemas.microsoft.com/office/drawing/2014/main" id="{799BB3E9-67D8-4FC0-857D-6CB2E57633B7}"/>
              </a:ext>
            </a:extLst>
          </p:cNvPr>
          <p:cNvSpPr txBox="1">
            <a:spLocks/>
          </p:cNvSpPr>
          <p:nvPr/>
        </p:nvSpPr>
        <p:spPr>
          <a:xfrm>
            <a:off x="1653884" y="5175960"/>
            <a:ext cx="6060908" cy="414000"/>
          </a:xfrm>
          <a:prstGeom prst="rect">
            <a:avLst/>
          </a:prstGeom>
        </p:spPr>
        <p:txBody>
          <a:bodyPr vert="horz" wrap="square" lIns="108000" tIns="0" rIns="108000" bIns="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200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r>
              <a:rPr lang="en-GB" sz="1600">
                <a:solidFill>
                  <a:schemeClr val="tx1"/>
                </a:solidFill>
                <a:latin typeface="+mj-lt"/>
              </a:rPr>
              <a:t>Annexes</a:t>
            </a:r>
          </a:p>
        </p:txBody>
      </p:sp>
      <p:sp>
        <p:nvSpPr>
          <p:cNvPr id="47" name="Text Placeholder 26">
            <a:extLst>
              <a:ext uri="{FF2B5EF4-FFF2-40B4-BE49-F238E27FC236}">
                <a16:creationId xmlns:a16="http://schemas.microsoft.com/office/drawing/2014/main" id="{21827024-5228-4184-9BF4-2ED43A899B17}"/>
              </a:ext>
            </a:extLst>
          </p:cNvPr>
          <p:cNvSpPr txBox="1">
            <a:spLocks/>
          </p:cNvSpPr>
          <p:nvPr/>
        </p:nvSpPr>
        <p:spPr>
          <a:xfrm>
            <a:off x="357740" y="5175960"/>
            <a:ext cx="1080000" cy="414000"/>
          </a:xfrm>
          <a:prstGeom prst="rect">
            <a:avLst/>
          </a:prstGeom>
          <a:noFill/>
        </p:spPr>
        <p:txBody>
          <a:bodyPr vert="horz" wrap="square" lIns="108000" tIns="108000" rIns="108000" bIns="108000" rtlCol="0" anchor="ctr">
            <a:noAutofit/>
          </a:bodyPr>
          <a:lstStyle>
            <a:lvl1pPr marL="0" indent="-252000" algn="just" defTabSz="914400" rtl="0" eaLnBrk="1" latinLnBrk="0" hangingPunct="1">
              <a:lnSpc>
                <a:spcPct val="100000"/>
              </a:lnSpc>
              <a:spcBef>
                <a:spcPts val="400"/>
              </a:spcBef>
              <a:buClr>
                <a:schemeClr val="bg2"/>
              </a:buClr>
              <a:buFont typeface="Tempus Sans ITC" panose="04020404030D07020202" pitchFamily="82" charset="0"/>
              <a:buChar char="/"/>
              <a:tabLst/>
              <a:defRPr sz="2000" b="1" i="0" kern="1200" cap="none" baseline="0">
                <a:solidFill>
                  <a:schemeClr val="accent1"/>
                </a:solidFill>
                <a:latin typeface="+mn-lt"/>
                <a:ea typeface="+mn-ea"/>
                <a:cs typeface="+mn-cs"/>
              </a:defRPr>
            </a:lvl1pPr>
            <a:lvl2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baseline="0">
                <a:solidFill>
                  <a:schemeClr val="bg2"/>
                </a:solidFill>
                <a:latin typeface="+mn-lt"/>
                <a:ea typeface="+mn-ea"/>
                <a:cs typeface="+mn-cs"/>
              </a:defRPr>
            </a:lvl2pPr>
            <a:lvl3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baseline="0">
                <a:solidFill>
                  <a:schemeClr val="bg2"/>
                </a:solidFill>
                <a:latin typeface="+mn-lt"/>
                <a:ea typeface="+mn-ea"/>
                <a:cs typeface="+mn-cs"/>
              </a:defRPr>
            </a:lvl3pPr>
            <a:lvl4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sz="2000" b="1" i="0" kern="1200" cap="none" baseline="0">
                <a:solidFill>
                  <a:schemeClr val="bg2"/>
                </a:solidFill>
                <a:latin typeface="+mn-lt"/>
                <a:ea typeface="+mn-ea"/>
                <a:cs typeface="+mn-cs"/>
              </a:defRPr>
            </a:lvl4pPr>
            <a:lvl5pPr marL="0" marR="0" indent="-252000" algn="just" defTabSz="914400" rtl="0" eaLnBrk="1" fontAlgn="auto" latinLnBrk="0" hangingPunct="1">
              <a:lnSpc>
                <a:spcPct val="100000"/>
              </a:lnSpc>
              <a:spcBef>
                <a:spcPts val="400"/>
              </a:spcBef>
              <a:spcAft>
                <a:spcPts val="0"/>
              </a:spcAft>
              <a:buClr>
                <a:schemeClr val="accent1"/>
              </a:buClr>
              <a:buSzTx/>
              <a:buFont typeface="Tahoma" panose="020B0604030504040204" pitchFamily="34" charset="0"/>
              <a:buChar char="⁄"/>
              <a:tabLst/>
              <a:defRPr lang="fr-FR" sz="2000" b="1" i="0" kern="1200" baseline="0">
                <a:solidFill>
                  <a:schemeClr val="bg2"/>
                </a:solidFill>
                <a:latin typeface="+mn-lt"/>
                <a:ea typeface="+mn-ea"/>
                <a:cs typeface="+mn-cs"/>
              </a:defRPr>
            </a:lvl5pPr>
            <a:lvl6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6pPr>
            <a:lvl7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7pPr>
            <a:lvl8pPr marL="0" marR="0" indent="-252000" algn="just" defTabSz="914400" rtl="0" eaLnBrk="1" fontAlgn="auto" latinLnBrk="0" hangingPunct="1">
              <a:lnSpc>
                <a:spcPct val="100000"/>
              </a:lnSpc>
              <a:spcBef>
                <a:spcPts val="400"/>
              </a:spcBef>
              <a:spcAft>
                <a:spcPts val="0"/>
              </a:spcAft>
              <a:buClr>
                <a:schemeClr val="accent1"/>
              </a:buClr>
              <a:buSzTx/>
              <a:buFont typeface="Tahoma" panose="020B0604030504040204" pitchFamily="34" charset="0"/>
              <a:buChar char="⁄"/>
              <a:tabLst/>
              <a:defRPr lang="fr-FR" sz="2000" b="1" i="0" kern="1200" baseline="0" noProof="0">
                <a:solidFill>
                  <a:schemeClr val="bg2"/>
                </a:solidFill>
                <a:latin typeface="+mn-lt"/>
                <a:ea typeface="+mn-ea"/>
                <a:cs typeface="+mn-cs"/>
              </a:defRPr>
            </a:lvl8pPr>
            <a:lvl9pPr marL="0" indent="-252000" algn="just" defTabSz="914400" rtl="0" eaLnBrk="1" latinLnBrk="0" hangingPunct="1">
              <a:lnSpc>
                <a:spcPct val="100000"/>
              </a:lnSpc>
              <a:spcBef>
                <a:spcPts val="400"/>
              </a:spcBef>
              <a:buClr>
                <a:schemeClr val="accent1"/>
              </a:buClr>
              <a:buFont typeface="Tahoma" panose="020B0604030504040204" pitchFamily="34" charset="0"/>
              <a:buChar char="⁄"/>
              <a:defRPr lang="fr-FR" sz="2000" b="1" i="0" kern="1200" baseline="0" noProof="0">
                <a:solidFill>
                  <a:schemeClr val="bg2"/>
                </a:solidFill>
                <a:latin typeface="+mn-lt"/>
                <a:ea typeface="+mn-ea"/>
                <a:cs typeface="+mn-cs"/>
              </a:defRPr>
            </a:lvl9pPr>
          </a:lstStyle>
          <a:p>
            <a:pPr indent="0">
              <a:buNone/>
            </a:pPr>
            <a:r>
              <a:rPr lang="fr-FR" sz="1600" b="0">
                <a:solidFill>
                  <a:schemeClr val="tx1"/>
                </a:solidFill>
                <a:latin typeface="+mj-lt"/>
                <a:ea typeface="Tahoma"/>
                <a:cs typeface="Tahoma"/>
              </a:rPr>
              <a:t>8</a:t>
            </a:r>
          </a:p>
        </p:txBody>
      </p:sp>
      <p:sp>
        <p:nvSpPr>
          <p:cNvPr id="48" name="Text Placeholder 16">
            <a:extLst>
              <a:ext uri="{FF2B5EF4-FFF2-40B4-BE49-F238E27FC236}">
                <a16:creationId xmlns:a16="http://schemas.microsoft.com/office/drawing/2014/main" id="{FB53A5AA-EA4C-40FD-B601-282ADF5859D8}"/>
              </a:ext>
            </a:extLst>
          </p:cNvPr>
          <p:cNvSpPr txBox="1">
            <a:spLocks/>
          </p:cNvSpPr>
          <p:nvPr/>
        </p:nvSpPr>
        <p:spPr>
          <a:xfrm>
            <a:off x="8038315" y="5244000"/>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600">
              <a:solidFill>
                <a:schemeClr val="bg1">
                  <a:lumMod val="50000"/>
                </a:schemeClr>
              </a:solidFill>
              <a:latin typeface="+mj-lt"/>
            </a:endParaRPr>
          </a:p>
        </p:txBody>
      </p:sp>
      <p:sp>
        <p:nvSpPr>
          <p:cNvPr id="49" name="Text Placeholder 16">
            <a:extLst>
              <a:ext uri="{FF2B5EF4-FFF2-40B4-BE49-F238E27FC236}">
                <a16:creationId xmlns:a16="http://schemas.microsoft.com/office/drawing/2014/main" id="{74648204-07F7-4A3C-AE04-32B7602E6DB7}"/>
              </a:ext>
            </a:extLst>
          </p:cNvPr>
          <p:cNvSpPr txBox="1">
            <a:spLocks/>
          </p:cNvSpPr>
          <p:nvPr/>
        </p:nvSpPr>
        <p:spPr>
          <a:xfrm>
            <a:off x="8038315" y="5138179"/>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200">
              <a:solidFill>
                <a:schemeClr val="bg1">
                  <a:lumMod val="50000"/>
                </a:schemeClr>
              </a:solidFill>
              <a:latin typeface="+mj-lt"/>
            </a:endParaRPr>
          </a:p>
        </p:txBody>
      </p:sp>
      <p:sp>
        <p:nvSpPr>
          <p:cNvPr id="50" name="Text Placeholder 16">
            <a:extLst>
              <a:ext uri="{FF2B5EF4-FFF2-40B4-BE49-F238E27FC236}">
                <a16:creationId xmlns:a16="http://schemas.microsoft.com/office/drawing/2014/main" id="{E866CFDF-4E3B-4492-8DDE-87DD72B2229A}"/>
              </a:ext>
            </a:extLst>
          </p:cNvPr>
          <p:cNvSpPr txBox="1">
            <a:spLocks/>
          </p:cNvSpPr>
          <p:nvPr/>
        </p:nvSpPr>
        <p:spPr>
          <a:xfrm>
            <a:off x="8038315" y="5135557"/>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200">
              <a:solidFill>
                <a:schemeClr val="bg1">
                  <a:lumMod val="50000"/>
                </a:schemeClr>
              </a:solidFill>
              <a:latin typeface="+mj-lt"/>
            </a:endParaRPr>
          </a:p>
        </p:txBody>
      </p:sp>
      <p:sp>
        <p:nvSpPr>
          <p:cNvPr id="51" name="Text Placeholder 16">
            <a:extLst>
              <a:ext uri="{FF2B5EF4-FFF2-40B4-BE49-F238E27FC236}">
                <a16:creationId xmlns:a16="http://schemas.microsoft.com/office/drawing/2014/main" id="{FAD8DDD9-ADA9-4409-8D90-34906159BA85}"/>
              </a:ext>
            </a:extLst>
          </p:cNvPr>
          <p:cNvSpPr txBox="1">
            <a:spLocks/>
          </p:cNvSpPr>
          <p:nvPr/>
        </p:nvSpPr>
        <p:spPr>
          <a:xfrm>
            <a:off x="8038315" y="5201676"/>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200">
              <a:solidFill>
                <a:schemeClr val="bg1">
                  <a:lumMod val="50000"/>
                </a:schemeClr>
              </a:solidFill>
              <a:latin typeface="+mj-lt"/>
            </a:endParaRPr>
          </a:p>
        </p:txBody>
      </p:sp>
      <p:sp>
        <p:nvSpPr>
          <p:cNvPr id="52" name="Text Placeholder 16">
            <a:extLst>
              <a:ext uri="{FF2B5EF4-FFF2-40B4-BE49-F238E27FC236}">
                <a16:creationId xmlns:a16="http://schemas.microsoft.com/office/drawing/2014/main" id="{E33D8DBD-64D2-4FC9-9E22-B313FB1F352B}"/>
              </a:ext>
            </a:extLst>
          </p:cNvPr>
          <p:cNvSpPr txBox="1">
            <a:spLocks/>
          </p:cNvSpPr>
          <p:nvPr/>
        </p:nvSpPr>
        <p:spPr>
          <a:xfrm>
            <a:off x="8038315" y="5199054"/>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endParaRPr lang="fr-FR" sz="1200">
              <a:solidFill>
                <a:schemeClr val="bg1">
                  <a:lumMod val="50000"/>
                </a:schemeClr>
              </a:solidFill>
              <a:latin typeface="+mj-lt"/>
            </a:endParaRPr>
          </a:p>
        </p:txBody>
      </p:sp>
      <p:sp>
        <p:nvSpPr>
          <p:cNvPr id="53" name="Text Placeholder 16">
            <a:extLst>
              <a:ext uri="{FF2B5EF4-FFF2-40B4-BE49-F238E27FC236}">
                <a16:creationId xmlns:a16="http://schemas.microsoft.com/office/drawing/2014/main" id="{3D57AC5F-9727-43C6-AEE3-BEE047180620}"/>
              </a:ext>
            </a:extLst>
          </p:cNvPr>
          <p:cNvSpPr txBox="1">
            <a:spLocks/>
          </p:cNvSpPr>
          <p:nvPr/>
        </p:nvSpPr>
        <p:spPr>
          <a:xfrm>
            <a:off x="8038315" y="5175960"/>
            <a:ext cx="1256298" cy="414000"/>
          </a:xfrm>
          <a:prstGeom prst="rect">
            <a:avLst/>
          </a:prstGeom>
        </p:spPr>
        <p:txBody>
          <a:bodyPr vert="horz" wrap="square" lIns="108000" tIns="108000" rIns="108000" bIns="108000" rtlCol="0" anchor="ctr">
            <a:noAutofit/>
          </a:bodyPr>
          <a:lstStyle>
            <a:lvl1pPr marL="0" indent="0" algn="l" defTabSz="914400" rtl="0" eaLnBrk="1" latinLnBrk="0" hangingPunct="1">
              <a:lnSpc>
                <a:spcPct val="100000"/>
              </a:lnSpc>
              <a:spcBef>
                <a:spcPts val="1800"/>
              </a:spcBef>
              <a:buFont typeface="Arial" panose="020B0604020202020204" pitchFamily="34" charset="0"/>
              <a:buNone/>
              <a:tabLst/>
              <a:defRPr lang="fr-FR" sz="1000" b="0" i="0" kern="1200" cap="none" baseline="0" noProof="0" dirty="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r>
              <a:rPr lang="en-GB" sz="1200">
                <a:solidFill>
                  <a:schemeClr val="bg1">
                    <a:lumMod val="50000"/>
                  </a:schemeClr>
                </a:solidFill>
                <a:latin typeface="+mj-lt"/>
              </a:rPr>
              <a:t>Page 38</a:t>
            </a:r>
          </a:p>
        </p:txBody>
      </p:sp>
    </p:spTree>
    <p:extLst>
      <p:ext uri="{BB962C8B-B14F-4D97-AF65-F5344CB8AC3E}">
        <p14:creationId xmlns:p14="http://schemas.microsoft.com/office/powerpoint/2010/main" val="27578537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69C21EB-D79C-4226-903A-3ABBD5F1AFDC}"/>
              </a:ext>
            </a:extLst>
          </p:cNvPr>
          <p:cNvSpPr>
            <a:spLocks noGrp="1"/>
          </p:cNvSpPr>
          <p:nvPr>
            <p:ph type="pic" sz="quarter" idx="13"/>
          </p:nvPr>
        </p:nvSpPr>
        <p:spPr/>
      </p:sp>
      <p:sp>
        <p:nvSpPr>
          <p:cNvPr id="3" name="Title 2">
            <a:extLst>
              <a:ext uri="{FF2B5EF4-FFF2-40B4-BE49-F238E27FC236}">
                <a16:creationId xmlns:a16="http://schemas.microsoft.com/office/drawing/2014/main" id="{5F5366B0-C857-4964-83B2-AC804852659B}"/>
              </a:ext>
            </a:extLst>
          </p:cNvPr>
          <p:cNvSpPr>
            <a:spLocks noGrp="1"/>
          </p:cNvSpPr>
          <p:nvPr>
            <p:ph type="title"/>
          </p:nvPr>
        </p:nvSpPr>
        <p:spPr/>
        <p:txBody>
          <a:bodyPr/>
          <a:lstStyle/>
          <a:p>
            <a:pPr marL="0" indent="0">
              <a:buNone/>
            </a:pPr>
            <a:r>
              <a:rPr lang="fr-FR"/>
              <a:t>5. Analyse des charges</a:t>
            </a:r>
          </a:p>
        </p:txBody>
      </p:sp>
      <p:sp>
        <p:nvSpPr>
          <p:cNvPr id="6" name="Espace réservé de la date 19">
            <a:extLst>
              <a:ext uri="{FF2B5EF4-FFF2-40B4-BE49-F238E27FC236}">
                <a16:creationId xmlns:a16="http://schemas.microsoft.com/office/drawing/2014/main" id="{844BF9D1-D8B1-434C-8841-A2F918847DC4}"/>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7" name="Espace réservé du numéro de diapositive 21">
            <a:extLst>
              <a:ext uri="{FF2B5EF4-FFF2-40B4-BE49-F238E27FC236}">
                <a16:creationId xmlns:a16="http://schemas.microsoft.com/office/drawing/2014/main" id="{B68C76F2-0309-4A4B-84E6-2AC26346EA93}"/>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20</a:t>
            </a:fld>
            <a:endParaRPr lang="fr-FR" sz="750"/>
          </a:p>
        </p:txBody>
      </p:sp>
    </p:spTree>
    <p:extLst>
      <p:ext uri="{BB962C8B-B14F-4D97-AF65-F5344CB8AC3E}">
        <p14:creationId xmlns:p14="http://schemas.microsoft.com/office/powerpoint/2010/main" val="17689045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EE4272B-3645-472B-BE52-8987663AB96A}"/>
              </a:ext>
            </a:extLst>
          </p:cNvPr>
          <p:cNvSpPr/>
          <p:nvPr/>
        </p:nvSpPr>
        <p:spPr>
          <a:xfrm>
            <a:off x="3818010" y="925974"/>
            <a:ext cx="6087990" cy="5374000"/>
          </a:xfrm>
          <a:prstGeom prst="roundRect">
            <a:avLst>
              <a:gd name="adj"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endParaRPr lang="fr-FR">
              <a:solidFill>
                <a:schemeClr val="bg2"/>
              </a:solidFill>
              <a:ea typeface="+mj-ea"/>
              <a:cs typeface="+mj-cs"/>
            </a:endParaRPr>
          </a:p>
        </p:txBody>
      </p:sp>
      <p:sp>
        <p:nvSpPr>
          <p:cNvPr id="2" name="Title 1">
            <a:extLst>
              <a:ext uri="{FF2B5EF4-FFF2-40B4-BE49-F238E27FC236}">
                <a16:creationId xmlns:a16="http://schemas.microsoft.com/office/drawing/2014/main" id="{B47F70A4-2200-48D9-84CC-040533DD74A4}"/>
              </a:ext>
            </a:extLst>
          </p:cNvPr>
          <p:cNvSpPr>
            <a:spLocks noGrp="1"/>
          </p:cNvSpPr>
          <p:nvPr>
            <p:ph type="title"/>
          </p:nvPr>
        </p:nvSpPr>
        <p:spPr>
          <a:xfrm>
            <a:off x="1579728" y="249766"/>
            <a:ext cx="8457922" cy="480000"/>
          </a:xfrm>
        </p:spPr>
        <p:txBody>
          <a:bodyPr/>
          <a:lstStyle/>
          <a:p>
            <a:r>
              <a:rPr lang="fr-FR" sz="2400"/>
              <a:t>Méthode de chiffrage</a:t>
            </a:r>
          </a:p>
        </p:txBody>
      </p:sp>
      <p:sp>
        <p:nvSpPr>
          <p:cNvPr id="7" name="AutoShape 8">
            <a:extLst>
              <a:ext uri="{FF2B5EF4-FFF2-40B4-BE49-F238E27FC236}">
                <a16:creationId xmlns:a16="http://schemas.microsoft.com/office/drawing/2014/main" id="{0313EA70-D84D-42DD-902C-227BDC2C2FD4}"/>
              </a:ext>
            </a:extLst>
          </p:cNvPr>
          <p:cNvSpPr>
            <a:spLocks noChangeArrowheads="1"/>
          </p:cNvSpPr>
          <p:nvPr/>
        </p:nvSpPr>
        <p:spPr bwMode="gray">
          <a:xfrm>
            <a:off x="398927" y="3240260"/>
            <a:ext cx="2618182" cy="1048383"/>
          </a:xfrm>
          <a:prstGeom prst="homePlate">
            <a:avLst>
              <a:gd name="adj" fmla="val 22260"/>
            </a:avLst>
          </a:prstGeom>
          <a:noFill/>
          <a:ln w="3175">
            <a:solidFill>
              <a:schemeClr val="accent1"/>
            </a:solid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fr-FR" altLang="de-DE" sz="1400" b="1">
                <a:latin typeface="+mn-lt"/>
              </a:rPr>
              <a:t>Les flux inter-applications</a:t>
            </a:r>
          </a:p>
        </p:txBody>
      </p:sp>
      <p:sp>
        <p:nvSpPr>
          <p:cNvPr id="9" name="AutoShape 8">
            <a:extLst>
              <a:ext uri="{FF2B5EF4-FFF2-40B4-BE49-F238E27FC236}">
                <a16:creationId xmlns:a16="http://schemas.microsoft.com/office/drawing/2014/main" id="{9A701FC5-0697-4A0B-ACAF-BD6F8328970D}"/>
              </a:ext>
            </a:extLst>
          </p:cNvPr>
          <p:cNvSpPr>
            <a:spLocks noChangeArrowheads="1"/>
          </p:cNvSpPr>
          <p:nvPr/>
        </p:nvSpPr>
        <p:spPr bwMode="gray">
          <a:xfrm>
            <a:off x="398927" y="1847894"/>
            <a:ext cx="2618182" cy="1048383"/>
          </a:xfrm>
          <a:prstGeom prst="homePlate">
            <a:avLst>
              <a:gd name="adj" fmla="val 22260"/>
            </a:avLst>
          </a:prstGeom>
          <a:noFill/>
          <a:ln w="3175">
            <a:solidFill>
              <a:schemeClr val="accent1"/>
            </a:solid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fr-FR" altLang="de-DE" sz="1400" b="1">
                <a:latin typeface="+mn-lt"/>
              </a:rPr>
              <a:t>La reprise de données</a:t>
            </a:r>
          </a:p>
        </p:txBody>
      </p:sp>
      <p:sp>
        <p:nvSpPr>
          <p:cNvPr id="11" name="AutoShape 8">
            <a:extLst>
              <a:ext uri="{FF2B5EF4-FFF2-40B4-BE49-F238E27FC236}">
                <a16:creationId xmlns:a16="http://schemas.microsoft.com/office/drawing/2014/main" id="{8BFB4E31-6D8B-4AA0-8D00-8963320543A2}"/>
              </a:ext>
            </a:extLst>
          </p:cNvPr>
          <p:cNvSpPr>
            <a:spLocks noChangeArrowheads="1"/>
          </p:cNvSpPr>
          <p:nvPr/>
        </p:nvSpPr>
        <p:spPr bwMode="gray">
          <a:xfrm>
            <a:off x="398927" y="4586328"/>
            <a:ext cx="2618182" cy="1048383"/>
          </a:xfrm>
          <a:prstGeom prst="homePlate">
            <a:avLst>
              <a:gd name="adj" fmla="val 22260"/>
            </a:avLst>
          </a:prstGeom>
          <a:noFill/>
          <a:ln w="3175">
            <a:solidFill>
              <a:schemeClr val="accent1"/>
            </a:solid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fr-FR" altLang="de-DE" sz="1400" b="1">
                <a:latin typeface="+mn-lt"/>
              </a:rPr>
              <a:t>Le besoin d’historique</a:t>
            </a:r>
          </a:p>
        </p:txBody>
      </p:sp>
      <p:sp>
        <p:nvSpPr>
          <p:cNvPr id="13" name="Text Box 217">
            <a:extLst>
              <a:ext uri="{FF2B5EF4-FFF2-40B4-BE49-F238E27FC236}">
                <a16:creationId xmlns:a16="http://schemas.microsoft.com/office/drawing/2014/main" id="{F9083389-631B-4D38-8F5F-F3BB6270735C}"/>
              </a:ext>
            </a:extLst>
          </p:cNvPr>
          <p:cNvSpPr txBox="1">
            <a:spLocks noChangeArrowheads="1"/>
          </p:cNvSpPr>
          <p:nvPr/>
        </p:nvSpPr>
        <p:spPr bwMode="gray">
          <a:xfrm>
            <a:off x="3818010" y="2765040"/>
            <a:ext cx="5904656" cy="877163"/>
          </a:xfrm>
          <a:prstGeom prst="rect">
            <a:avLst/>
          </a:prstGeom>
          <a:noFill/>
          <a:ln>
            <a:noFill/>
          </a:ln>
          <a:extLst>
            <a:ext uri="{909E8E84-426E-40DD-AFC4-6F175D3DCCD1}">
              <a14:hiddenFill xmlns:a14="http://schemas.microsoft.com/office/drawing/2010/main">
                <a:gradFill rotWithShape="1">
                  <a:gsLst>
                    <a:gs pos="0">
                      <a:schemeClr val="folHlink"/>
                    </a:gs>
                    <a:gs pos="100000">
                      <a:schemeClr val="folHlink">
                        <a:gamma/>
                        <a:tint val="0"/>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77800" indent="-177800" defTabSz="801688">
              <a:defRPr>
                <a:solidFill>
                  <a:schemeClr val="tx1"/>
                </a:solidFill>
                <a:latin typeface="Arial" charset="0"/>
                <a:cs typeface="Arial" charset="0"/>
              </a:defRPr>
            </a:lvl1pPr>
            <a:lvl2pPr defTabSz="801688">
              <a:defRPr>
                <a:solidFill>
                  <a:schemeClr val="tx1"/>
                </a:solidFill>
                <a:latin typeface="Arial" charset="0"/>
                <a:cs typeface="Arial" charset="0"/>
              </a:defRPr>
            </a:lvl2pPr>
            <a:lvl3pPr defTabSz="801688">
              <a:defRPr>
                <a:solidFill>
                  <a:schemeClr val="tx1"/>
                </a:solidFill>
                <a:latin typeface="Arial" charset="0"/>
                <a:cs typeface="Arial" charset="0"/>
              </a:defRPr>
            </a:lvl3pPr>
            <a:lvl4pPr defTabSz="801688">
              <a:defRPr>
                <a:solidFill>
                  <a:schemeClr val="tx1"/>
                </a:solidFill>
                <a:latin typeface="Arial" charset="0"/>
                <a:cs typeface="Arial" charset="0"/>
              </a:defRPr>
            </a:lvl4pPr>
            <a:lvl5pPr defTabSz="801688">
              <a:defRPr>
                <a:solidFill>
                  <a:schemeClr val="tx1"/>
                </a:solidFill>
                <a:latin typeface="Arial" charset="0"/>
                <a:cs typeface="Arial" charset="0"/>
              </a:defRPr>
            </a:lvl5pPr>
            <a:lvl6pPr defTabSz="801688" fontAlgn="base">
              <a:spcBef>
                <a:spcPct val="0"/>
              </a:spcBef>
              <a:spcAft>
                <a:spcPct val="0"/>
              </a:spcAft>
              <a:defRPr>
                <a:solidFill>
                  <a:schemeClr val="tx1"/>
                </a:solidFill>
                <a:latin typeface="Arial" charset="0"/>
                <a:cs typeface="Arial" charset="0"/>
              </a:defRPr>
            </a:lvl6pPr>
            <a:lvl7pPr defTabSz="801688" fontAlgn="base">
              <a:spcBef>
                <a:spcPct val="0"/>
              </a:spcBef>
              <a:spcAft>
                <a:spcPct val="0"/>
              </a:spcAft>
              <a:defRPr>
                <a:solidFill>
                  <a:schemeClr val="tx1"/>
                </a:solidFill>
                <a:latin typeface="Arial" charset="0"/>
                <a:cs typeface="Arial" charset="0"/>
              </a:defRPr>
            </a:lvl7pPr>
            <a:lvl8pPr defTabSz="801688" fontAlgn="base">
              <a:spcBef>
                <a:spcPct val="0"/>
              </a:spcBef>
              <a:spcAft>
                <a:spcPct val="0"/>
              </a:spcAft>
              <a:defRPr>
                <a:solidFill>
                  <a:schemeClr val="tx1"/>
                </a:solidFill>
                <a:latin typeface="Arial" charset="0"/>
                <a:cs typeface="Arial" charset="0"/>
              </a:defRPr>
            </a:lvl8pPr>
            <a:lvl9pPr defTabSz="801688" fontAlgn="base">
              <a:spcBef>
                <a:spcPct val="0"/>
              </a:spcBef>
              <a:spcAft>
                <a:spcPct val="0"/>
              </a:spcAft>
              <a:defRPr>
                <a:solidFill>
                  <a:schemeClr val="tx1"/>
                </a:solidFill>
                <a:latin typeface="Arial" charset="0"/>
                <a:cs typeface="Arial" charset="0"/>
              </a:defRPr>
            </a:lvl9pPr>
          </a:lstStyle>
          <a:p>
            <a:pPr marL="216000" indent="0">
              <a:spcBef>
                <a:spcPct val="20000"/>
              </a:spcBef>
            </a:pPr>
            <a:r>
              <a:rPr lang="fr-FR" altLang="de-DE" sz="1400" b="1">
                <a:solidFill>
                  <a:schemeClr val="accent1"/>
                </a:solidFill>
                <a:latin typeface="+mn-lt"/>
                <a:cs typeface="Arial" panose="020B0604020202020204" pitchFamily="34" charset="0"/>
              </a:rPr>
              <a:t>Croisement avec abaques et retours d’expérience sur d’autres environnements</a:t>
            </a:r>
          </a:p>
          <a:p>
            <a:pPr marL="722313" marR="0" lvl="1" indent="-176213" algn="l" defTabSz="914400" rtl="0" eaLnBrk="1" fontAlgn="auto" latinLnBrk="0" hangingPunct="1">
              <a:lnSpc>
                <a:spcPct val="100000"/>
              </a:lnSpc>
              <a:spcBef>
                <a:spcPts val="600"/>
              </a:spcBef>
              <a:spcAft>
                <a:spcPts val="0"/>
              </a:spcAft>
              <a:buClr>
                <a:schemeClr val="bg1">
                  <a:lumMod val="50000"/>
                </a:schemeClr>
              </a:buClr>
              <a:buSzTx/>
              <a:buFont typeface="Tempus Sans ITC" panose="04020404030D07020202" pitchFamily="82" charset="0"/>
              <a:buChar char="/"/>
              <a:tabLst/>
              <a:defRPr/>
            </a:pPr>
            <a:r>
              <a:rPr kumimoji="0" lang="fr-FR" altLang="de-DE" sz="1200" b="0" i="0" u="none" strike="noStrike" kern="1200" cap="none" spc="0" normalizeH="0" baseline="0" noProof="0">
                <a:ln>
                  <a:noFill/>
                </a:ln>
                <a:effectLst/>
                <a:uLnTx/>
                <a:uFillTx/>
                <a:latin typeface="Tahoma"/>
                <a:cs typeface="+mn-cs"/>
              </a:rPr>
              <a:t>Mise en cohérence des charges récoltées sur les travaux d’</a:t>
            </a:r>
            <a:r>
              <a:rPr kumimoji="0" lang="fr-FR" altLang="de-DE" sz="1200" b="0" i="0" u="none" strike="noStrike" kern="1200" cap="none" spc="0" normalizeH="0" baseline="0" noProof="0" err="1">
                <a:ln>
                  <a:noFill/>
                </a:ln>
                <a:effectLst/>
                <a:uLnTx/>
                <a:uFillTx/>
                <a:latin typeface="Tahoma"/>
                <a:cs typeface="+mn-cs"/>
              </a:rPr>
              <a:t>Affelnet</a:t>
            </a:r>
            <a:r>
              <a:rPr kumimoji="0" lang="fr-FR" altLang="de-DE" sz="1200" b="0" i="0" u="none" strike="noStrike" kern="1200" cap="none" spc="0" normalizeH="0" baseline="0" noProof="0">
                <a:ln>
                  <a:noFill/>
                </a:ln>
                <a:effectLst/>
                <a:uLnTx/>
                <a:uFillTx/>
                <a:latin typeface="Tahoma"/>
                <a:cs typeface="+mn-cs"/>
              </a:rPr>
              <a:t> Lycée et adaptation à des applications de différentes complexités</a:t>
            </a:r>
          </a:p>
        </p:txBody>
      </p:sp>
      <p:sp>
        <p:nvSpPr>
          <p:cNvPr id="14" name="Text Box 217">
            <a:extLst>
              <a:ext uri="{FF2B5EF4-FFF2-40B4-BE49-F238E27FC236}">
                <a16:creationId xmlns:a16="http://schemas.microsoft.com/office/drawing/2014/main" id="{5BB5E7D6-D39D-4DCE-9CD6-3CE9E629449C}"/>
              </a:ext>
            </a:extLst>
          </p:cNvPr>
          <p:cNvSpPr txBox="1">
            <a:spLocks noChangeArrowheads="1"/>
          </p:cNvSpPr>
          <p:nvPr/>
        </p:nvSpPr>
        <p:spPr bwMode="gray">
          <a:xfrm>
            <a:off x="3818010" y="3818885"/>
            <a:ext cx="5904656" cy="1138773"/>
          </a:xfrm>
          <a:prstGeom prst="rect">
            <a:avLst/>
          </a:prstGeom>
          <a:noFill/>
          <a:ln>
            <a:noFill/>
          </a:ln>
          <a:extLst>
            <a:ext uri="{909E8E84-426E-40DD-AFC4-6F175D3DCCD1}">
              <a14:hiddenFill xmlns:a14="http://schemas.microsoft.com/office/drawing/2010/main">
                <a:gradFill rotWithShape="1">
                  <a:gsLst>
                    <a:gs pos="0">
                      <a:schemeClr val="folHlink"/>
                    </a:gs>
                    <a:gs pos="100000">
                      <a:schemeClr val="folHlink">
                        <a:gamma/>
                        <a:tint val="0"/>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77800" indent="-177800" defTabSz="801688">
              <a:defRPr>
                <a:solidFill>
                  <a:schemeClr val="tx1"/>
                </a:solidFill>
                <a:latin typeface="Arial" charset="0"/>
                <a:cs typeface="Arial" charset="0"/>
              </a:defRPr>
            </a:lvl1pPr>
            <a:lvl2pPr defTabSz="801688">
              <a:defRPr>
                <a:solidFill>
                  <a:schemeClr val="tx1"/>
                </a:solidFill>
                <a:latin typeface="Arial" charset="0"/>
                <a:cs typeface="Arial" charset="0"/>
              </a:defRPr>
            </a:lvl2pPr>
            <a:lvl3pPr defTabSz="801688">
              <a:defRPr>
                <a:solidFill>
                  <a:schemeClr val="tx1"/>
                </a:solidFill>
                <a:latin typeface="Arial" charset="0"/>
                <a:cs typeface="Arial" charset="0"/>
              </a:defRPr>
            </a:lvl3pPr>
            <a:lvl4pPr defTabSz="801688">
              <a:defRPr>
                <a:solidFill>
                  <a:schemeClr val="tx1"/>
                </a:solidFill>
                <a:latin typeface="Arial" charset="0"/>
                <a:cs typeface="Arial" charset="0"/>
              </a:defRPr>
            </a:lvl4pPr>
            <a:lvl5pPr defTabSz="801688">
              <a:defRPr>
                <a:solidFill>
                  <a:schemeClr val="tx1"/>
                </a:solidFill>
                <a:latin typeface="Arial" charset="0"/>
                <a:cs typeface="Arial" charset="0"/>
              </a:defRPr>
            </a:lvl5pPr>
            <a:lvl6pPr defTabSz="801688" fontAlgn="base">
              <a:spcBef>
                <a:spcPct val="0"/>
              </a:spcBef>
              <a:spcAft>
                <a:spcPct val="0"/>
              </a:spcAft>
              <a:defRPr>
                <a:solidFill>
                  <a:schemeClr val="tx1"/>
                </a:solidFill>
                <a:latin typeface="Arial" charset="0"/>
                <a:cs typeface="Arial" charset="0"/>
              </a:defRPr>
            </a:lvl6pPr>
            <a:lvl7pPr defTabSz="801688" fontAlgn="base">
              <a:spcBef>
                <a:spcPct val="0"/>
              </a:spcBef>
              <a:spcAft>
                <a:spcPct val="0"/>
              </a:spcAft>
              <a:defRPr>
                <a:solidFill>
                  <a:schemeClr val="tx1"/>
                </a:solidFill>
                <a:latin typeface="Arial" charset="0"/>
                <a:cs typeface="Arial" charset="0"/>
              </a:defRPr>
            </a:lvl7pPr>
            <a:lvl8pPr defTabSz="801688" fontAlgn="base">
              <a:spcBef>
                <a:spcPct val="0"/>
              </a:spcBef>
              <a:spcAft>
                <a:spcPct val="0"/>
              </a:spcAft>
              <a:defRPr>
                <a:solidFill>
                  <a:schemeClr val="tx1"/>
                </a:solidFill>
                <a:latin typeface="Arial" charset="0"/>
                <a:cs typeface="Arial" charset="0"/>
              </a:defRPr>
            </a:lvl8pPr>
            <a:lvl9pPr defTabSz="801688" fontAlgn="base">
              <a:spcBef>
                <a:spcPct val="0"/>
              </a:spcBef>
              <a:spcAft>
                <a:spcPct val="0"/>
              </a:spcAft>
              <a:defRPr>
                <a:solidFill>
                  <a:schemeClr val="tx1"/>
                </a:solidFill>
                <a:latin typeface="Arial" charset="0"/>
                <a:cs typeface="Arial" charset="0"/>
              </a:defRPr>
            </a:lvl9pPr>
          </a:lstStyle>
          <a:p>
            <a:pPr marL="216000" indent="0">
              <a:spcBef>
                <a:spcPct val="20000"/>
              </a:spcBef>
            </a:pPr>
            <a:r>
              <a:rPr lang="fr-FR" altLang="de-DE" sz="1400" b="1">
                <a:solidFill>
                  <a:schemeClr val="accent1"/>
                </a:solidFill>
                <a:latin typeface="+mn-lt"/>
                <a:cs typeface="Arial" panose="020B0604020202020204" pitchFamily="34" charset="0"/>
              </a:rPr>
              <a:t>Catégorisation des applications selon différents niveaux de complexité</a:t>
            </a:r>
          </a:p>
          <a:p>
            <a:pPr marL="722313" lvl="1" indent="-176213" defTabSz="914400">
              <a:spcBef>
                <a:spcPts val="600"/>
              </a:spcBef>
              <a:buClr>
                <a:schemeClr val="tx1">
                  <a:lumMod val="95000"/>
                  <a:lumOff val="5000"/>
                </a:schemeClr>
              </a:buClr>
              <a:buFont typeface="Tempus Sans ITC" panose="04020404030D07020202" pitchFamily="82" charset="0"/>
              <a:buChar char="/"/>
            </a:pPr>
            <a:r>
              <a:rPr lang="fr-FR" altLang="de-DE" sz="1200">
                <a:latin typeface="+mn-lt"/>
                <a:cs typeface="Arial" panose="020B0604020202020204" pitchFamily="34" charset="0"/>
              </a:rPr>
              <a:t>Selon nombre de flux inter-applicatifs, niveau d’historisation, présence ou non d’une base en propre</a:t>
            </a:r>
          </a:p>
          <a:p>
            <a:pPr marL="722313" lvl="1" indent="-176213" defTabSz="914400">
              <a:spcBef>
                <a:spcPts val="600"/>
              </a:spcBef>
              <a:buClr>
                <a:schemeClr val="tx1">
                  <a:lumMod val="95000"/>
                  <a:lumOff val="5000"/>
                </a:schemeClr>
              </a:buClr>
              <a:buFont typeface="Tempus Sans ITC" panose="04020404030D07020202" pitchFamily="82" charset="0"/>
              <a:buChar char="/"/>
            </a:pPr>
            <a:r>
              <a:rPr lang="fr-FR" altLang="de-DE" sz="1200">
                <a:latin typeface="+mn-lt"/>
                <a:cs typeface="+mn-cs"/>
              </a:rPr>
              <a:t>Travail réalisé sur la base d’échanges avec les CPN et l’Académie</a:t>
            </a:r>
          </a:p>
        </p:txBody>
      </p:sp>
      <p:sp>
        <p:nvSpPr>
          <p:cNvPr id="15" name="Text Box 217">
            <a:extLst>
              <a:ext uri="{FF2B5EF4-FFF2-40B4-BE49-F238E27FC236}">
                <a16:creationId xmlns:a16="http://schemas.microsoft.com/office/drawing/2014/main" id="{B3A0578B-CC2C-4635-874E-5ECA6A090BF3}"/>
              </a:ext>
            </a:extLst>
          </p:cNvPr>
          <p:cNvSpPr txBox="1">
            <a:spLocks noChangeArrowheads="1"/>
          </p:cNvSpPr>
          <p:nvPr/>
        </p:nvSpPr>
        <p:spPr bwMode="gray">
          <a:xfrm>
            <a:off x="3818010" y="5080589"/>
            <a:ext cx="5904656" cy="1658916"/>
          </a:xfrm>
          <a:prstGeom prst="rect">
            <a:avLst/>
          </a:prstGeom>
          <a:noFill/>
          <a:ln>
            <a:noFill/>
          </a:ln>
          <a:extLst>
            <a:ext uri="{909E8E84-426E-40DD-AFC4-6F175D3DCCD1}">
              <a14:hiddenFill xmlns:a14="http://schemas.microsoft.com/office/drawing/2010/main">
                <a:gradFill rotWithShape="1">
                  <a:gsLst>
                    <a:gs pos="0">
                      <a:schemeClr val="folHlink"/>
                    </a:gs>
                    <a:gs pos="100000">
                      <a:schemeClr val="folHlink">
                        <a:gamma/>
                        <a:tint val="0"/>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77800" indent="-177800" defTabSz="801688">
              <a:defRPr>
                <a:solidFill>
                  <a:schemeClr val="tx1"/>
                </a:solidFill>
                <a:latin typeface="Arial" charset="0"/>
                <a:cs typeface="Arial" charset="0"/>
              </a:defRPr>
            </a:lvl1pPr>
            <a:lvl2pPr defTabSz="801688">
              <a:defRPr>
                <a:solidFill>
                  <a:schemeClr val="tx1"/>
                </a:solidFill>
                <a:latin typeface="Arial" charset="0"/>
                <a:cs typeface="Arial" charset="0"/>
              </a:defRPr>
            </a:lvl2pPr>
            <a:lvl3pPr defTabSz="801688">
              <a:defRPr>
                <a:solidFill>
                  <a:schemeClr val="tx1"/>
                </a:solidFill>
                <a:latin typeface="Arial" charset="0"/>
                <a:cs typeface="Arial" charset="0"/>
              </a:defRPr>
            </a:lvl3pPr>
            <a:lvl4pPr defTabSz="801688">
              <a:defRPr>
                <a:solidFill>
                  <a:schemeClr val="tx1"/>
                </a:solidFill>
                <a:latin typeface="Arial" charset="0"/>
                <a:cs typeface="Arial" charset="0"/>
              </a:defRPr>
            </a:lvl4pPr>
            <a:lvl5pPr defTabSz="801688">
              <a:defRPr>
                <a:solidFill>
                  <a:schemeClr val="tx1"/>
                </a:solidFill>
                <a:latin typeface="Arial" charset="0"/>
                <a:cs typeface="Arial" charset="0"/>
              </a:defRPr>
            </a:lvl5pPr>
            <a:lvl6pPr defTabSz="801688" fontAlgn="base">
              <a:spcBef>
                <a:spcPct val="0"/>
              </a:spcBef>
              <a:spcAft>
                <a:spcPct val="0"/>
              </a:spcAft>
              <a:defRPr>
                <a:solidFill>
                  <a:schemeClr val="tx1"/>
                </a:solidFill>
                <a:latin typeface="Arial" charset="0"/>
                <a:cs typeface="Arial" charset="0"/>
              </a:defRPr>
            </a:lvl6pPr>
            <a:lvl7pPr defTabSz="801688" fontAlgn="base">
              <a:spcBef>
                <a:spcPct val="0"/>
              </a:spcBef>
              <a:spcAft>
                <a:spcPct val="0"/>
              </a:spcAft>
              <a:defRPr>
                <a:solidFill>
                  <a:schemeClr val="tx1"/>
                </a:solidFill>
                <a:latin typeface="Arial" charset="0"/>
                <a:cs typeface="Arial" charset="0"/>
              </a:defRPr>
            </a:lvl7pPr>
            <a:lvl8pPr defTabSz="801688" fontAlgn="base">
              <a:spcBef>
                <a:spcPct val="0"/>
              </a:spcBef>
              <a:spcAft>
                <a:spcPct val="0"/>
              </a:spcAft>
              <a:defRPr>
                <a:solidFill>
                  <a:schemeClr val="tx1"/>
                </a:solidFill>
                <a:latin typeface="Arial" charset="0"/>
                <a:cs typeface="Arial" charset="0"/>
              </a:defRPr>
            </a:lvl8pPr>
            <a:lvl9pPr defTabSz="801688" fontAlgn="base">
              <a:spcBef>
                <a:spcPct val="0"/>
              </a:spcBef>
              <a:spcAft>
                <a:spcPct val="0"/>
              </a:spcAft>
              <a:defRPr>
                <a:solidFill>
                  <a:schemeClr val="tx1"/>
                </a:solidFill>
                <a:latin typeface="Arial" charset="0"/>
                <a:cs typeface="Arial" charset="0"/>
              </a:defRPr>
            </a:lvl9pPr>
          </a:lstStyle>
          <a:p>
            <a:pPr marL="216000" indent="0">
              <a:spcBef>
                <a:spcPct val="20000"/>
              </a:spcBef>
            </a:pPr>
            <a:r>
              <a:rPr lang="fr-FR" altLang="de-DE" sz="1400" b="1">
                <a:solidFill>
                  <a:schemeClr val="accent1"/>
                </a:solidFill>
                <a:latin typeface="+mn-lt"/>
                <a:cs typeface="Arial" panose="020B0604020202020204" pitchFamily="34" charset="0"/>
              </a:rPr>
              <a:t>Constitution des grappes et impact de cette stratégie de migration sur le chiffrage</a:t>
            </a:r>
          </a:p>
          <a:p>
            <a:pPr marL="722313" marR="0" lvl="1" indent="-176213" algn="l" defTabSz="914400" rtl="0" eaLnBrk="1" fontAlgn="auto" latinLnBrk="0" hangingPunct="1">
              <a:lnSpc>
                <a:spcPct val="100000"/>
              </a:lnSpc>
              <a:spcBef>
                <a:spcPts val="600"/>
              </a:spcBef>
              <a:spcAft>
                <a:spcPts val="0"/>
              </a:spcAft>
              <a:buClr>
                <a:schemeClr val="tx1">
                  <a:lumMod val="95000"/>
                  <a:lumOff val="5000"/>
                </a:schemeClr>
              </a:buClr>
              <a:buSzTx/>
              <a:buFont typeface="Tempus Sans ITC" panose="04020404030D07020202" pitchFamily="82" charset="0"/>
              <a:buChar char="/"/>
              <a:tabLst/>
              <a:defRPr/>
            </a:pPr>
            <a:r>
              <a:rPr lang="fr-FR" altLang="de-DE" sz="1200">
                <a:solidFill>
                  <a:srgbClr val="5F5F5F"/>
                </a:solidFill>
                <a:latin typeface="Tahoma"/>
                <a:cs typeface="+mn-cs"/>
              </a:rPr>
              <a:t>Identification des postes de charges à réduire pour les applications d’une même grappe</a:t>
            </a:r>
          </a:p>
          <a:p>
            <a:pPr marL="722313" marR="0" lvl="1" indent="-176213" algn="l" defTabSz="914400" rtl="0" eaLnBrk="1" fontAlgn="auto" latinLnBrk="0" hangingPunct="1">
              <a:lnSpc>
                <a:spcPct val="100000"/>
              </a:lnSpc>
              <a:spcBef>
                <a:spcPts val="600"/>
              </a:spcBef>
              <a:spcAft>
                <a:spcPts val="0"/>
              </a:spcAft>
              <a:buClr>
                <a:schemeClr val="tx1">
                  <a:lumMod val="95000"/>
                  <a:lumOff val="5000"/>
                </a:schemeClr>
              </a:buClr>
              <a:buSzTx/>
              <a:buFont typeface="Tempus Sans ITC" panose="04020404030D07020202" pitchFamily="82" charset="0"/>
              <a:buChar char="/"/>
              <a:tabLst/>
              <a:defRPr/>
            </a:pPr>
            <a:r>
              <a:rPr lang="fr-FR" altLang="de-DE" sz="1200">
                <a:solidFill>
                  <a:srgbClr val="5F5F5F"/>
                </a:solidFill>
                <a:latin typeface="Tahoma"/>
                <a:cs typeface="+mn-cs"/>
              </a:rPr>
              <a:t>Ordonnancement qui faciliterait le travail de fusion</a:t>
            </a:r>
          </a:p>
          <a:p>
            <a:pPr marL="722313" marR="0" lvl="1" indent="-176213" algn="l" defTabSz="914400" rtl="0" eaLnBrk="1" fontAlgn="auto" latinLnBrk="0" hangingPunct="1">
              <a:lnSpc>
                <a:spcPct val="100000"/>
              </a:lnSpc>
              <a:spcBef>
                <a:spcPts val="600"/>
              </a:spcBef>
              <a:spcAft>
                <a:spcPts val="0"/>
              </a:spcAft>
              <a:buClr>
                <a:srgbClr val="503078"/>
              </a:buClr>
              <a:buSzTx/>
              <a:buFont typeface="Tempus Sans ITC" panose="04020404030D07020202" pitchFamily="82" charset="0"/>
              <a:buChar char="/"/>
              <a:tabLst/>
              <a:defRPr/>
            </a:pPr>
            <a:endParaRPr kumimoji="0" lang="fr-FR" altLang="de-DE" sz="1200" b="0" i="0" u="none" strike="noStrike" kern="1200" cap="none" spc="0" normalizeH="0" baseline="0" noProof="0">
              <a:ln>
                <a:noFill/>
              </a:ln>
              <a:solidFill>
                <a:srgbClr val="5F5F5F"/>
              </a:solidFill>
              <a:effectLst/>
              <a:uLnTx/>
              <a:uFillTx/>
              <a:latin typeface="Tahoma"/>
              <a:cs typeface="+mn-cs"/>
            </a:endParaRPr>
          </a:p>
          <a:p>
            <a:pPr marL="216000" indent="0">
              <a:spcBef>
                <a:spcPct val="20000"/>
              </a:spcBef>
            </a:pPr>
            <a:endParaRPr lang="fr-FR" altLang="de-DE" sz="1400">
              <a:latin typeface="+mn-lt"/>
              <a:cs typeface="Arial" panose="020B0604020202020204" pitchFamily="34" charset="0"/>
            </a:endParaRPr>
          </a:p>
        </p:txBody>
      </p:sp>
      <p:sp>
        <p:nvSpPr>
          <p:cNvPr id="16" name="Text Box 217">
            <a:extLst>
              <a:ext uri="{FF2B5EF4-FFF2-40B4-BE49-F238E27FC236}">
                <a16:creationId xmlns:a16="http://schemas.microsoft.com/office/drawing/2014/main" id="{5FFDD5C0-718C-4CE3-A74E-FEDE9ADCD2D2}"/>
              </a:ext>
            </a:extLst>
          </p:cNvPr>
          <p:cNvSpPr txBox="1">
            <a:spLocks noChangeArrowheads="1"/>
          </p:cNvSpPr>
          <p:nvPr/>
        </p:nvSpPr>
        <p:spPr bwMode="gray">
          <a:xfrm>
            <a:off x="3818010" y="1495350"/>
            <a:ext cx="5904656" cy="1107996"/>
          </a:xfrm>
          <a:prstGeom prst="rect">
            <a:avLst/>
          </a:prstGeom>
          <a:noFill/>
          <a:ln>
            <a:noFill/>
          </a:ln>
          <a:extLst>
            <a:ext uri="{909E8E84-426E-40DD-AFC4-6F175D3DCCD1}">
              <a14:hiddenFill xmlns:a14="http://schemas.microsoft.com/office/drawing/2010/main">
                <a:gradFill rotWithShape="1">
                  <a:gsLst>
                    <a:gs pos="0">
                      <a:schemeClr val="folHlink"/>
                    </a:gs>
                    <a:gs pos="100000">
                      <a:schemeClr val="folHlink">
                        <a:gamma/>
                        <a:tint val="0"/>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77800" indent="-177800" defTabSz="801688">
              <a:defRPr>
                <a:solidFill>
                  <a:schemeClr val="tx1"/>
                </a:solidFill>
                <a:latin typeface="Arial" charset="0"/>
                <a:cs typeface="Arial" charset="0"/>
              </a:defRPr>
            </a:lvl1pPr>
            <a:lvl2pPr defTabSz="801688">
              <a:defRPr>
                <a:solidFill>
                  <a:schemeClr val="tx1"/>
                </a:solidFill>
                <a:latin typeface="Arial" charset="0"/>
                <a:cs typeface="Arial" charset="0"/>
              </a:defRPr>
            </a:lvl2pPr>
            <a:lvl3pPr defTabSz="801688">
              <a:defRPr>
                <a:solidFill>
                  <a:schemeClr val="tx1"/>
                </a:solidFill>
                <a:latin typeface="Arial" charset="0"/>
                <a:cs typeface="Arial" charset="0"/>
              </a:defRPr>
            </a:lvl3pPr>
            <a:lvl4pPr defTabSz="801688">
              <a:defRPr>
                <a:solidFill>
                  <a:schemeClr val="tx1"/>
                </a:solidFill>
                <a:latin typeface="Arial" charset="0"/>
                <a:cs typeface="Arial" charset="0"/>
              </a:defRPr>
            </a:lvl4pPr>
            <a:lvl5pPr defTabSz="801688">
              <a:defRPr>
                <a:solidFill>
                  <a:schemeClr val="tx1"/>
                </a:solidFill>
                <a:latin typeface="Arial" charset="0"/>
                <a:cs typeface="Arial" charset="0"/>
              </a:defRPr>
            </a:lvl5pPr>
            <a:lvl6pPr defTabSz="801688" fontAlgn="base">
              <a:spcBef>
                <a:spcPct val="0"/>
              </a:spcBef>
              <a:spcAft>
                <a:spcPct val="0"/>
              </a:spcAft>
              <a:defRPr>
                <a:solidFill>
                  <a:schemeClr val="tx1"/>
                </a:solidFill>
                <a:latin typeface="Arial" charset="0"/>
                <a:cs typeface="Arial" charset="0"/>
              </a:defRPr>
            </a:lvl6pPr>
            <a:lvl7pPr defTabSz="801688" fontAlgn="base">
              <a:spcBef>
                <a:spcPct val="0"/>
              </a:spcBef>
              <a:spcAft>
                <a:spcPct val="0"/>
              </a:spcAft>
              <a:defRPr>
                <a:solidFill>
                  <a:schemeClr val="tx1"/>
                </a:solidFill>
                <a:latin typeface="Arial" charset="0"/>
                <a:cs typeface="Arial" charset="0"/>
              </a:defRPr>
            </a:lvl7pPr>
            <a:lvl8pPr defTabSz="801688" fontAlgn="base">
              <a:spcBef>
                <a:spcPct val="0"/>
              </a:spcBef>
              <a:spcAft>
                <a:spcPct val="0"/>
              </a:spcAft>
              <a:defRPr>
                <a:solidFill>
                  <a:schemeClr val="tx1"/>
                </a:solidFill>
                <a:latin typeface="Arial" charset="0"/>
                <a:cs typeface="Arial" charset="0"/>
              </a:defRPr>
            </a:lvl8pPr>
            <a:lvl9pPr defTabSz="801688" fontAlgn="base">
              <a:spcBef>
                <a:spcPct val="0"/>
              </a:spcBef>
              <a:spcAft>
                <a:spcPct val="0"/>
              </a:spcAft>
              <a:defRPr>
                <a:solidFill>
                  <a:schemeClr val="tx1"/>
                </a:solidFill>
                <a:latin typeface="Arial" charset="0"/>
                <a:cs typeface="Arial" charset="0"/>
              </a:defRPr>
            </a:lvl9pPr>
          </a:lstStyle>
          <a:p>
            <a:pPr marL="216000" indent="0">
              <a:spcBef>
                <a:spcPct val="20000"/>
              </a:spcBef>
            </a:pPr>
            <a:r>
              <a:rPr lang="fr-FR" altLang="de-DE" sz="1400" b="1">
                <a:solidFill>
                  <a:schemeClr val="accent1"/>
                </a:solidFill>
                <a:latin typeface="+mn-lt"/>
                <a:cs typeface="Arial" panose="020B0604020202020204" pitchFamily="34" charset="0"/>
              </a:rPr>
              <a:t>Retour d’expérience de la fusion d’</a:t>
            </a:r>
            <a:r>
              <a:rPr lang="fr-FR" altLang="de-DE" sz="1400" b="1" err="1">
                <a:solidFill>
                  <a:schemeClr val="accent1"/>
                </a:solidFill>
                <a:latin typeface="+mn-lt"/>
                <a:cs typeface="Arial" panose="020B0604020202020204" pitchFamily="34" charset="0"/>
              </a:rPr>
              <a:t>Affelnet</a:t>
            </a:r>
            <a:r>
              <a:rPr lang="fr-FR" altLang="de-DE" sz="1400" b="1">
                <a:solidFill>
                  <a:schemeClr val="accent1"/>
                </a:solidFill>
                <a:latin typeface="+mn-lt"/>
                <a:cs typeface="Arial" panose="020B0604020202020204" pitchFamily="34" charset="0"/>
              </a:rPr>
              <a:t> Lycée</a:t>
            </a:r>
          </a:p>
          <a:p>
            <a:pPr marL="722313" lvl="1" indent="-176213" defTabSz="914400">
              <a:spcBef>
                <a:spcPts val="600"/>
              </a:spcBef>
              <a:buClr>
                <a:schemeClr val="tx1">
                  <a:lumMod val="50000"/>
                  <a:lumOff val="50000"/>
                </a:schemeClr>
              </a:buClr>
              <a:buFont typeface="Tempus Sans ITC" panose="04020404030D07020202" pitchFamily="82" charset="0"/>
              <a:buChar char="/"/>
            </a:pPr>
            <a:r>
              <a:rPr lang="fr-FR" altLang="de-DE" sz="1200" err="1">
                <a:latin typeface="+mn-lt"/>
                <a:cs typeface="+mn-cs"/>
              </a:rPr>
              <a:t>Utilis</a:t>
            </a:r>
            <a:r>
              <a:rPr lang="en-US" altLang="de-DE" sz="1200">
                <a:latin typeface="+mn-lt"/>
                <a:cs typeface="+mn-cs"/>
              </a:rPr>
              <a:t>é pour </a:t>
            </a:r>
            <a:r>
              <a:rPr lang="en-US" altLang="de-DE" sz="1200" err="1">
                <a:latin typeface="+mn-lt"/>
                <a:cs typeface="+mn-cs"/>
              </a:rPr>
              <a:t>l’estimation</a:t>
            </a:r>
            <a:r>
              <a:rPr lang="en-US" altLang="de-DE" sz="1200">
                <a:latin typeface="+mn-lt"/>
                <a:cs typeface="+mn-cs"/>
              </a:rPr>
              <a:t> des charges </a:t>
            </a:r>
            <a:r>
              <a:rPr lang="en-US" altLang="de-DE" sz="1200" err="1">
                <a:latin typeface="+mn-lt"/>
                <a:cs typeface="+mn-cs"/>
              </a:rPr>
              <a:t>concernant</a:t>
            </a:r>
            <a:r>
              <a:rPr lang="en-US" altLang="de-DE" sz="1200">
                <a:latin typeface="+mn-lt"/>
                <a:cs typeface="+mn-cs"/>
              </a:rPr>
              <a:t> le travail de fusion des </a:t>
            </a:r>
            <a:r>
              <a:rPr lang="en-US" altLang="de-DE" sz="1200" err="1">
                <a:latin typeface="+mn-lt"/>
                <a:cs typeface="+mn-cs"/>
              </a:rPr>
              <a:t>données</a:t>
            </a:r>
            <a:r>
              <a:rPr lang="en-US" altLang="de-DE" sz="1200">
                <a:latin typeface="+mn-lt"/>
                <a:cs typeface="+mn-cs"/>
              </a:rPr>
              <a:t> et la </a:t>
            </a:r>
            <a:r>
              <a:rPr lang="en-US" altLang="de-DE" sz="1200" err="1">
                <a:latin typeface="+mn-lt"/>
                <a:cs typeface="+mn-cs"/>
              </a:rPr>
              <a:t>répartition</a:t>
            </a:r>
            <a:r>
              <a:rPr lang="en-US" altLang="de-DE" sz="1200">
                <a:latin typeface="+mn-lt"/>
                <a:cs typeface="+mn-cs"/>
              </a:rPr>
              <a:t> des taches entre </a:t>
            </a:r>
            <a:r>
              <a:rPr lang="en-US" altLang="de-DE" sz="1200" err="1">
                <a:latin typeface="+mn-lt"/>
                <a:cs typeface="+mn-cs"/>
              </a:rPr>
              <a:t>entités</a:t>
            </a:r>
            <a:endParaRPr lang="en-US" altLang="de-DE" sz="1200">
              <a:latin typeface="+mn-lt"/>
              <a:cs typeface="+mn-cs"/>
            </a:endParaRPr>
          </a:p>
          <a:p>
            <a:pPr marL="722313" lvl="1" indent="-176213" defTabSz="914400">
              <a:spcBef>
                <a:spcPts val="600"/>
              </a:spcBef>
              <a:buClr>
                <a:schemeClr val="tx1">
                  <a:lumMod val="50000"/>
                  <a:lumOff val="50000"/>
                </a:schemeClr>
              </a:buClr>
              <a:buFont typeface="Tempus Sans ITC" panose="04020404030D07020202" pitchFamily="82" charset="0"/>
              <a:buChar char="/"/>
            </a:pPr>
            <a:r>
              <a:rPr lang="en-US" altLang="de-DE" sz="1200">
                <a:latin typeface="+mn-lt"/>
                <a:cs typeface="+mn-cs"/>
              </a:rPr>
              <a:t>Estimation des charges revue à la </a:t>
            </a:r>
            <a:r>
              <a:rPr lang="en-US" altLang="de-DE" sz="1200" err="1">
                <a:latin typeface="+mn-lt"/>
                <a:cs typeface="+mn-cs"/>
              </a:rPr>
              <a:t>baisse</a:t>
            </a:r>
            <a:r>
              <a:rPr lang="en-US" altLang="de-DE" sz="1200">
                <a:latin typeface="+mn-lt"/>
                <a:cs typeface="+mn-cs"/>
              </a:rPr>
              <a:t> sur la dimension flux inter-</a:t>
            </a:r>
            <a:r>
              <a:rPr lang="en-US" altLang="de-DE" sz="1200" err="1">
                <a:latin typeface="+mn-lt"/>
                <a:cs typeface="+mn-cs"/>
              </a:rPr>
              <a:t>applicatifs</a:t>
            </a:r>
            <a:r>
              <a:rPr lang="en-US" altLang="de-DE" sz="1200">
                <a:latin typeface="+mn-lt"/>
                <a:cs typeface="+mn-cs"/>
              </a:rPr>
              <a:t> pour prendre </a:t>
            </a:r>
            <a:r>
              <a:rPr lang="en-US" altLang="de-DE" sz="1200" err="1">
                <a:latin typeface="+mn-lt"/>
                <a:cs typeface="+mn-cs"/>
              </a:rPr>
              <a:t>en</a:t>
            </a:r>
            <a:r>
              <a:rPr lang="en-US" altLang="de-DE" sz="1200">
                <a:latin typeface="+mn-lt"/>
                <a:cs typeface="+mn-cs"/>
              </a:rPr>
              <a:t> </a:t>
            </a:r>
            <a:r>
              <a:rPr lang="en-US" altLang="de-DE" sz="1200" err="1">
                <a:latin typeface="+mn-lt"/>
                <a:cs typeface="+mn-cs"/>
              </a:rPr>
              <a:t>compte</a:t>
            </a:r>
            <a:r>
              <a:rPr lang="en-US" altLang="de-DE" sz="1200">
                <a:latin typeface="+mn-lt"/>
                <a:cs typeface="+mn-cs"/>
              </a:rPr>
              <a:t> la </a:t>
            </a:r>
            <a:r>
              <a:rPr lang="en-US" altLang="de-DE" sz="1200" err="1">
                <a:latin typeface="+mn-lt"/>
                <a:cs typeface="+mn-cs"/>
              </a:rPr>
              <a:t>stratégie</a:t>
            </a:r>
            <a:r>
              <a:rPr lang="en-US" altLang="de-DE" sz="1200">
                <a:latin typeface="+mn-lt"/>
                <a:cs typeface="+mn-cs"/>
              </a:rPr>
              <a:t> de migration </a:t>
            </a:r>
            <a:r>
              <a:rPr lang="en-US" altLang="de-DE" sz="1200" err="1">
                <a:latin typeface="+mn-lt"/>
                <a:cs typeface="+mn-cs"/>
              </a:rPr>
              <a:t>en</a:t>
            </a:r>
            <a:r>
              <a:rPr lang="en-US" altLang="de-DE" sz="1200">
                <a:latin typeface="+mn-lt"/>
                <a:cs typeface="+mn-cs"/>
              </a:rPr>
              <a:t> </a:t>
            </a:r>
            <a:r>
              <a:rPr lang="en-US" altLang="de-DE" sz="1200" err="1">
                <a:latin typeface="+mn-lt"/>
                <a:cs typeface="+mn-cs"/>
              </a:rPr>
              <a:t>grappes</a:t>
            </a:r>
            <a:endParaRPr lang="fr-FR" altLang="de-DE" sz="1200">
              <a:latin typeface="+mn-lt"/>
              <a:cs typeface="+mn-cs"/>
            </a:endParaRPr>
          </a:p>
        </p:txBody>
      </p:sp>
      <p:sp>
        <p:nvSpPr>
          <p:cNvPr id="17" name="Text Box 217">
            <a:extLst>
              <a:ext uri="{FF2B5EF4-FFF2-40B4-BE49-F238E27FC236}">
                <a16:creationId xmlns:a16="http://schemas.microsoft.com/office/drawing/2014/main" id="{0B1FBACD-3F9A-4EE9-A559-0729585AD58B}"/>
              </a:ext>
            </a:extLst>
          </p:cNvPr>
          <p:cNvSpPr txBox="1">
            <a:spLocks noChangeArrowheads="1"/>
          </p:cNvSpPr>
          <p:nvPr/>
        </p:nvSpPr>
        <p:spPr bwMode="gray">
          <a:xfrm>
            <a:off x="3818010" y="1111405"/>
            <a:ext cx="3774984" cy="246221"/>
          </a:xfrm>
          <a:prstGeom prst="rect">
            <a:avLst/>
          </a:prstGeom>
          <a:noFill/>
          <a:ln>
            <a:noFill/>
          </a:ln>
          <a:extLst>
            <a:ext uri="{909E8E84-426E-40DD-AFC4-6F175D3DCCD1}">
              <a14:hiddenFill xmlns:a14="http://schemas.microsoft.com/office/drawing/2010/main">
                <a:gradFill rotWithShape="1">
                  <a:gsLst>
                    <a:gs pos="0">
                      <a:schemeClr val="folHlink"/>
                    </a:gs>
                    <a:gs pos="100000">
                      <a:schemeClr val="folHlink">
                        <a:gamma/>
                        <a:tint val="0"/>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77800" indent="-177800" defTabSz="801688">
              <a:defRPr>
                <a:solidFill>
                  <a:schemeClr val="tx1"/>
                </a:solidFill>
                <a:latin typeface="Arial" charset="0"/>
                <a:cs typeface="Arial" charset="0"/>
              </a:defRPr>
            </a:lvl1pPr>
            <a:lvl2pPr defTabSz="801688">
              <a:defRPr>
                <a:solidFill>
                  <a:schemeClr val="tx1"/>
                </a:solidFill>
                <a:latin typeface="Arial" charset="0"/>
                <a:cs typeface="Arial" charset="0"/>
              </a:defRPr>
            </a:lvl2pPr>
            <a:lvl3pPr defTabSz="801688">
              <a:defRPr>
                <a:solidFill>
                  <a:schemeClr val="tx1"/>
                </a:solidFill>
                <a:latin typeface="Arial" charset="0"/>
                <a:cs typeface="Arial" charset="0"/>
              </a:defRPr>
            </a:lvl3pPr>
            <a:lvl4pPr defTabSz="801688">
              <a:defRPr>
                <a:solidFill>
                  <a:schemeClr val="tx1"/>
                </a:solidFill>
                <a:latin typeface="Arial" charset="0"/>
                <a:cs typeface="Arial" charset="0"/>
              </a:defRPr>
            </a:lvl4pPr>
            <a:lvl5pPr defTabSz="801688">
              <a:defRPr>
                <a:solidFill>
                  <a:schemeClr val="tx1"/>
                </a:solidFill>
                <a:latin typeface="Arial" charset="0"/>
                <a:cs typeface="Arial" charset="0"/>
              </a:defRPr>
            </a:lvl5pPr>
            <a:lvl6pPr defTabSz="801688" fontAlgn="base">
              <a:spcBef>
                <a:spcPct val="0"/>
              </a:spcBef>
              <a:spcAft>
                <a:spcPct val="0"/>
              </a:spcAft>
              <a:defRPr>
                <a:solidFill>
                  <a:schemeClr val="tx1"/>
                </a:solidFill>
                <a:latin typeface="Arial" charset="0"/>
                <a:cs typeface="Arial" charset="0"/>
              </a:defRPr>
            </a:lvl6pPr>
            <a:lvl7pPr defTabSz="801688" fontAlgn="base">
              <a:spcBef>
                <a:spcPct val="0"/>
              </a:spcBef>
              <a:spcAft>
                <a:spcPct val="0"/>
              </a:spcAft>
              <a:defRPr>
                <a:solidFill>
                  <a:schemeClr val="tx1"/>
                </a:solidFill>
                <a:latin typeface="Arial" charset="0"/>
                <a:cs typeface="Arial" charset="0"/>
              </a:defRPr>
            </a:lvl7pPr>
            <a:lvl8pPr defTabSz="801688" fontAlgn="base">
              <a:spcBef>
                <a:spcPct val="0"/>
              </a:spcBef>
              <a:spcAft>
                <a:spcPct val="0"/>
              </a:spcAft>
              <a:defRPr>
                <a:solidFill>
                  <a:schemeClr val="tx1"/>
                </a:solidFill>
                <a:latin typeface="Arial" charset="0"/>
                <a:cs typeface="Arial" charset="0"/>
              </a:defRPr>
            </a:lvl8pPr>
            <a:lvl9pPr defTabSz="801688" fontAlgn="base">
              <a:spcBef>
                <a:spcPct val="0"/>
              </a:spcBef>
              <a:spcAft>
                <a:spcPct val="0"/>
              </a:spcAft>
              <a:defRPr>
                <a:solidFill>
                  <a:schemeClr val="tx1"/>
                </a:solidFill>
                <a:latin typeface="Arial" charset="0"/>
                <a:cs typeface="Arial" charset="0"/>
              </a:defRPr>
            </a:lvl9pPr>
          </a:lstStyle>
          <a:p>
            <a:pPr marL="216000" indent="0">
              <a:spcBef>
                <a:spcPct val="20000"/>
              </a:spcBef>
            </a:pPr>
            <a:r>
              <a:rPr lang="fr-FR" altLang="de-DE" sz="1600" b="1">
                <a:latin typeface="+mn-lt"/>
                <a:cs typeface="+mn-cs"/>
              </a:rPr>
              <a:t>Grands principes de chiffrage</a:t>
            </a:r>
          </a:p>
        </p:txBody>
      </p:sp>
      <p:sp>
        <p:nvSpPr>
          <p:cNvPr id="18" name="Text Box 217">
            <a:extLst>
              <a:ext uri="{FF2B5EF4-FFF2-40B4-BE49-F238E27FC236}">
                <a16:creationId xmlns:a16="http://schemas.microsoft.com/office/drawing/2014/main" id="{4A9C5C82-6153-42E6-8267-BCB0EF83935A}"/>
              </a:ext>
            </a:extLst>
          </p:cNvPr>
          <p:cNvSpPr txBox="1">
            <a:spLocks noChangeArrowheads="1"/>
          </p:cNvSpPr>
          <p:nvPr/>
        </p:nvSpPr>
        <p:spPr bwMode="gray">
          <a:xfrm>
            <a:off x="389999" y="1111405"/>
            <a:ext cx="2587807" cy="492443"/>
          </a:xfrm>
          <a:prstGeom prst="rect">
            <a:avLst/>
          </a:prstGeom>
          <a:noFill/>
          <a:ln>
            <a:noFill/>
          </a:ln>
          <a:extLst>
            <a:ext uri="{909E8E84-426E-40DD-AFC4-6F175D3DCCD1}">
              <a14:hiddenFill xmlns:a14="http://schemas.microsoft.com/office/drawing/2010/main">
                <a:gradFill rotWithShape="1">
                  <a:gsLst>
                    <a:gs pos="0">
                      <a:schemeClr val="folHlink"/>
                    </a:gs>
                    <a:gs pos="100000">
                      <a:schemeClr val="folHlink">
                        <a:gamma/>
                        <a:tint val="0"/>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77800" indent="-177800" defTabSz="801688">
              <a:defRPr>
                <a:solidFill>
                  <a:schemeClr val="tx1"/>
                </a:solidFill>
                <a:latin typeface="Arial" charset="0"/>
                <a:cs typeface="Arial" charset="0"/>
              </a:defRPr>
            </a:lvl1pPr>
            <a:lvl2pPr defTabSz="801688">
              <a:defRPr>
                <a:solidFill>
                  <a:schemeClr val="tx1"/>
                </a:solidFill>
                <a:latin typeface="Arial" charset="0"/>
                <a:cs typeface="Arial" charset="0"/>
              </a:defRPr>
            </a:lvl2pPr>
            <a:lvl3pPr defTabSz="801688">
              <a:defRPr>
                <a:solidFill>
                  <a:schemeClr val="tx1"/>
                </a:solidFill>
                <a:latin typeface="Arial" charset="0"/>
                <a:cs typeface="Arial" charset="0"/>
              </a:defRPr>
            </a:lvl3pPr>
            <a:lvl4pPr defTabSz="801688">
              <a:defRPr>
                <a:solidFill>
                  <a:schemeClr val="tx1"/>
                </a:solidFill>
                <a:latin typeface="Arial" charset="0"/>
                <a:cs typeface="Arial" charset="0"/>
              </a:defRPr>
            </a:lvl4pPr>
            <a:lvl5pPr defTabSz="801688">
              <a:defRPr>
                <a:solidFill>
                  <a:schemeClr val="tx1"/>
                </a:solidFill>
                <a:latin typeface="Arial" charset="0"/>
                <a:cs typeface="Arial" charset="0"/>
              </a:defRPr>
            </a:lvl5pPr>
            <a:lvl6pPr defTabSz="801688" fontAlgn="base">
              <a:spcBef>
                <a:spcPct val="0"/>
              </a:spcBef>
              <a:spcAft>
                <a:spcPct val="0"/>
              </a:spcAft>
              <a:defRPr>
                <a:solidFill>
                  <a:schemeClr val="tx1"/>
                </a:solidFill>
                <a:latin typeface="Arial" charset="0"/>
                <a:cs typeface="Arial" charset="0"/>
              </a:defRPr>
            </a:lvl6pPr>
            <a:lvl7pPr defTabSz="801688" fontAlgn="base">
              <a:spcBef>
                <a:spcPct val="0"/>
              </a:spcBef>
              <a:spcAft>
                <a:spcPct val="0"/>
              </a:spcAft>
              <a:defRPr>
                <a:solidFill>
                  <a:schemeClr val="tx1"/>
                </a:solidFill>
                <a:latin typeface="Arial" charset="0"/>
                <a:cs typeface="Arial" charset="0"/>
              </a:defRPr>
            </a:lvl7pPr>
            <a:lvl8pPr defTabSz="801688" fontAlgn="base">
              <a:spcBef>
                <a:spcPct val="0"/>
              </a:spcBef>
              <a:spcAft>
                <a:spcPct val="0"/>
              </a:spcAft>
              <a:defRPr>
                <a:solidFill>
                  <a:schemeClr val="tx1"/>
                </a:solidFill>
                <a:latin typeface="Arial" charset="0"/>
                <a:cs typeface="Arial" charset="0"/>
              </a:defRPr>
            </a:lvl8pPr>
            <a:lvl9pPr defTabSz="801688" fontAlgn="base">
              <a:spcBef>
                <a:spcPct val="0"/>
              </a:spcBef>
              <a:spcAft>
                <a:spcPct val="0"/>
              </a:spcAft>
              <a:defRPr>
                <a:solidFill>
                  <a:schemeClr val="tx1"/>
                </a:solidFill>
                <a:latin typeface="Arial" charset="0"/>
                <a:cs typeface="Arial" charset="0"/>
              </a:defRPr>
            </a:lvl9pPr>
          </a:lstStyle>
          <a:p>
            <a:pPr marL="216000" indent="0">
              <a:spcBef>
                <a:spcPct val="20000"/>
              </a:spcBef>
            </a:pPr>
            <a:r>
              <a:rPr lang="fr-FR" altLang="de-DE" sz="1600" b="1">
                <a:latin typeface="+mn-lt"/>
                <a:cs typeface="+mn-cs"/>
              </a:rPr>
              <a:t>3 principaux inducteurs de charge</a:t>
            </a:r>
          </a:p>
        </p:txBody>
      </p:sp>
      <p:sp>
        <p:nvSpPr>
          <p:cNvPr id="23" name="Espace réservé de la date 19">
            <a:extLst>
              <a:ext uri="{FF2B5EF4-FFF2-40B4-BE49-F238E27FC236}">
                <a16:creationId xmlns:a16="http://schemas.microsoft.com/office/drawing/2014/main" id="{06A68A4D-3C6B-4152-B43E-7EBB71C76FA8}"/>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24" name="Espace réservé du numéro de diapositive 21">
            <a:extLst>
              <a:ext uri="{FF2B5EF4-FFF2-40B4-BE49-F238E27FC236}">
                <a16:creationId xmlns:a16="http://schemas.microsoft.com/office/drawing/2014/main" id="{FA5992C2-DBD2-4430-95D3-4230D03B87CE}"/>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21</a:t>
            </a:fld>
            <a:endParaRPr lang="fr-FR" sz="750"/>
          </a:p>
        </p:txBody>
      </p:sp>
    </p:spTree>
    <p:extLst>
      <p:ext uri="{BB962C8B-B14F-4D97-AF65-F5344CB8AC3E}">
        <p14:creationId xmlns:p14="http://schemas.microsoft.com/office/powerpoint/2010/main" val="30449668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5" name="2D Bar Chart">
            <a:extLst>
              <a:ext uri="{FF2B5EF4-FFF2-40B4-BE49-F238E27FC236}">
                <a16:creationId xmlns:a16="http://schemas.microsoft.com/office/drawing/2014/main" id="{93E49C38-3038-471D-BA1B-A29230905C32}"/>
              </a:ext>
            </a:extLst>
          </p:cNvPr>
          <p:cNvGraphicFramePr>
            <a:graphicFrameLocks/>
          </p:cNvGraphicFramePr>
          <p:nvPr>
            <p:extLst>
              <p:ext uri="{D42A27DB-BD31-4B8C-83A1-F6EECF244321}">
                <p14:modId xmlns:p14="http://schemas.microsoft.com/office/powerpoint/2010/main" val="2732678877"/>
              </p:ext>
            </p:extLst>
          </p:nvPr>
        </p:nvGraphicFramePr>
        <p:xfrm>
          <a:off x="-1058238" y="870349"/>
          <a:ext cx="10618638" cy="5598837"/>
        </p:xfrm>
        <a:graphic>
          <a:graphicData uri="http://schemas.openxmlformats.org/drawingml/2006/chart">
            <c:chart xmlns:c="http://schemas.openxmlformats.org/drawingml/2006/chart" xmlns:r="http://schemas.openxmlformats.org/officeDocument/2006/relationships" r:id="rId3"/>
          </a:graphicData>
        </a:graphic>
      </p:graphicFrame>
      <p:sp>
        <p:nvSpPr>
          <p:cNvPr id="2" name="Titre 1">
            <a:extLst>
              <a:ext uri="{FF2B5EF4-FFF2-40B4-BE49-F238E27FC236}">
                <a16:creationId xmlns:a16="http://schemas.microsoft.com/office/drawing/2014/main" id="{B732437B-6913-48E0-9339-B8DF071F8628}"/>
              </a:ext>
            </a:extLst>
          </p:cNvPr>
          <p:cNvSpPr>
            <a:spLocks noGrp="1"/>
          </p:cNvSpPr>
          <p:nvPr>
            <p:ph type="title"/>
          </p:nvPr>
        </p:nvSpPr>
        <p:spPr>
          <a:xfrm>
            <a:off x="1469652" y="201529"/>
            <a:ext cx="7850618" cy="960000"/>
          </a:xfrm>
        </p:spPr>
        <p:txBody>
          <a:bodyPr/>
          <a:lstStyle/>
          <a:p>
            <a:r>
              <a:rPr lang="fr-FR" sz="2400"/>
              <a:t>Estimation des charges par an et par entité (en JH) Scénario 1</a:t>
            </a:r>
          </a:p>
        </p:txBody>
      </p:sp>
      <p:sp>
        <p:nvSpPr>
          <p:cNvPr id="6" name="TextBox 6">
            <a:extLst>
              <a:ext uri="{FF2B5EF4-FFF2-40B4-BE49-F238E27FC236}">
                <a16:creationId xmlns:a16="http://schemas.microsoft.com/office/drawing/2014/main" id="{D968146A-F7F6-4D29-A2B6-9C60EC104789}"/>
              </a:ext>
            </a:extLst>
          </p:cNvPr>
          <p:cNvSpPr txBox="1"/>
          <p:nvPr/>
        </p:nvSpPr>
        <p:spPr>
          <a:xfrm>
            <a:off x="16133" y="6544444"/>
            <a:ext cx="8820971" cy="261610"/>
          </a:xfrm>
          <a:prstGeom prst="rect">
            <a:avLst/>
          </a:prstGeom>
          <a:noFill/>
        </p:spPr>
        <p:txBody>
          <a:bodyPr wrap="square" lIns="108000" rIns="108000" rtlCol="0">
            <a:spAutoFit/>
          </a:bodyPr>
          <a:lstStyle/>
          <a:p>
            <a:r>
              <a:rPr lang="fr-FR" sz="1100" b="1"/>
              <a:t>* Les charges excluent les applications locales et sont basées sur le scénario 1 ; Charges SI RH évaluées par </a:t>
            </a:r>
            <a:r>
              <a:rPr lang="fr-FR" sz="1100" b="1" err="1"/>
              <a:t>Semsirh</a:t>
            </a:r>
            <a:endParaRPr lang="fr-FR" sz="1100" b="1"/>
          </a:p>
        </p:txBody>
      </p:sp>
      <p:sp>
        <p:nvSpPr>
          <p:cNvPr id="15" name="TextBox 6">
            <a:extLst>
              <a:ext uri="{FF2B5EF4-FFF2-40B4-BE49-F238E27FC236}">
                <a16:creationId xmlns:a16="http://schemas.microsoft.com/office/drawing/2014/main" id="{FAD99BA5-5919-46E6-8EDB-C5296A3934F9}"/>
              </a:ext>
            </a:extLst>
          </p:cNvPr>
          <p:cNvSpPr txBox="1">
            <a:spLocks/>
          </p:cNvSpPr>
          <p:nvPr/>
        </p:nvSpPr>
        <p:spPr>
          <a:xfrm>
            <a:off x="345088" y="5994095"/>
            <a:ext cx="9214799" cy="285520"/>
          </a:xfrm>
          <a:prstGeom prst="rect">
            <a:avLst/>
          </a:prstGeom>
          <a:solidFill>
            <a:schemeClr val="tx2">
              <a:lumMod val="50000"/>
            </a:schemeClr>
          </a:solidFill>
        </p:spPr>
        <p:txBody>
          <a:bodyPr wrap="square" lIns="108000" tIns="45720" rIns="108000" bIns="45720" rtlCol="0" anchor="ctr">
            <a:noAutofit/>
          </a:bodyPr>
          <a:lstStyle/>
          <a:p>
            <a:pPr algn="ctr"/>
            <a:r>
              <a:rPr lang="fr-FR" sz="1200" b="1">
                <a:solidFill>
                  <a:schemeClr val="bg1"/>
                </a:solidFill>
              </a:rPr>
              <a:t>Un volume de charges conséquent en 2022 à anticiper dès à présent dans les plans de charge</a:t>
            </a:r>
          </a:p>
        </p:txBody>
      </p:sp>
      <p:sp>
        <p:nvSpPr>
          <p:cNvPr id="10" name="Rectangle: Rounded Corners 9">
            <a:extLst>
              <a:ext uri="{FF2B5EF4-FFF2-40B4-BE49-F238E27FC236}">
                <a16:creationId xmlns:a16="http://schemas.microsoft.com/office/drawing/2014/main" id="{31D49D55-EB12-42B6-8AB6-1C002A74817F}"/>
              </a:ext>
            </a:extLst>
          </p:cNvPr>
          <p:cNvSpPr/>
          <p:nvPr/>
        </p:nvSpPr>
        <p:spPr>
          <a:xfrm>
            <a:off x="2832403" y="1170566"/>
            <a:ext cx="4241193" cy="486187"/>
          </a:xfrm>
          <a:prstGeom prst="roundRect">
            <a:avLst/>
          </a:prstGeom>
          <a:solidFill>
            <a:schemeClr val="tx2">
              <a:lumMod val="5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en-US" sz="1600" b="1">
                <a:solidFill>
                  <a:schemeClr val="bg1"/>
                </a:solidFill>
                <a:ea typeface="+mj-ea"/>
                <a:cs typeface="+mj-cs"/>
              </a:rPr>
              <a:t>Total </a:t>
            </a:r>
            <a:r>
              <a:rPr lang="en-US" sz="1600" b="1" err="1">
                <a:solidFill>
                  <a:schemeClr val="bg1"/>
                </a:solidFill>
                <a:ea typeface="+mj-ea"/>
                <a:cs typeface="+mj-cs"/>
              </a:rPr>
              <a:t>Scénario</a:t>
            </a:r>
            <a:r>
              <a:rPr lang="en-US" sz="1600" b="1">
                <a:solidFill>
                  <a:schemeClr val="bg1"/>
                </a:solidFill>
                <a:ea typeface="+mj-ea"/>
                <a:cs typeface="+mj-cs"/>
              </a:rPr>
              <a:t> 1 : 10 800 JH *</a:t>
            </a:r>
            <a:endParaRPr lang="fr-FR" sz="1600">
              <a:solidFill>
                <a:schemeClr val="bg1"/>
              </a:solidFill>
              <a:ea typeface="+mj-ea"/>
              <a:cs typeface="+mj-cs"/>
            </a:endParaRPr>
          </a:p>
        </p:txBody>
      </p:sp>
      <p:sp>
        <p:nvSpPr>
          <p:cNvPr id="12" name="Espace réservé de la date 19">
            <a:extLst>
              <a:ext uri="{FF2B5EF4-FFF2-40B4-BE49-F238E27FC236}">
                <a16:creationId xmlns:a16="http://schemas.microsoft.com/office/drawing/2014/main" id="{CE46FB4C-2C3D-4E9B-A068-3C2B0E8338E2}"/>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13" name="Espace réservé du numéro de diapositive 21">
            <a:extLst>
              <a:ext uri="{FF2B5EF4-FFF2-40B4-BE49-F238E27FC236}">
                <a16:creationId xmlns:a16="http://schemas.microsoft.com/office/drawing/2014/main" id="{BE8841EC-AE03-4513-A42F-E3F60E00C836}"/>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22</a:t>
            </a:fld>
            <a:endParaRPr lang="fr-FR" sz="750"/>
          </a:p>
        </p:txBody>
      </p:sp>
    </p:spTree>
    <p:custDataLst>
      <p:tags r:id="rId1"/>
    </p:custDataLst>
    <p:extLst>
      <p:ext uri="{BB962C8B-B14F-4D97-AF65-F5344CB8AC3E}">
        <p14:creationId xmlns:p14="http://schemas.microsoft.com/office/powerpoint/2010/main" val="33327480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32437B-6913-48E0-9339-B8DF071F8628}"/>
              </a:ext>
            </a:extLst>
          </p:cNvPr>
          <p:cNvSpPr>
            <a:spLocks noGrp="1"/>
          </p:cNvSpPr>
          <p:nvPr>
            <p:ph type="title"/>
          </p:nvPr>
        </p:nvSpPr>
        <p:spPr>
          <a:xfrm>
            <a:off x="1457977" y="264031"/>
            <a:ext cx="8190580" cy="960000"/>
          </a:xfrm>
        </p:spPr>
        <p:txBody>
          <a:bodyPr/>
          <a:lstStyle/>
          <a:p>
            <a:r>
              <a:rPr lang="fr-FR" sz="2400"/>
              <a:t>Répartition des charges par grappe – Scénario 1</a:t>
            </a:r>
          </a:p>
        </p:txBody>
      </p:sp>
      <p:graphicFrame>
        <p:nvGraphicFramePr>
          <p:cNvPr id="5" name="2D Bar Chart">
            <a:extLst>
              <a:ext uri="{FF2B5EF4-FFF2-40B4-BE49-F238E27FC236}">
                <a16:creationId xmlns:a16="http://schemas.microsoft.com/office/drawing/2014/main" id="{93E49C38-3038-471D-BA1B-A29230905C32}"/>
              </a:ext>
            </a:extLst>
          </p:cNvPr>
          <p:cNvGraphicFramePr>
            <a:graphicFrameLocks/>
          </p:cNvGraphicFramePr>
          <p:nvPr>
            <p:extLst>
              <p:ext uri="{D42A27DB-BD31-4B8C-83A1-F6EECF244321}">
                <p14:modId xmlns:p14="http://schemas.microsoft.com/office/powerpoint/2010/main" val="1695467438"/>
              </p:ext>
            </p:extLst>
          </p:nvPr>
        </p:nvGraphicFramePr>
        <p:xfrm>
          <a:off x="828003" y="1460459"/>
          <a:ext cx="8249993" cy="4585785"/>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6">
            <a:extLst>
              <a:ext uri="{FF2B5EF4-FFF2-40B4-BE49-F238E27FC236}">
                <a16:creationId xmlns:a16="http://schemas.microsoft.com/office/drawing/2014/main" id="{29669B58-2C45-4142-96FD-5FBA6A7027E2}"/>
              </a:ext>
            </a:extLst>
          </p:cNvPr>
          <p:cNvSpPr txBox="1"/>
          <p:nvPr/>
        </p:nvSpPr>
        <p:spPr>
          <a:xfrm>
            <a:off x="0" y="6519100"/>
            <a:ext cx="4936866" cy="253916"/>
          </a:xfrm>
          <a:prstGeom prst="rect">
            <a:avLst/>
          </a:prstGeom>
          <a:noFill/>
        </p:spPr>
        <p:txBody>
          <a:bodyPr wrap="square" lIns="108000" rIns="108000" rtlCol="0">
            <a:spAutoFit/>
          </a:bodyPr>
          <a:lstStyle/>
          <a:p>
            <a:r>
              <a:rPr lang="fr-FR" sz="1050" b="1"/>
              <a:t>NB: Les charges excluent les applications locales</a:t>
            </a:r>
          </a:p>
        </p:txBody>
      </p:sp>
      <p:sp>
        <p:nvSpPr>
          <p:cNvPr id="10" name="Espace réservé de la date 19">
            <a:extLst>
              <a:ext uri="{FF2B5EF4-FFF2-40B4-BE49-F238E27FC236}">
                <a16:creationId xmlns:a16="http://schemas.microsoft.com/office/drawing/2014/main" id="{137DD374-AA51-46B9-8C8A-E58FB1ED315E}"/>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11" name="Espace réservé du numéro de diapositive 21">
            <a:extLst>
              <a:ext uri="{FF2B5EF4-FFF2-40B4-BE49-F238E27FC236}">
                <a16:creationId xmlns:a16="http://schemas.microsoft.com/office/drawing/2014/main" id="{51D2B9AF-6C3E-4F7A-AAB8-560810642111}"/>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23</a:t>
            </a:fld>
            <a:endParaRPr lang="fr-FR" sz="750"/>
          </a:p>
        </p:txBody>
      </p:sp>
    </p:spTree>
    <p:custDataLst>
      <p:tags r:id="rId1"/>
    </p:custDataLst>
    <p:extLst>
      <p:ext uri="{BB962C8B-B14F-4D97-AF65-F5344CB8AC3E}">
        <p14:creationId xmlns:p14="http://schemas.microsoft.com/office/powerpoint/2010/main" val="26107193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858355B-B9DF-4E36-BF58-B58B04EEE95B}"/>
              </a:ext>
            </a:extLst>
          </p:cNvPr>
          <p:cNvSpPr>
            <a:spLocks noGrp="1"/>
          </p:cNvSpPr>
          <p:nvPr>
            <p:ph type="pic" sz="quarter" idx="13"/>
          </p:nvPr>
        </p:nvSpPr>
        <p:spPr/>
      </p:sp>
      <p:sp>
        <p:nvSpPr>
          <p:cNvPr id="3" name="Title 2">
            <a:extLst>
              <a:ext uri="{FF2B5EF4-FFF2-40B4-BE49-F238E27FC236}">
                <a16:creationId xmlns:a16="http://schemas.microsoft.com/office/drawing/2014/main" id="{5F5366B0-C857-4964-83B2-AC804852659B}"/>
              </a:ext>
            </a:extLst>
          </p:cNvPr>
          <p:cNvSpPr>
            <a:spLocks noGrp="1"/>
          </p:cNvSpPr>
          <p:nvPr>
            <p:ph type="title"/>
          </p:nvPr>
        </p:nvSpPr>
        <p:spPr/>
        <p:txBody>
          <a:bodyPr/>
          <a:lstStyle/>
          <a:p>
            <a:pPr marL="0" indent="0">
              <a:buNone/>
            </a:pPr>
            <a:r>
              <a:rPr lang="fr-FR"/>
              <a:t>6. Zoom travaux SIRH (</a:t>
            </a:r>
            <a:r>
              <a:rPr lang="fr-FR" err="1"/>
              <a:t>Semsirh</a:t>
            </a:r>
            <a:r>
              <a:rPr lang="fr-FR"/>
              <a:t>)</a:t>
            </a:r>
          </a:p>
        </p:txBody>
      </p:sp>
      <p:sp>
        <p:nvSpPr>
          <p:cNvPr id="6" name="Espace réservé de la date 19">
            <a:extLst>
              <a:ext uri="{FF2B5EF4-FFF2-40B4-BE49-F238E27FC236}">
                <a16:creationId xmlns:a16="http://schemas.microsoft.com/office/drawing/2014/main" id="{05FB1A9B-FD16-4E3B-B1CD-2A16C8141D63}"/>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7" name="Espace réservé du numéro de diapositive 21">
            <a:extLst>
              <a:ext uri="{FF2B5EF4-FFF2-40B4-BE49-F238E27FC236}">
                <a16:creationId xmlns:a16="http://schemas.microsoft.com/office/drawing/2014/main" id="{2F6DB5AB-7B5B-454A-BD85-4E5EF51AFA96}"/>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24</a:t>
            </a:fld>
            <a:endParaRPr lang="fr-FR" sz="750"/>
          </a:p>
        </p:txBody>
      </p:sp>
    </p:spTree>
    <p:extLst>
      <p:ext uri="{BB962C8B-B14F-4D97-AF65-F5344CB8AC3E}">
        <p14:creationId xmlns:p14="http://schemas.microsoft.com/office/powerpoint/2010/main" val="18795530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EB2E86-9700-4432-B493-753C0337CBA7}"/>
              </a:ext>
            </a:extLst>
          </p:cNvPr>
          <p:cNvSpPr>
            <a:spLocks noGrp="1"/>
          </p:cNvSpPr>
          <p:nvPr>
            <p:ph type="title"/>
          </p:nvPr>
        </p:nvSpPr>
        <p:spPr>
          <a:xfrm>
            <a:off x="1359019" y="301425"/>
            <a:ext cx="8457922" cy="390000"/>
          </a:xfrm>
        </p:spPr>
        <p:txBody>
          <a:bodyPr/>
          <a:lstStyle/>
          <a:p>
            <a:r>
              <a:rPr lang="fr-FR" sz="2400"/>
              <a:t>Rappel du scénario calendaire de fusion dans les SIRH</a:t>
            </a:r>
          </a:p>
        </p:txBody>
      </p:sp>
      <p:sp>
        <p:nvSpPr>
          <p:cNvPr id="4" name="Espace réservé de la date 3">
            <a:extLst>
              <a:ext uri="{FF2B5EF4-FFF2-40B4-BE49-F238E27FC236}">
                <a16:creationId xmlns:a16="http://schemas.microsoft.com/office/drawing/2014/main" id="{F70A5C58-15F9-445F-9096-D4908FB1CCE8}"/>
              </a:ext>
            </a:extLst>
          </p:cNvPr>
          <p:cNvSpPr>
            <a:spLocks noGrp="1"/>
          </p:cNvSpPr>
          <p:nvPr>
            <p:ph type="dt" sz="half" idx="17"/>
          </p:nvPr>
        </p:nvSpPr>
        <p:spPr/>
        <p:txBody>
          <a:bodyPr/>
          <a:lstStyle/>
          <a:p>
            <a:pPr algn="r"/>
            <a:r>
              <a:rPr lang="fr-FR" cap="all"/>
              <a:t>09/11/2021</a:t>
            </a:r>
          </a:p>
        </p:txBody>
      </p:sp>
      <p:sp>
        <p:nvSpPr>
          <p:cNvPr id="6" name="Espace réservé du numéro de diapositive 5">
            <a:extLst>
              <a:ext uri="{FF2B5EF4-FFF2-40B4-BE49-F238E27FC236}">
                <a16:creationId xmlns:a16="http://schemas.microsoft.com/office/drawing/2014/main" id="{711C4482-9E7A-4224-9160-D92801B2F1EB}"/>
              </a:ext>
            </a:extLst>
          </p:cNvPr>
          <p:cNvSpPr>
            <a:spLocks noGrp="1"/>
          </p:cNvSpPr>
          <p:nvPr>
            <p:ph type="sldNum" sz="quarter" idx="19"/>
          </p:nvPr>
        </p:nvSpPr>
        <p:spPr/>
        <p:txBody>
          <a:bodyPr/>
          <a:lstStyle/>
          <a:p>
            <a:fld id="{733122C9-A0B9-462F-8757-0847AD287B63}" type="slidenum">
              <a:rPr lang="fr-FR" smtClean="0"/>
              <a:pPr/>
              <a:t>25</a:t>
            </a:fld>
            <a:endParaRPr lang="fr-FR"/>
          </a:p>
        </p:txBody>
      </p:sp>
      <p:sp>
        <p:nvSpPr>
          <p:cNvPr id="17" name="Espace réservé du texte 6">
            <a:extLst>
              <a:ext uri="{FF2B5EF4-FFF2-40B4-BE49-F238E27FC236}">
                <a16:creationId xmlns:a16="http://schemas.microsoft.com/office/drawing/2014/main" id="{E322E588-EB23-4BBC-A1B5-7ADDA8821499}"/>
              </a:ext>
            </a:extLst>
          </p:cNvPr>
          <p:cNvSpPr txBox="1">
            <a:spLocks/>
          </p:cNvSpPr>
          <p:nvPr/>
        </p:nvSpPr>
        <p:spPr bwMode="gray">
          <a:xfrm>
            <a:off x="595814" y="1839095"/>
            <a:ext cx="8885459" cy="1224903"/>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5732" indent="-185732" algn="just">
              <a:buFont typeface="Arial" pitchFamily="34" charset="0"/>
              <a:buChar char="•"/>
            </a:pPr>
            <a:r>
              <a:rPr lang="fr-FR" sz="1000"/>
              <a:t>Le scénario retenu prévoit une gestion Normandie, dans les SIRH, effective</a:t>
            </a:r>
            <a:r>
              <a:rPr lang="fr-FR" sz="1000" b="1"/>
              <a:t> </a:t>
            </a:r>
            <a:r>
              <a:rPr lang="fr-FR" sz="1000" b="1">
                <a:solidFill>
                  <a:schemeClr val="accent1"/>
                </a:solidFill>
              </a:rPr>
              <a:t>la semaine du 7 novembre 2022 </a:t>
            </a:r>
            <a:r>
              <a:rPr lang="fr-FR" sz="1000"/>
              <a:t>avec une paye de décembre anticipée sur cette même semaine (au lieu de la semaine du 14 novembre). Ce scénario permet de se situer en aval du dernier flux d’alimentation ADAM (dont la date est estimée au 7 novembre) et en amont du début de la saisie des vœux du mouvement inter. </a:t>
            </a:r>
          </a:p>
          <a:p>
            <a:pPr marL="185732" indent="-185732" algn="just">
              <a:buFont typeface="Arial" pitchFamily="34" charset="0"/>
              <a:buChar char="•"/>
            </a:pPr>
            <a:r>
              <a:rPr lang="fr-FR" sz="1000"/>
              <a:t>Il a pour </a:t>
            </a:r>
            <a:r>
              <a:rPr lang="fr-FR" sz="1000" b="1">
                <a:solidFill>
                  <a:schemeClr val="accent1"/>
                </a:solidFill>
              </a:rPr>
              <a:t>hypothèse la simultanéité de la réassignation comptable, de la bascule sur la nouvelle UO LOLF et des opérations d’unification du SIRH </a:t>
            </a:r>
            <a:r>
              <a:rPr lang="fr-FR" sz="1000"/>
              <a:t>(fusion des bases, transcodification, modification de nomenclatures etc.). </a:t>
            </a:r>
          </a:p>
          <a:p>
            <a:pPr marL="185732" indent="-185732" algn="just">
              <a:buFont typeface="Arial" pitchFamily="34" charset="0"/>
              <a:buChar char="•"/>
            </a:pPr>
            <a:r>
              <a:rPr lang="fr-FR" sz="1000"/>
              <a:t>Il a pour </a:t>
            </a:r>
            <a:r>
              <a:rPr lang="fr-FR" sz="1000" b="1">
                <a:solidFill>
                  <a:schemeClr val="accent1"/>
                </a:solidFill>
              </a:rPr>
              <a:t>objectif la prise en compte d’un collège électoral unifié Normandie pour les élections professionnelles </a:t>
            </a:r>
            <a:r>
              <a:rPr lang="fr-FR" sz="1000"/>
              <a:t>qui se déroulent de fin novembre à début décembre 2022.</a:t>
            </a:r>
          </a:p>
        </p:txBody>
      </p:sp>
      <p:pic>
        <p:nvPicPr>
          <p:cNvPr id="18" name="Graphique 17" descr="Index pointant vers la droite vu du côté du dos de la main contour">
            <a:extLst>
              <a:ext uri="{FF2B5EF4-FFF2-40B4-BE49-F238E27FC236}">
                <a16:creationId xmlns:a16="http://schemas.microsoft.com/office/drawing/2014/main" id="{C205E459-3363-4091-9F68-B376377BEFC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a:off x="4867150" y="3345676"/>
            <a:ext cx="351000" cy="351000"/>
          </a:xfrm>
          <a:prstGeom prst="rect">
            <a:avLst/>
          </a:prstGeom>
        </p:spPr>
      </p:pic>
      <p:pic>
        <p:nvPicPr>
          <p:cNvPr id="19" name="Graphique 18" descr="Signe pouce en haut contour">
            <a:extLst>
              <a:ext uri="{FF2B5EF4-FFF2-40B4-BE49-F238E27FC236}">
                <a16:creationId xmlns:a16="http://schemas.microsoft.com/office/drawing/2014/main" id="{4A28F5B4-A3D4-4ADE-9537-A7ABDD12115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5002" y="3345676"/>
            <a:ext cx="351000" cy="351000"/>
          </a:xfrm>
          <a:prstGeom prst="rect">
            <a:avLst/>
          </a:prstGeom>
        </p:spPr>
      </p:pic>
      <p:sp>
        <p:nvSpPr>
          <p:cNvPr id="20" name="Espace réservé du texte 6">
            <a:extLst>
              <a:ext uri="{FF2B5EF4-FFF2-40B4-BE49-F238E27FC236}">
                <a16:creationId xmlns:a16="http://schemas.microsoft.com/office/drawing/2014/main" id="{ADFFA2F8-2395-48A7-950D-96531143F06B}"/>
              </a:ext>
            </a:extLst>
          </p:cNvPr>
          <p:cNvSpPr txBox="1">
            <a:spLocks/>
          </p:cNvSpPr>
          <p:nvPr/>
        </p:nvSpPr>
        <p:spPr bwMode="gray">
          <a:xfrm>
            <a:off x="533144" y="3712360"/>
            <a:ext cx="4108054" cy="1505349"/>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09553" indent="-309553" algn="just">
              <a:buFont typeface="Wingdings" panose="05000000000000000000" pitchFamily="2" charset="2"/>
              <a:buChar char="ü"/>
            </a:pPr>
            <a:r>
              <a:rPr lang="fr-FR" sz="1000"/>
              <a:t>Il permet d’avoir une année 2023 cohérente d’un point de vue budgétaire.</a:t>
            </a:r>
          </a:p>
          <a:p>
            <a:pPr marL="309553" indent="-309553" algn="just">
              <a:buFont typeface="Wingdings" panose="05000000000000000000" pitchFamily="2" charset="2"/>
              <a:buChar char="ü"/>
            </a:pPr>
            <a:r>
              <a:rPr lang="fr-FR" sz="1000"/>
              <a:t>Il est conforme à l’orientation exprimée par la rectrice de l’académie de Normandie en janvier 2021.</a:t>
            </a:r>
          </a:p>
          <a:p>
            <a:pPr marL="309553" indent="-309553" algn="just">
              <a:buFont typeface="Wingdings" panose="05000000000000000000" pitchFamily="2" charset="2"/>
              <a:buChar char="ü"/>
            </a:pPr>
            <a:r>
              <a:rPr lang="fr-FR" sz="1000"/>
              <a:t>Les directions métier auxquelles le scénario a été présenté le 02 juillet 2021 ont exprimé leur préférence pour ce scénario.</a:t>
            </a:r>
          </a:p>
          <a:p>
            <a:pPr marL="309553" indent="-309553" algn="just">
              <a:buFont typeface="Wingdings" panose="05000000000000000000" pitchFamily="2" charset="2"/>
              <a:buChar char="ü"/>
            </a:pPr>
            <a:r>
              <a:rPr lang="fr-FR" sz="1000"/>
              <a:t>Ce scénario permet une gestion de bout en bout des mouvements inter et intra avec la base fusionnée Normandie.</a:t>
            </a:r>
          </a:p>
        </p:txBody>
      </p:sp>
      <p:sp>
        <p:nvSpPr>
          <p:cNvPr id="21" name="Espace réservé du texte 6">
            <a:extLst>
              <a:ext uri="{FF2B5EF4-FFF2-40B4-BE49-F238E27FC236}">
                <a16:creationId xmlns:a16="http://schemas.microsoft.com/office/drawing/2014/main" id="{BBE0FA99-C7D7-46B8-9DFA-12DAB2FFFD39}"/>
              </a:ext>
            </a:extLst>
          </p:cNvPr>
          <p:cNvSpPr txBox="1">
            <a:spLocks/>
          </p:cNvSpPr>
          <p:nvPr/>
        </p:nvSpPr>
        <p:spPr bwMode="gray">
          <a:xfrm>
            <a:off x="5097887" y="3717481"/>
            <a:ext cx="4377144" cy="192238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09553" indent="-309553" algn="just">
              <a:buFont typeface="Arial" pitchFamily="34" charset="0"/>
              <a:buChar char="•"/>
            </a:pPr>
            <a:r>
              <a:rPr lang="fr-FR" sz="1000"/>
              <a:t>La paye de décembre 2022 sera anticipée une semaine plus tôt, ce qui implique une semaine d’écart entre les payes de novembre et décembre.</a:t>
            </a:r>
          </a:p>
          <a:p>
            <a:pPr marL="309553" indent="-309553" algn="just">
              <a:buFont typeface="Arial" pitchFamily="34" charset="0"/>
              <a:buChar char="•"/>
            </a:pPr>
            <a:r>
              <a:rPr lang="fr-FR" sz="1000"/>
              <a:t>Pour les populations ATSS : la fusion Normandie sera opérée dans le cadre de la RDD Agora </a:t>
            </a:r>
            <a:r>
              <a:rPr lang="fr-FR" sz="1000">
                <a:sym typeface="Wingdings" panose="05000000000000000000" pitchFamily="2" charset="2"/>
              </a:rPr>
              <a:t>vers</a:t>
            </a:r>
            <a:r>
              <a:rPr lang="fr-FR" sz="1000"/>
              <a:t> </a:t>
            </a:r>
            <a:r>
              <a:rPr lang="fr-FR" sz="1000" err="1"/>
              <a:t>RenoiRH</a:t>
            </a:r>
            <a:r>
              <a:rPr lang="fr-FR" sz="1000"/>
              <a:t> avec l’application de règles spécifiques. Ces règles feront l’objet de tests lors des tirs de répétition prévus dans le cadre du chantier </a:t>
            </a:r>
            <a:r>
              <a:rPr lang="fr-FR" sz="1000" err="1"/>
              <a:t>RenoiRH</a:t>
            </a:r>
            <a:r>
              <a:rPr lang="fr-FR" sz="1000"/>
              <a:t>.</a:t>
            </a:r>
          </a:p>
          <a:p>
            <a:pPr marL="309553" indent="-309553" algn="just">
              <a:buFont typeface="Arial" pitchFamily="34" charset="0"/>
              <a:buChar char="•"/>
            </a:pPr>
            <a:r>
              <a:rPr lang="fr-FR" sz="1000"/>
              <a:t>La période envisagée (novembre 2022) est une période de forte mobilisation sur divers chantiers dont le chantier </a:t>
            </a:r>
            <a:r>
              <a:rPr lang="fr-FR" sz="1000" err="1"/>
              <a:t>RenoiRH</a:t>
            </a:r>
            <a:r>
              <a:rPr lang="fr-FR" sz="1000"/>
              <a:t> qui nécessitera d’anticiper les travaux sur l’année 2022 au maximum*.</a:t>
            </a:r>
          </a:p>
          <a:p>
            <a:pPr marL="309553" indent="-309553" algn="just">
              <a:buFont typeface="Arial" pitchFamily="34" charset="0"/>
              <a:buChar char="•"/>
            </a:pPr>
            <a:r>
              <a:rPr lang="fr-FR" sz="1000"/>
              <a:t>Fenêtre de tir limitée nécessitant un indispensable respect des jalons prévisionnels.</a:t>
            </a:r>
          </a:p>
        </p:txBody>
      </p:sp>
      <p:sp>
        <p:nvSpPr>
          <p:cNvPr id="22" name="Rectangle 21">
            <a:extLst>
              <a:ext uri="{FF2B5EF4-FFF2-40B4-BE49-F238E27FC236}">
                <a16:creationId xmlns:a16="http://schemas.microsoft.com/office/drawing/2014/main" id="{2708C70A-F552-49E4-885B-7528B357024F}"/>
              </a:ext>
            </a:extLst>
          </p:cNvPr>
          <p:cNvSpPr/>
          <p:nvPr/>
        </p:nvSpPr>
        <p:spPr>
          <a:xfrm>
            <a:off x="671725" y="1499895"/>
            <a:ext cx="8803306" cy="2938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t>Présentation du scénario</a:t>
            </a:r>
          </a:p>
        </p:txBody>
      </p:sp>
      <p:cxnSp>
        <p:nvCxnSpPr>
          <p:cNvPr id="23" name="Connecteur droit 22">
            <a:extLst>
              <a:ext uri="{FF2B5EF4-FFF2-40B4-BE49-F238E27FC236}">
                <a16:creationId xmlns:a16="http://schemas.microsoft.com/office/drawing/2014/main" id="{B2EE8EDD-44F8-481A-B5C2-7C7B52A66365}"/>
              </a:ext>
            </a:extLst>
          </p:cNvPr>
          <p:cNvCxnSpPr/>
          <p:nvPr/>
        </p:nvCxnSpPr>
        <p:spPr>
          <a:xfrm flipH="1">
            <a:off x="4867151" y="3311956"/>
            <a:ext cx="3" cy="2262410"/>
          </a:xfrm>
          <a:prstGeom prst="line">
            <a:avLst/>
          </a:prstGeom>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E29523B6-C7AD-40E2-B713-A15509F0938D}"/>
              </a:ext>
            </a:extLst>
          </p:cNvPr>
          <p:cNvSpPr/>
          <p:nvPr/>
        </p:nvSpPr>
        <p:spPr>
          <a:xfrm>
            <a:off x="677962" y="3374926"/>
            <a:ext cx="4044367" cy="292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t>Pourquoi ce scénario ?</a:t>
            </a:r>
          </a:p>
        </p:txBody>
      </p:sp>
      <p:sp>
        <p:nvSpPr>
          <p:cNvPr id="25" name="Rectangle 24">
            <a:extLst>
              <a:ext uri="{FF2B5EF4-FFF2-40B4-BE49-F238E27FC236}">
                <a16:creationId xmlns:a16="http://schemas.microsoft.com/office/drawing/2014/main" id="{43447932-F1A3-42A3-87AF-BC0565F70486}"/>
              </a:ext>
            </a:extLst>
          </p:cNvPr>
          <p:cNvSpPr/>
          <p:nvPr/>
        </p:nvSpPr>
        <p:spPr>
          <a:xfrm>
            <a:off x="5310109" y="3374926"/>
            <a:ext cx="4164922" cy="292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t>Points d’attention de ce scénario</a:t>
            </a:r>
          </a:p>
        </p:txBody>
      </p:sp>
      <p:sp>
        <p:nvSpPr>
          <p:cNvPr id="26" name="ZoneTexte 25">
            <a:extLst>
              <a:ext uri="{FF2B5EF4-FFF2-40B4-BE49-F238E27FC236}">
                <a16:creationId xmlns:a16="http://schemas.microsoft.com/office/drawing/2014/main" id="{44C6449D-BCD6-4E50-90C8-5C9C4C56678D}"/>
              </a:ext>
            </a:extLst>
          </p:cNvPr>
          <p:cNvSpPr txBox="1"/>
          <p:nvPr/>
        </p:nvSpPr>
        <p:spPr>
          <a:xfrm>
            <a:off x="517399" y="5423891"/>
            <a:ext cx="4078048" cy="369332"/>
          </a:xfrm>
          <a:prstGeom prst="rect">
            <a:avLst/>
          </a:prstGeom>
          <a:noFill/>
        </p:spPr>
        <p:txBody>
          <a:bodyPr wrap="square">
            <a:spAutoFit/>
          </a:bodyPr>
          <a:lstStyle/>
          <a:p>
            <a:r>
              <a:rPr lang="fr-FR" sz="900" i="1"/>
              <a:t>* La période des répétitions est alignée sur la période des répétitions </a:t>
            </a:r>
            <a:r>
              <a:rPr lang="fr-FR" sz="900" i="1" err="1"/>
              <a:t>RenoiRH</a:t>
            </a:r>
            <a:endParaRPr lang="fr-FR" sz="900" i="1"/>
          </a:p>
        </p:txBody>
      </p:sp>
    </p:spTree>
    <p:extLst>
      <p:ext uri="{BB962C8B-B14F-4D97-AF65-F5344CB8AC3E}">
        <p14:creationId xmlns:p14="http://schemas.microsoft.com/office/powerpoint/2010/main" val="636838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au 6">
            <a:extLst>
              <a:ext uri="{FF2B5EF4-FFF2-40B4-BE49-F238E27FC236}">
                <a16:creationId xmlns:a16="http://schemas.microsoft.com/office/drawing/2014/main" id="{8E545B75-F22F-4ECF-8001-DE9A1075528D}"/>
              </a:ext>
            </a:extLst>
          </p:cNvPr>
          <p:cNvGraphicFramePr>
            <a:graphicFrameLocks noGrp="1"/>
          </p:cNvGraphicFramePr>
          <p:nvPr/>
        </p:nvGraphicFramePr>
        <p:xfrm>
          <a:off x="390002" y="1631883"/>
          <a:ext cx="9270661" cy="4148700"/>
        </p:xfrm>
        <a:graphic>
          <a:graphicData uri="http://schemas.openxmlformats.org/drawingml/2006/table">
            <a:tbl>
              <a:tblPr firstRow="1" bandRow="1">
                <a:tableStyleId>{5C22544A-7EE6-4342-B048-85BDC9FD1C3A}</a:tableStyleId>
              </a:tblPr>
              <a:tblGrid>
                <a:gridCol w="558872">
                  <a:extLst>
                    <a:ext uri="{9D8B030D-6E8A-4147-A177-3AD203B41FA5}">
                      <a16:colId xmlns:a16="http://schemas.microsoft.com/office/drawing/2014/main" val="1066994392"/>
                    </a:ext>
                  </a:extLst>
                </a:gridCol>
                <a:gridCol w="426960">
                  <a:extLst>
                    <a:ext uri="{9D8B030D-6E8A-4147-A177-3AD203B41FA5}">
                      <a16:colId xmlns:a16="http://schemas.microsoft.com/office/drawing/2014/main" val="2880399062"/>
                    </a:ext>
                  </a:extLst>
                </a:gridCol>
                <a:gridCol w="131912">
                  <a:extLst>
                    <a:ext uri="{9D8B030D-6E8A-4147-A177-3AD203B41FA5}">
                      <a16:colId xmlns:a16="http://schemas.microsoft.com/office/drawing/2014/main" val="3533111012"/>
                    </a:ext>
                  </a:extLst>
                </a:gridCol>
                <a:gridCol w="126577">
                  <a:extLst>
                    <a:ext uri="{9D8B030D-6E8A-4147-A177-3AD203B41FA5}">
                      <a16:colId xmlns:a16="http://schemas.microsoft.com/office/drawing/2014/main" val="4104897711"/>
                    </a:ext>
                  </a:extLst>
                </a:gridCol>
                <a:gridCol w="454141">
                  <a:extLst>
                    <a:ext uri="{9D8B030D-6E8A-4147-A177-3AD203B41FA5}">
                      <a16:colId xmlns:a16="http://schemas.microsoft.com/office/drawing/2014/main" val="389590314"/>
                    </a:ext>
                  </a:extLst>
                </a:gridCol>
                <a:gridCol w="366024">
                  <a:extLst>
                    <a:ext uri="{9D8B030D-6E8A-4147-A177-3AD203B41FA5}">
                      <a16:colId xmlns:a16="http://schemas.microsoft.com/office/drawing/2014/main" val="1359002998"/>
                    </a:ext>
                  </a:extLst>
                </a:gridCol>
                <a:gridCol w="267060">
                  <a:extLst>
                    <a:ext uri="{9D8B030D-6E8A-4147-A177-3AD203B41FA5}">
                      <a16:colId xmlns:a16="http://schemas.microsoft.com/office/drawing/2014/main" val="3741413351"/>
                    </a:ext>
                  </a:extLst>
                </a:gridCol>
                <a:gridCol w="558872">
                  <a:extLst>
                    <a:ext uri="{9D8B030D-6E8A-4147-A177-3AD203B41FA5}">
                      <a16:colId xmlns:a16="http://schemas.microsoft.com/office/drawing/2014/main" val="2643000736"/>
                    </a:ext>
                  </a:extLst>
                </a:gridCol>
                <a:gridCol w="558872">
                  <a:extLst>
                    <a:ext uri="{9D8B030D-6E8A-4147-A177-3AD203B41FA5}">
                      <a16:colId xmlns:a16="http://schemas.microsoft.com/office/drawing/2014/main" val="1470429540"/>
                    </a:ext>
                  </a:extLst>
                </a:gridCol>
                <a:gridCol w="558872">
                  <a:extLst>
                    <a:ext uri="{9D8B030D-6E8A-4147-A177-3AD203B41FA5}">
                      <a16:colId xmlns:a16="http://schemas.microsoft.com/office/drawing/2014/main" val="3130965735"/>
                    </a:ext>
                  </a:extLst>
                </a:gridCol>
                <a:gridCol w="558872">
                  <a:extLst>
                    <a:ext uri="{9D8B030D-6E8A-4147-A177-3AD203B41FA5}">
                      <a16:colId xmlns:a16="http://schemas.microsoft.com/office/drawing/2014/main" val="3899499128"/>
                    </a:ext>
                  </a:extLst>
                </a:gridCol>
                <a:gridCol w="558872">
                  <a:extLst>
                    <a:ext uri="{9D8B030D-6E8A-4147-A177-3AD203B41FA5}">
                      <a16:colId xmlns:a16="http://schemas.microsoft.com/office/drawing/2014/main" val="2437644910"/>
                    </a:ext>
                  </a:extLst>
                </a:gridCol>
                <a:gridCol w="558872">
                  <a:extLst>
                    <a:ext uri="{9D8B030D-6E8A-4147-A177-3AD203B41FA5}">
                      <a16:colId xmlns:a16="http://schemas.microsoft.com/office/drawing/2014/main" val="3724396527"/>
                    </a:ext>
                  </a:extLst>
                </a:gridCol>
                <a:gridCol w="391637">
                  <a:extLst>
                    <a:ext uri="{9D8B030D-6E8A-4147-A177-3AD203B41FA5}">
                      <a16:colId xmlns:a16="http://schemas.microsoft.com/office/drawing/2014/main" val="1957173183"/>
                    </a:ext>
                  </a:extLst>
                </a:gridCol>
                <a:gridCol w="174731">
                  <a:extLst>
                    <a:ext uri="{9D8B030D-6E8A-4147-A177-3AD203B41FA5}">
                      <a16:colId xmlns:a16="http://schemas.microsoft.com/office/drawing/2014/main" val="2082925974"/>
                    </a:ext>
                  </a:extLst>
                </a:gridCol>
                <a:gridCol w="204240">
                  <a:extLst>
                    <a:ext uri="{9D8B030D-6E8A-4147-A177-3AD203B41FA5}">
                      <a16:colId xmlns:a16="http://schemas.microsoft.com/office/drawing/2014/main" val="3633853669"/>
                    </a:ext>
                  </a:extLst>
                </a:gridCol>
                <a:gridCol w="354632">
                  <a:extLst>
                    <a:ext uri="{9D8B030D-6E8A-4147-A177-3AD203B41FA5}">
                      <a16:colId xmlns:a16="http://schemas.microsoft.com/office/drawing/2014/main" val="4253581479"/>
                    </a:ext>
                  </a:extLst>
                </a:gridCol>
                <a:gridCol w="558872">
                  <a:extLst>
                    <a:ext uri="{9D8B030D-6E8A-4147-A177-3AD203B41FA5}">
                      <a16:colId xmlns:a16="http://schemas.microsoft.com/office/drawing/2014/main" val="880901801"/>
                    </a:ext>
                  </a:extLst>
                </a:gridCol>
                <a:gridCol w="454301">
                  <a:extLst>
                    <a:ext uri="{9D8B030D-6E8A-4147-A177-3AD203B41FA5}">
                      <a16:colId xmlns:a16="http://schemas.microsoft.com/office/drawing/2014/main" val="547766159"/>
                    </a:ext>
                  </a:extLst>
                </a:gridCol>
                <a:gridCol w="126577">
                  <a:extLst>
                    <a:ext uri="{9D8B030D-6E8A-4147-A177-3AD203B41FA5}">
                      <a16:colId xmlns:a16="http://schemas.microsoft.com/office/drawing/2014/main" val="2709417534"/>
                    </a:ext>
                  </a:extLst>
                </a:gridCol>
                <a:gridCol w="126577">
                  <a:extLst>
                    <a:ext uri="{9D8B030D-6E8A-4147-A177-3AD203B41FA5}">
                      <a16:colId xmlns:a16="http://schemas.microsoft.com/office/drawing/2014/main" val="697766786"/>
                    </a:ext>
                  </a:extLst>
                </a:gridCol>
                <a:gridCol w="525535">
                  <a:extLst>
                    <a:ext uri="{9D8B030D-6E8A-4147-A177-3AD203B41FA5}">
                      <a16:colId xmlns:a16="http://schemas.microsoft.com/office/drawing/2014/main" val="2418602572"/>
                    </a:ext>
                  </a:extLst>
                </a:gridCol>
                <a:gridCol w="443144">
                  <a:extLst>
                    <a:ext uri="{9D8B030D-6E8A-4147-A177-3AD203B41FA5}">
                      <a16:colId xmlns:a16="http://schemas.microsoft.com/office/drawing/2014/main" val="2200251310"/>
                    </a:ext>
                  </a:extLst>
                </a:gridCol>
                <a:gridCol w="225637">
                  <a:extLst>
                    <a:ext uri="{9D8B030D-6E8A-4147-A177-3AD203B41FA5}">
                      <a16:colId xmlns:a16="http://schemas.microsoft.com/office/drawing/2014/main" val="3607297819"/>
                    </a:ext>
                  </a:extLst>
                </a:gridCol>
              </a:tblGrid>
              <a:tr h="198120">
                <a:tc gridSpan="17">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700" b="1" kern="1200">
                          <a:solidFill>
                            <a:schemeClr val="bg1"/>
                          </a:solidFill>
                          <a:latin typeface="+mn-lt"/>
                          <a:ea typeface="+mn-ea"/>
                          <a:cs typeface="+mn-cs"/>
                        </a:rPr>
                        <a:t>Année scolaire 2021-2022</a:t>
                      </a:r>
                    </a:p>
                  </a:txBody>
                  <a:tcPr marL="99060" marR="99060" marT="49530" marB="49530" anchor="ctr">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700" b="1" kern="1200">
                          <a:solidFill>
                            <a:schemeClr val="bg1"/>
                          </a:solidFill>
                          <a:latin typeface="+mn-lt"/>
                          <a:ea typeface="+mn-ea"/>
                          <a:cs typeface="+mn-cs"/>
                        </a:rPr>
                        <a:t>Année scolaire 2022-2023</a:t>
                      </a:r>
                    </a:p>
                  </a:txBody>
                  <a:tcPr anchor="ctr">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800" b="1" kern="1200">
                          <a:solidFill>
                            <a:schemeClr val="bg1"/>
                          </a:solidFill>
                          <a:latin typeface="+mn-lt"/>
                          <a:ea typeface="+mn-ea"/>
                          <a:cs typeface="+mn-cs"/>
                        </a:rPr>
                        <a:t>Année scolaire 2022-2023</a:t>
                      </a:r>
                    </a:p>
                  </a:txBody>
                  <a:tcPr anchor="ctr">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endParaRPr lang="fr-FR"/>
                    </a:p>
                  </a:txBody>
                  <a:tcPr/>
                </a:tc>
                <a:tc gridSpan="7">
                  <a:txBody>
                    <a:bodyPr/>
                    <a:lstStyle/>
                    <a:p>
                      <a:pPr algn="ctr"/>
                      <a:r>
                        <a:rPr lang="fr-FR" sz="700" b="1" kern="1200">
                          <a:solidFill>
                            <a:schemeClr val="bg1"/>
                          </a:solidFill>
                          <a:latin typeface="+mn-lt"/>
                          <a:ea typeface="+mn-ea"/>
                          <a:cs typeface="+mn-cs"/>
                        </a:rPr>
                        <a:t>Année scolaire 2022-2023</a:t>
                      </a:r>
                      <a:endParaRPr lang="fr-FR" sz="700" b="1"/>
                    </a:p>
                  </a:txBody>
                  <a:tcPr marL="99060" marR="99060" marT="49530" marB="49530" anchor="ctr">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834578414"/>
                  </a:ext>
                </a:extLst>
              </a:tr>
              <a:tr h="198120">
                <a:tc gridSpan="7">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700" b="1" kern="1200">
                          <a:solidFill>
                            <a:schemeClr val="bg1"/>
                          </a:solidFill>
                          <a:latin typeface="+mn-lt"/>
                          <a:ea typeface="+mn-ea"/>
                          <a:cs typeface="+mn-cs"/>
                        </a:rPr>
                        <a:t>Année civile 2021</a:t>
                      </a:r>
                    </a:p>
                  </a:txBody>
                  <a:tcPr marL="99060" marR="99060" marT="49530" marB="4953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lnL w="12700" cap="flat" cmpd="sng" algn="ctr">
                      <a:solidFill>
                        <a:schemeClr val="bg1"/>
                      </a:solidFill>
                      <a:prstDash val="solid"/>
                      <a:round/>
                      <a:headEnd type="none" w="med" len="med"/>
                      <a:tailEnd type="none" w="med" len="med"/>
                    </a:lnL>
                  </a:tcPr>
                </a:tc>
                <a:tc hMerge="1">
                  <a:txBody>
                    <a:bodyPr/>
                    <a:lstStyle/>
                    <a:p>
                      <a:endParaRPr lang="fr-FR"/>
                    </a:p>
                  </a:txBody>
                  <a:tcPr/>
                </a:tc>
                <a:tc gridSpan="17">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700" b="1" kern="1200">
                          <a:solidFill>
                            <a:schemeClr val="bg1"/>
                          </a:solidFill>
                          <a:latin typeface="+mn-lt"/>
                          <a:ea typeface="+mn-ea"/>
                          <a:cs typeface="+mn-cs"/>
                        </a:rPr>
                        <a:t>Année civile 2022</a:t>
                      </a:r>
                    </a:p>
                  </a:txBody>
                  <a:tcPr marL="99060" marR="99060" marT="49530" marB="4953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endParaRPr lang="fr-FR"/>
                    </a:p>
                  </a:txBody>
                  <a:tcPr>
                    <a:lnL w="12700" cap="flat" cmpd="sng" algn="ctr">
                      <a:solidFill>
                        <a:schemeClr val="bg1"/>
                      </a:solidFill>
                      <a:prstDash val="solid"/>
                      <a:round/>
                      <a:headEnd type="none" w="med" len="med"/>
                      <a:tailEnd type="none" w="med" len="med"/>
                    </a:lnL>
                  </a:tcPr>
                </a:tc>
                <a:tc hMerge="1">
                  <a:txBody>
                    <a:bodyPr/>
                    <a:lstStyle/>
                    <a:p>
                      <a:endParaRPr lang="fr-FR"/>
                    </a:p>
                  </a:txBody>
                  <a:tcPr/>
                </a:tc>
                <a:tc hMerge="1">
                  <a:txBody>
                    <a:bodyPr/>
                    <a:lstStyle/>
                    <a:p>
                      <a:endParaRPr lang="fr-FR"/>
                    </a:p>
                  </a:txBody>
                  <a:tcPr>
                    <a:lnL w="12700" cap="flat" cmpd="sng" algn="ctr">
                      <a:solidFill>
                        <a:schemeClr val="bg1"/>
                      </a:solidFill>
                      <a:prstDash val="solid"/>
                      <a:round/>
                      <a:headEnd type="none" w="med" len="med"/>
                      <a:tailEnd type="none" w="med" len="med"/>
                    </a:lnL>
                  </a:tcPr>
                </a:tc>
                <a:tc hMerge="1">
                  <a:txBody>
                    <a:bodyPr/>
                    <a:lstStyle/>
                    <a:p>
                      <a:endParaRPr lang="fr-FR"/>
                    </a:p>
                  </a:txBody>
                  <a:tcPr/>
                </a:tc>
                <a:tc hMerge="1">
                  <a:txBody>
                    <a:bodyPr/>
                    <a:lstStyle/>
                    <a:p>
                      <a:endParaRPr lang="fr-FR"/>
                    </a:p>
                  </a:txBody>
                  <a:tcPr>
                    <a:lnL w="12700" cap="flat" cmpd="sng" algn="ctr">
                      <a:solidFill>
                        <a:schemeClr val="bg1"/>
                      </a:solidFill>
                      <a:prstDash val="solid"/>
                      <a:round/>
                      <a:headEnd type="none" w="med" len="med"/>
                      <a:tailEnd type="none" w="med" len="med"/>
                    </a:lnL>
                  </a:tcPr>
                </a:tc>
                <a:tc hMerge="1">
                  <a:txBody>
                    <a:bodyPr/>
                    <a:lstStyle/>
                    <a:p>
                      <a:endParaRPr lang="fr-FR"/>
                    </a:p>
                  </a:txBody>
                  <a:tcPr/>
                </a:tc>
                <a:tc hMerge="1">
                  <a:txBody>
                    <a:bodyPr/>
                    <a:lstStyle/>
                    <a:p>
                      <a:endParaRPr lang="fr-FR"/>
                    </a:p>
                  </a:txBody>
                  <a:tcPr/>
                </a:tc>
                <a:tc hMerge="1">
                  <a:txBody>
                    <a:bodyPr/>
                    <a:lstStyle/>
                    <a:p>
                      <a:endParaRPr lang="fr-F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lnL w="12700" cap="flat" cmpd="sng" algn="ctr">
                      <a:solidFill>
                        <a:schemeClr val="bg1"/>
                      </a:solidFill>
                      <a:prstDash val="solid"/>
                      <a:round/>
                      <a:headEnd type="none" w="med" len="med"/>
                      <a:tailEnd type="none" w="med" len="med"/>
                    </a:lnL>
                  </a:tcPr>
                </a:tc>
                <a:tc hMerge="1">
                  <a:txBody>
                    <a:bodyPr/>
                    <a:lstStyle/>
                    <a:p>
                      <a:endParaRPr lang="fr-FR"/>
                    </a:p>
                  </a:txBody>
                  <a:tcPr/>
                </a:tc>
                <a:tc hMerge="1">
                  <a:txBody>
                    <a:bodyPr/>
                    <a:lstStyle/>
                    <a:p>
                      <a:endParaRPr lang="fr-FR"/>
                    </a:p>
                  </a:txBody>
                  <a:tcPr>
                    <a:lnL w="12700" cap="flat" cmpd="sng" algn="ctr">
                      <a:solidFill>
                        <a:schemeClr val="bg1"/>
                      </a:solidFill>
                      <a:prstDash val="solid"/>
                      <a:round/>
                      <a:headEnd type="none" w="med" len="med"/>
                      <a:tailEnd type="none" w="med" len="med"/>
                    </a:lnL>
                  </a:tcPr>
                </a:tc>
                <a:tc hMerge="1">
                  <a:txBody>
                    <a:bodyPr/>
                    <a:lstStyle/>
                    <a:p>
                      <a:endParaRPr lang="fr-FR"/>
                    </a:p>
                  </a:txBody>
                  <a:tcPr/>
                </a:tc>
                <a:extLst>
                  <a:ext uri="{0D108BD9-81ED-4DB2-BD59-A6C34878D82A}">
                    <a16:rowId xmlns:a16="http://schemas.microsoft.com/office/drawing/2014/main" val="2079978346"/>
                  </a:ext>
                </a:extLst>
              </a:tr>
              <a:tr h="198120">
                <a:tc>
                  <a:txBody>
                    <a:bodyPr/>
                    <a:lstStyle/>
                    <a:p>
                      <a:pPr algn="ctr"/>
                      <a:r>
                        <a:rPr lang="fr-FR" sz="700" b="1" kern="1200">
                          <a:solidFill>
                            <a:schemeClr val="bg1"/>
                          </a:solidFill>
                          <a:latin typeface="+mn-lt"/>
                          <a:ea typeface="+mn-ea"/>
                          <a:cs typeface="+mn-cs"/>
                        </a:rPr>
                        <a:t>S</a:t>
                      </a:r>
                    </a:p>
                  </a:txBody>
                  <a:tcPr marL="99060" marR="99060" marT="49530" marB="4953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gridSpan="2">
                  <a:txBody>
                    <a:bodyPr/>
                    <a:lstStyle/>
                    <a:p>
                      <a:pPr algn="ctr"/>
                      <a:r>
                        <a:rPr lang="fr-FR" sz="700" b="1" kern="1200">
                          <a:solidFill>
                            <a:schemeClr val="bg1"/>
                          </a:solidFill>
                          <a:latin typeface="+mn-lt"/>
                          <a:ea typeface="+mn-ea"/>
                          <a:cs typeface="+mn-cs"/>
                        </a:rPr>
                        <a:t>O</a:t>
                      </a:r>
                    </a:p>
                  </a:txBody>
                  <a:tcPr marL="99060" marR="99060" marT="49530" marB="4953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pPr algn="ctr"/>
                      <a:endParaRPr lang="fr-FR" sz="500" b="1" kern="1200">
                        <a:solidFill>
                          <a:schemeClr val="bg1"/>
                        </a:solidFill>
                        <a:latin typeface="+mn-lt"/>
                        <a:ea typeface="+mn-ea"/>
                        <a:cs typeface="+mn-cs"/>
                      </a:endParaRP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gridSpan="2">
                  <a:txBody>
                    <a:bodyPr/>
                    <a:lstStyle/>
                    <a:p>
                      <a:pPr algn="ctr"/>
                      <a:r>
                        <a:rPr lang="fr-FR" sz="700" b="1" kern="1200">
                          <a:solidFill>
                            <a:schemeClr val="bg1"/>
                          </a:solidFill>
                          <a:latin typeface="+mn-lt"/>
                          <a:ea typeface="+mn-ea"/>
                          <a:cs typeface="+mn-cs"/>
                        </a:rPr>
                        <a:t>N</a:t>
                      </a:r>
                    </a:p>
                  </a:txBody>
                  <a:tcPr marL="99060" marR="99060" marT="49530" marB="4953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pPr algn="ctr"/>
                      <a:endParaRPr lang="fr-FR" sz="500" b="1" kern="1200">
                        <a:solidFill>
                          <a:schemeClr val="bg1"/>
                        </a:solidFill>
                        <a:latin typeface="+mn-lt"/>
                        <a:ea typeface="+mn-ea"/>
                        <a:cs typeface="+mn-cs"/>
                      </a:endParaRP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gridSpan="2">
                  <a:txBody>
                    <a:bodyPr/>
                    <a:lstStyle/>
                    <a:p>
                      <a:pPr algn="ctr"/>
                      <a:r>
                        <a:rPr lang="fr-FR" sz="700" b="1" kern="1200">
                          <a:solidFill>
                            <a:schemeClr val="bg1"/>
                          </a:solidFill>
                          <a:latin typeface="+mn-lt"/>
                          <a:ea typeface="+mn-ea"/>
                          <a:cs typeface="+mn-cs"/>
                        </a:rPr>
                        <a:t>D</a:t>
                      </a:r>
                    </a:p>
                  </a:txBody>
                  <a:tcPr marL="99060" marR="99060" marT="49530" marB="49530" anchor="ctr">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endParaRPr lang="fr-FR"/>
                    </a:p>
                  </a:txBody>
                  <a:tcPr/>
                </a:tc>
                <a:tc>
                  <a:txBody>
                    <a:bodyPr/>
                    <a:lstStyle/>
                    <a:p>
                      <a:pPr algn="ctr"/>
                      <a:r>
                        <a:rPr lang="fr-FR" sz="700" b="1">
                          <a:solidFill>
                            <a:schemeClr val="bg1"/>
                          </a:solidFill>
                        </a:rPr>
                        <a:t>J</a:t>
                      </a:r>
                    </a:p>
                  </a:txBody>
                  <a:tcPr marL="99060" marR="99060" marT="49530" marB="4953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a:r>
                        <a:rPr lang="fr-FR" sz="700" b="1" kern="1200">
                          <a:solidFill>
                            <a:schemeClr val="bg1"/>
                          </a:solidFill>
                          <a:latin typeface="+mn-lt"/>
                          <a:ea typeface="+mn-ea"/>
                          <a:cs typeface="+mn-cs"/>
                        </a:rPr>
                        <a:t>F</a:t>
                      </a:r>
                    </a:p>
                  </a:txBody>
                  <a:tcPr marL="99060" marR="99060" marT="49530" marB="49530" anchor="ctr">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a:r>
                        <a:rPr lang="fr-FR" sz="700" b="1" kern="1200">
                          <a:solidFill>
                            <a:schemeClr val="bg1"/>
                          </a:solidFill>
                          <a:latin typeface="+mn-lt"/>
                          <a:ea typeface="+mn-ea"/>
                          <a:cs typeface="+mn-cs"/>
                        </a:rPr>
                        <a:t>M</a:t>
                      </a:r>
                    </a:p>
                  </a:txBody>
                  <a:tcPr marL="99060" marR="99060" marT="49530" marB="4953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a:r>
                        <a:rPr lang="fr-FR" sz="700" b="1" kern="1200">
                          <a:solidFill>
                            <a:schemeClr val="bg1"/>
                          </a:solidFill>
                          <a:latin typeface="+mn-lt"/>
                          <a:ea typeface="+mn-ea"/>
                          <a:cs typeface="+mn-cs"/>
                        </a:rPr>
                        <a:t>A</a:t>
                      </a:r>
                    </a:p>
                  </a:txBody>
                  <a:tcPr marL="99060" marR="99060" marT="49530" marB="49530" anchor="ctr">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a:r>
                        <a:rPr lang="fr-FR" sz="700" b="1" kern="1200">
                          <a:solidFill>
                            <a:schemeClr val="bg1"/>
                          </a:solidFill>
                          <a:latin typeface="+mn-lt"/>
                          <a:ea typeface="+mn-ea"/>
                          <a:cs typeface="+mn-cs"/>
                        </a:rPr>
                        <a:t>M</a:t>
                      </a:r>
                    </a:p>
                  </a:txBody>
                  <a:tcPr marL="99060" marR="99060" marT="49530" marB="4953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a:r>
                        <a:rPr lang="fr-FR" sz="700" b="1" kern="1200">
                          <a:solidFill>
                            <a:schemeClr val="bg1"/>
                          </a:solidFill>
                          <a:latin typeface="+mn-lt"/>
                          <a:ea typeface="+mn-ea"/>
                          <a:cs typeface="+mn-cs"/>
                        </a:rPr>
                        <a:t>J</a:t>
                      </a:r>
                    </a:p>
                  </a:txBody>
                  <a:tcPr marL="99060" marR="99060" marT="49530" marB="49530" anchor="ctr">
                    <a:lnB w="12700" cap="flat" cmpd="sng" algn="ctr">
                      <a:solidFill>
                        <a:schemeClr val="bg1"/>
                      </a:solidFill>
                      <a:prstDash val="solid"/>
                      <a:round/>
                      <a:headEnd type="none" w="med" len="med"/>
                      <a:tailEnd type="none" w="med" len="med"/>
                    </a:lnB>
                    <a:solidFill>
                      <a:schemeClr val="accent2">
                        <a:lumMod val="60000"/>
                        <a:lumOff val="40000"/>
                      </a:schemeClr>
                    </a:solidFill>
                  </a:tcPr>
                </a:tc>
                <a:tc gridSpan="2">
                  <a:txBody>
                    <a:bodyPr/>
                    <a:lstStyle/>
                    <a:p>
                      <a:pPr algn="ctr"/>
                      <a:r>
                        <a:rPr lang="fr-FR" sz="700" b="1" kern="1200">
                          <a:solidFill>
                            <a:schemeClr val="bg1"/>
                          </a:solidFill>
                          <a:latin typeface="+mn-lt"/>
                          <a:ea typeface="+mn-ea"/>
                          <a:cs typeface="+mn-cs"/>
                        </a:rPr>
                        <a:t>J</a:t>
                      </a:r>
                    </a:p>
                  </a:txBody>
                  <a:tcPr marL="99060" marR="99060" marT="49530" marB="4953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pPr algn="ctr"/>
                      <a:endParaRPr lang="fr-FR" sz="600" b="1" kern="1200">
                        <a:solidFill>
                          <a:schemeClr val="bg1"/>
                        </a:solidFill>
                        <a:latin typeface="+mn-lt"/>
                        <a:ea typeface="+mn-ea"/>
                        <a:cs typeface="+mn-cs"/>
                      </a:endParaRP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gridSpan="2">
                  <a:txBody>
                    <a:bodyPr/>
                    <a:lstStyle/>
                    <a:p>
                      <a:pPr algn="ctr"/>
                      <a:r>
                        <a:rPr lang="fr-FR" sz="700" b="1" kern="1200">
                          <a:solidFill>
                            <a:schemeClr val="bg1"/>
                          </a:solidFill>
                          <a:latin typeface="+mn-lt"/>
                          <a:ea typeface="+mn-ea"/>
                          <a:cs typeface="+mn-cs"/>
                        </a:rPr>
                        <a:t>A</a:t>
                      </a:r>
                    </a:p>
                  </a:txBody>
                  <a:tcPr marL="99060" marR="99060" marT="49530" marB="49530" anchor="ctr">
                    <a:solidFill>
                      <a:schemeClr val="accent2">
                        <a:lumMod val="60000"/>
                        <a:lumOff val="40000"/>
                      </a:schemeClr>
                    </a:solidFill>
                  </a:tcPr>
                </a:tc>
                <a:tc hMerge="1">
                  <a:txBody>
                    <a:bodyPr/>
                    <a:lstStyle/>
                    <a:p>
                      <a:endParaRPr lang="fr-FR"/>
                    </a:p>
                  </a:txBody>
                  <a:tcPr/>
                </a:tc>
                <a:tc>
                  <a:txBody>
                    <a:bodyPr/>
                    <a:lstStyle/>
                    <a:p>
                      <a:pPr algn="ctr"/>
                      <a:r>
                        <a:rPr lang="fr-FR" sz="700" b="1" kern="1200">
                          <a:solidFill>
                            <a:schemeClr val="bg1"/>
                          </a:solidFill>
                          <a:latin typeface="+mn-lt"/>
                          <a:ea typeface="+mn-ea"/>
                          <a:cs typeface="+mn-cs"/>
                        </a:rPr>
                        <a:t>S</a:t>
                      </a:r>
                    </a:p>
                  </a:txBody>
                  <a:tcPr marL="99060" marR="99060" marT="49530" marB="49530" anchor="ctr">
                    <a:solidFill>
                      <a:schemeClr val="accent2">
                        <a:lumMod val="60000"/>
                        <a:lumOff val="40000"/>
                      </a:schemeClr>
                    </a:solidFill>
                  </a:tcPr>
                </a:tc>
                <a:tc gridSpan="2">
                  <a:txBody>
                    <a:bodyPr/>
                    <a:lstStyle/>
                    <a:p>
                      <a:pPr algn="ctr"/>
                      <a:r>
                        <a:rPr lang="fr-FR" sz="700" b="1" kern="1200">
                          <a:solidFill>
                            <a:schemeClr val="bg1"/>
                          </a:solidFill>
                          <a:latin typeface="+mn-lt"/>
                          <a:ea typeface="+mn-ea"/>
                          <a:cs typeface="+mn-cs"/>
                        </a:rPr>
                        <a:t>O</a:t>
                      </a:r>
                    </a:p>
                  </a:txBody>
                  <a:tcPr marL="99060" marR="99060" marT="49530" marB="49530" anchor="ctr">
                    <a:solidFill>
                      <a:schemeClr val="accent2">
                        <a:lumMod val="60000"/>
                        <a:lumOff val="40000"/>
                      </a:schemeClr>
                    </a:solidFill>
                  </a:tcPr>
                </a:tc>
                <a:tc hMerge="1">
                  <a:txBody>
                    <a:bodyPr/>
                    <a:lstStyle/>
                    <a:p>
                      <a:pPr algn="ctr"/>
                      <a:endParaRPr lang="fr-FR" sz="500" b="1" kern="1200">
                        <a:solidFill>
                          <a:schemeClr val="bg1"/>
                        </a:solidFill>
                        <a:latin typeface="+mn-lt"/>
                        <a:ea typeface="+mn-ea"/>
                        <a:cs typeface="+mn-cs"/>
                      </a:endParaRPr>
                    </a:p>
                  </a:txBody>
                  <a:tcPr anchor="ctr">
                    <a:solidFill>
                      <a:schemeClr val="accent2">
                        <a:lumMod val="60000"/>
                        <a:lumOff val="40000"/>
                      </a:schemeClr>
                    </a:solidFill>
                  </a:tcPr>
                </a:tc>
                <a:tc gridSpan="2">
                  <a:txBody>
                    <a:bodyPr/>
                    <a:lstStyle/>
                    <a:p>
                      <a:pPr algn="ctr"/>
                      <a:r>
                        <a:rPr lang="fr-FR" sz="700" b="1" kern="1200">
                          <a:solidFill>
                            <a:schemeClr val="bg1"/>
                          </a:solidFill>
                          <a:latin typeface="+mn-lt"/>
                          <a:ea typeface="+mn-ea"/>
                          <a:cs typeface="+mn-cs"/>
                        </a:rPr>
                        <a:t>N</a:t>
                      </a:r>
                    </a:p>
                  </a:txBody>
                  <a:tcPr marL="99060" marR="99060" marT="49530" marB="49530" anchor="ctr">
                    <a:solidFill>
                      <a:schemeClr val="accent2">
                        <a:lumMod val="60000"/>
                        <a:lumOff val="40000"/>
                      </a:schemeClr>
                    </a:solidFill>
                  </a:tcPr>
                </a:tc>
                <a:tc hMerge="1">
                  <a:txBody>
                    <a:bodyPr/>
                    <a:lstStyle/>
                    <a:p>
                      <a:pPr algn="ctr"/>
                      <a:endParaRPr lang="fr-FR" sz="500" b="1" kern="1200">
                        <a:solidFill>
                          <a:schemeClr val="bg1"/>
                        </a:solidFill>
                        <a:latin typeface="+mn-lt"/>
                        <a:ea typeface="+mn-ea"/>
                        <a:cs typeface="+mn-cs"/>
                      </a:endParaRPr>
                    </a:p>
                  </a:txBody>
                  <a:tcPr anchor="ctr">
                    <a:solidFill>
                      <a:schemeClr val="accent2">
                        <a:lumMod val="60000"/>
                        <a:lumOff val="40000"/>
                      </a:schemeClr>
                    </a:solidFill>
                  </a:tcPr>
                </a:tc>
                <a:tc gridSpan="2">
                  <a:txBody>
                    <a:bodyPr/>
                    <a:lstStyle/>
                    <a:p>
                      <a:pPr algn="ctr"/>
                      <a:r>
                        <a:rPr lang="fr-FR" sz="700" b="1" kern="1200">
                          <a:solidFill>
                            <a:schemeClr val="bg1"/>
                          </a:solidFill>
                          <a:latin typeface="+mn-lt"/>
                          <a:ea typeface="+mn-ea"/>
                          <a:cs typeface="+mn-cs"/>
                        </a:rPr>
                        <a:t>D</a:t>
                      </a:r>
                    </a:p>
                  </a:txBody>
                  <a:tcPr marL="99060" marR="99060" marT="49530" marB="49530" anchor="ctr">
                    <a:solidFill>
                      <a:schemeClr val="accent2">
                        <a:lumMod val="60000"/>
                        <a:lumOff val="40000"/>
                      </a:schemeClr>
                    </a:solidFill>
                  </a:tcPr>
                </a:tc>
                <a:tc hMerge="1">
                  <a:txBody>
                    <a:bodyPr/>
                    <a:lstStyle/>
                    <a:p>
                      <a:endParaRPr lang="fr-FR"/>
                    </a:p>
                  </a:txBody>
                  <a:tcPr/>
                </a:tc>
                <a:extLst>
                  <a:ext uri="{0D108BD9-81ED-4DB2-BD59-A6C34878D82A}">
                    <a16:rowId xmlns:a16="http://schemas.microsoft.com/office/drawing/2014/main" val="1499718389"/>
                  </a:ext>
                </a:extLst>
              </a:tr>
              <a:tr h="198120">
                <a:tc>
                  <a:txBody>
                    <a:bodyPr/>
                    <a:lstStyle/>
                    <a:p>
                      <a:pPr algn="ctr"/>
                      <a:r>
                        <a:rPr lang="fr-FR" sz="700" b="1" kern="1200">
                          <a:solidFill>
                            <a:schemeClr val="bg1"/>
                          </a:solidFill>
                          <a:latin typeface="+mn-lt"/>
                          <a:ea typeface="+mn-ea"/>
                          <a:cs typeface="+mn-cs"/>
                        </a:rPr>
                        <a:t>T3</a:t>
                      </a:r>
                    </a:p>
                  </a:txBody>
                  <a:tcPr marL="99060" marR="99060" marT="49530" marB="49530" anchor="ctr">
                    <a:lnT w="12700" cap="flat" cmpd="sng" algn="ctr">
                      <a:solidFill>
                        <a:schemeClr val="bg1"/>
                      </a:solidFill>
                      <a:prstDash val="solid"/>
                      <a:round/>
                      <a:headEnd type="none" w="med" len="med"/>
                      <a:tailEnd type="none" w="med" len="med"/>
                    </a:lnT>
                    <a:solidFill>
                      <a:schemeClr val="accent2">
                        <a:lumMod val="60000"/>
                        <a:lumOff val="40000"/>
                      </a:scheme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700" b="1" kern="1200">
                          <a:solidFill>
                            <a:schemeClr val="bg1"/>
                          </a:solidFill>
                          <a:latin typeface="+mn-lt"/>
                          <a:ea typeface="+mn-ea"/>
                          <a:cs typeface="+mn-cs"/>
                        </a:rPr>
                        <a:t>T4</a:t>
                      </a:r>
                    </a:p>
                  </a:txBody>
                  <a:tcPr marL="99060" marR="99060" marT="49530" marB="49530" anchor="ctr">
                    <a:lnT w="12700" cap="flat" cmpd="sng" algn="ctr">
                      <a:solidFill>
                        <a:schemeClr val="bg1"/>
                      </a:solidFill>
                      <a:prstDash val="solid"/>
                      <a:round/>
                      <a:headEnd type="none" w="med" len="med"/>
                      <a:tailEnd type="none" w="med" len="med"/>
                    </a:lnT>
                    <a:solidFill>
                      <a:schemeClr val="accent2">
                        <a:lumMod val="60000"/>
                        <a:lumOff val="40000"/>
                      </a:schemeClr>
                    </a:solidFill>
                  </a:tcPr>
                </a:tc>
                <a:tc hMerge="1">
                  <a:txBody>
                    <a:bodyPr/>
                    <a:lstStyle/>
                    <a:p>
                      <a:endParaRPr lang="fr-F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800" b="1" kern="1200">
                          <a:solidFill>
                            <a:schemeClr val="bg1"/>
                          </a:solidFill>
                          <a:latin typeface="+mn-lt"/>
                          <a:ea typeface="+mn-ea"/>
                          <a:cs typeface="+mn-cs"/>
                        </a:rPr>
                        <a:t>T4</a:t>
                      </a:r>
                    </a:p>
                  </a:txBody>
                  <a:tcPr anchor="ctr">
                    <a:lnT w="12700" cap="flat" cmpd="sng" algn="ctr">
                      <a:solidFill>
                        <a:schemeClr val="bg1"/>
                      </a:solidFill>
                      <a:prstDash val="solid"/>
                      <a:round/>
                      <a:headEnd type="none" w="med" len="med"/>
                      <a:tailEnd type="none" w="med" len="med"/>
                    </a:lnT>
                    <a:solidFill>
                      <a:schemeClr val="accent2">
                        <a:lumMod val="60000"/>
                        <a:lumOff val="40000"/>
                      </a:schemeClr>
                    </a:solidFill>
                  </a:tcPr>
                </a:tc>
                <a:tc hMerge="1">
                  <a:txBody>
                    <a:bodyPr/>
                    <a:lstStyle/>
                    <a:p>
                      <a:endParaRPr lang="fr-FR"/>
                    </a:p>
                  </a:txBody>
                  <a:tcPr/>
                </a:tc>
                <a:tc hMerge="1">
                  <a:txBody>
                    <a:bodyPr/>
                    <a:lstStyle/>
                    <a:p>
                      <a:endParaRPr lang="fr-FR"/>
                    </a:p>
                  </a:txBody>
                  <a:tcPr>
                    <a:lnT w="12700" cap="flat" cmpd="sng" algn="ctr">
                      <a:solidFill>
                        <a:schemeClr val="bg1"/>
                      </a:solidFill>
                      <a:prstDash val="solid"/>
                      <a:round/>
                      <a:headEnd type="none" w="med" len="med"/>
                      <a:tailEnd type="none" w="med" len="med"/>
                    </a:lnT>
                  </a:tcPr>
                </a:tc>
                <a:tc hMerge="1">
                  <a:txBody>
                    <a:bodyPr/>
                    <a:lstStyle/>
                    <a:p>
                      <a:endParaRPr lang="fr-FR"/>
                    </a:p>
                  </a:txBody>
                  <a:tcPr/>
                </a:tc>
                <a:tc gridSpan="3">
                  <a:txBody>
                    <a:bodyPr/>
                    <a:lstStyle/>
                    <a:p>
                      <a:pPr algn="ctr"/>
                      <a:r>
                        <a:rPr lang="fr-FR" sz="700" b="1" kern="1200">
                          <a:solidFill>
                            <a:schemeClr val="bg1"/>
                          </a:solidFill>
                          <a:latin typeface="+mn-lt"/>
                          <a:ea typeface="+mn-ea"/>
                          <a:cs typeface="+mn-cs"/>
                        </a:rPr>
                        <a:t>T1</a:t>
                      </a:r>
                    </a:p>
                  </a:txBody>
                  <a:tcPr marL="99060" marR="99060" marT="49530" marB="49530" anchor="ctr">
                    <a:lnT w="12700" cap="flat" cmpd="sng" algn="ctr">
                      <a:solidFill>
                        <a:schemeClr val="bg1"/>
                      </a:solidFill>
                      <a:prstDash val="solid"/>
                      <a:round/>
                      <a:headEnd type="none" w="med" len="med"/>
                      <a:tailEnd type="none" w="med" len="med"/>
                    </a:lnT>
                    <a:solidFill>
                      <a:schemeClr val="accent2">
                        <a:lumMod val="60000"/>
                        <a:lumOff val="40000"/>
                      </a:schemeClr>
                    </a:solidFill>
                  </a:tcPr>
                </a:tc>
                <a:tc hMerge="1">
                  <a:txBody>
                    <a:bodyPr/>
                    <a:lstStyle/>
                    <a:p>
                      <a:endParaRPr lang="fr-FR"/>
                    </a:p>
                  </a:txBody>
                  <a:tcPr>
                    <a:lnT w="12700" cap="flat" cmpd="sng" algn="ctr">
                      <a:solidFill>
                        <a:schemeClr val="bg1"/>
                      </a:solidFill>
                      <a:prstDash val="solid"/>
                      <a:round/>
                      <a:headEnd type="none" w="med" len="med"/>
                      <a:tailEnd type="none" w="med" len="med"/>
                    </a:lnT>
                  </a:tcPr>
                </a:tc>
                <a:tc hMerge="1">
                  <a:txBody>
                    <a:bodyPr/>
                    <a:lstStyle/>
                    <a:p>
                      <a:endParaRPr lang="fr-FR"/>
                    </a:p>
                  </a:txBody>
                  <a:tcPr/>
                </a:tc>
                <a:tc gridSpan="3">
                  <a:txBody>
                    <a:bodyPr/>
                    <a:lstStyle/>
                    <a:p>
                      <a:pPr algn="ctr"/>
                      <a:r>
                        <a:rPr lang="fr-FR" sz="700" b="1" kern="1200">
                          <a:solidFill>
                            <a:schemeClr val="bg1"/>
                          </a:solidFill>
                          <a:latin typeface="+mn-lt"/>
                          <a:ea typeface="+mn-ea"/>
                          <a:cs typeface="+mn-cs"/>
                        </a:rPr>
                        <a:t>T2</a:t>
                      </a:r>
                      <a:endParaRPr lang="fr-FR" sz="700" b="1"/>
                    </a:p>
                  </a:txBody>
                  <a:tcPr marL="99060" marR="99060" marT="49530" marB="49530" anchor="ctr">
                    <a:lnT w="12700" cap="flat" cmpd="sng" algn="ctr">
                      <a:solidFill>
                        <a:schemeClr val="bg1"/>
                      </a:solidFill>
                      <a:prstDash val="solid"/>
                      <a:round/>
                      <a:headEnd type="none" w="med" len="med"/>
                      <a:tailEnd type="none" w="med" len="med"/>
                    </a:lnT>
                    <a:solidFill>
                      <a:schemeClr val="accent2">
                        <a:lumMod val="60000"/>
                        <a:lumOff val="40000"/>
                      </a:schemeClr>
                    </a:solidFill>
                  </a:tcPr>
                </a:tc>
                <a:tc hMerge="1">
                  <a:txBody>
                    <a:bodyPr/>
                    <a:lstStyle/>
                    <a:p>
                      <a:endParaRPr lang="fr-FR"/>
                    </a:p>
                  </a:txBody>
                  <a:tcPr/>
                </a:tc>
                <a:tc hMerge="1">
                  <a:txBody>
                    <a:bodyPr/>
                    <a:lstStyle/>
                    <a:p>
                      <a:endParaRPr lang="fr-FR"/>
                    </a:p>
                  </a:txBody>
                  <a:tcPr>
                    <a:lnT w="12700" cap="flat" cmpd="sng" algn="ctr">
                      <a:solidFill>
                        <a:schemeClr val="bg1"/>
                      </a:solidFill>
                      <a:prstDash val="solid"/>
                      <a:round/>
                      <a:headEnd type="none" w="med" len="med"/>
                      <a:tailEnd type="none" w="med" len="med"/>
                    </a:lnT>
                  </a:tcPr>
                </a:tc>
                <a:tc gridSpan="5">
                  <a:txBody>
                    <a:bodyPr/>
                    <a:lstStyle/>
                    <a:p>
                      <a:pPr algn="ctr"/>
                      <a:r>
                        <a:rPr lang="fr-FR" sz="700" b="1" kern="1200">
                          <a:solidFill>
                            <a:schemeClr val="bg1"/>
                          </a:solidFill>
                          <a:latin typeface="+mn-lt"/>
                          <a:ea typeface="+mn-ea"/>
                          <a:cs typeface="+mn-cs"/>
                        </a:rPr>
                        <a:t>T3</a:t>
                      </a:r>
                      <a:endParaRPr lang="fr-FR" sz="700" b="1"/>
                    </a:p>
                  </a:txBody>
                  <a:tcPr marL="99060" marR="99060" marT="49530" marB="49530" anchor="ctr">
                    <a:lnT w="12700" cap="flat" cmpd="sng" algn="ctr">
                      <a:solidFill>
                        <a:schemeClr val="bg1"/>
                      </a:solidFill>
                      <a:prstDash val="solid"/>
                      <a:round/>
                      <a:headEnd type="none" w="med" len="med"/>
                      <a:tailEnd type="none" w="med" len="med"/>
                    </a:lnT>
                    <a:solidFill>
                      <a:schemeClr val="accent2">
                        <a:lumMod val="60000"/>
                        <a:lumOff val="40000"/>
                      </a:schemeClr>
                    </a:solidFill>
                  </a:tcPr>
                </a:tc>
                <a:tc hMerge="1">
                  <a:txBody>
                    <a:bodyPr/>
                    <a:lstStyle/>
                    <a:p>
                      <a:endParaRPr lang="fr-FR"/>
                    </a:p>
                  </a:txBody>
                  <a:tcPr/>
                </a:tc>
                <a:tc hMerge="1">
                  <a:txBody>
                    <a:bodyPr/>
                    <a:lstStyle/>
                    <a:p>
                      <a:pPr algn="ctr"/>
                      <a:endParaRPr lang="fr-FR" sz="800" b="1" kern="1200">
                        <a:solidFill>
                          <a:schemeClr val="bg1"/>
                        </a:solidFill>
                        <a:latin typeface="+mn-lt"/>
                        <a:ea typeface="+mn-ea"/>
                        <a:cs typeface="+mn-cs"/>
                      </a:endParaRPr>
                    </a:p>
                  </a:txBody>
                  <a:tcPr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700" b="1" kern="1200">
                          <a:solidFill>
                            <a:schemeClr val="bg1"/>
                          </a:solidFill>
                          <a:latin typeface="+mn-lt"/>
                          <a:ea typeface="+mn-ea"/>
                          <a:cs typeface="+mn-cs"/>
                        </a:rPr>
                        <a:t>T4</a:t>
                      </a:r>
                    </a:p>
                  </a:txBody>
                  <a:tcPr marL="99060" marR="99060" marT="49530" marB="49530"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567676504"/>
                  </a:ext>
                </a:extLst>
              </a:tr>
              <a:tr h="198120">
                <a:tc>
                  <a:txBody>
                    <a:bodyPr/>
                    <a:lstStyle/>
                    <a:p>
                      <a:pPr algn="ctr"/>
                      <a:r>
                        <a:rPr lang="fr-FR" sz="700" b="1" kern="1200">
                          <a:solidFill>
                            <a:schemeClr val="bg1"/>
                          </a:solidFill>
                          <a:latin typeface="+mn-lt"/>
                          <a:ea typeface="+mn-ea"/>
                          <a:cs typeface="+mn-cs"/>
                        </a:rPr>
                        <a:t>¨PI 15</a:t>
                      </a:r>
                    </a:p>
                  </a:txBody>
                  <a:tcPr marL="99060" marR="99060" marT="49530" marB="49530" anchor="ctr">
                    <a:solidFill>
                      <a:schemeClr val="accent2">
                        <a:lumMod val="60000"/>
                        <a:lumOff val="40000"/>
                      </a:schemeClr>
                    </a:solidFill>
                  </a:tcPr>
                </a:tc>
                <a:tc gridSpan="7">
                  <a:txBody>
                    <a:bodyPr/>
                    <a:lstStyle/>
                    <a:p>
                      <a:pPr algn="ctr"/>
                      <a:r>
                        <a:rPr lang="fr-FR" sz="700" b="1" kern="1200">
                          <a:solidFill>
                            <a:schemeClr val="bg1"/>
                          </a:solidFill>
                          <a:latin typeface="+mn-lt"/>
                          <a:ea typeface="+mn-ea"/>
                          <a:cs typeface="+mn-cs"/>
                        </a:rPr>
                        <a:t>¨PI 16</a:t>
                      </a:r>
                      <a:endParaRPr lang="fr-FR" sz="700" b="1"/>
                    </a:p>
                  </a:txBody>
                  <a:tcPr marL="99060" marR="99060" marT="49530" marB="49530"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ctr"/>
                      <a:endParaRPr lang="fr-FR" sz="800" b="1" kern="1200">
                        <a:solidFill>
                          <a:schemeClr val="bg1"/>
                        </a:solidFill>
                        <a:latin typeface="+mn-lt"/>
                        <a:ea typeface="+mn-ea"/>
                        <a:cs typeface="+mn-cs"/>
                      </a:endParaRPr>
                    </a:p>
                  </a:txBody>
                  <a:tcPr anchor="ctr">
                    <a:solidFill>
                      <a:schemeClr val="accent2">
                        <a:lumMod val="60000"/>
                        <a:lumOff val="40000"/>
                      </a:schemeClr>
                    </a:solidFill>
                  </a:tcPr>
                </a:tc>
                <a:tc gridSpan="4">
                  <a:txBody>
                    <a:bodyPr/>
                    <a:lstStyle/>
                    <a:p>
                      <a:pPr algn="ctr"/>
                      <a:r>
                        <a:rPr lang="fr-FR" sz="700" b="1" kern="1200">
                          <a:solidFill>
                            <a:schemeClr val="bg1"/>
                          </a:solidFill>
                          <a:latin typeface="+mn-lt"/>
                          <a:ea typeface="+mn-ea"/>
                          <a:cs typeface="+mn-cs"/>
                        </a:rPr>
                        <a:t>PI 17</a:t>
                      </a:r>
                      <a:endParaRPr lang="fr-FR" sz="700" b="1"/>
                    </a:p>
                  </a:txBody>
                  <a:tcPr marL="99060" marR="99060" marT="49530" marB="49530" anchor="ctr">
                    <a:solidFill>
                      <a:srgbClr val="5555C1"/>
                    </a:solidFill>
                  </a:tcPr>
                </a:tc>
                <a:tc hMerge="1">
                  <a:txBody>
                    <a:bodyPr/>
                    <a:lstStyle/>
                    <a:p>
                      <a:endParaRPr lang="fr-FR"/>
                    </a:p>
                  </a:txBody>
                  <a:tcPr/>
                </a:tc>
                <a:tc hMerge="1">
                  <a:txBody>
                    <a:bodyPr/>
                    <a:lstStyle/>
                    <a:p>
                      <a:endParaRPr lang="fr-FR"/>
                    </a:p>
                  </a:txBody>
                  <a:tcPr/>
                </a:tc>
                <a:tc hMerge="1">
                  <a:txBody>
                    <a:bodyPr/>
                    <a:lstStyle/>
                    <a:p>
                      <a:pPr algn="ctr"/>
                      <a:r>
                        <a:rPr lang="fr-FR" sz="700" b="1" kern="1200">
                          <a:solidFill>
                            <a:schemeClr val="bg1"/>
                          </a:solidFill>
                          <a:latin typeface="+mn-lt"/>
                          <a:ea typeface="+mn-ea"/>
                          <a:cs typeface="+mn-cs"/>
                        </a:rPr>
                        <a:t>PI 18</a:t>
                      </a:r>
                    </a:p>
                  </a:txBody>
                  <a:tcPr anchor="ctr">
                    <a:solidFill>
                      <a:srgbClr val="5555C1"/>
                    </a:solidFill>
                  </a:tcPr>
                </a:tc>
                <a:tc gridSpan="6">
                  <a:txBody>
                    <a:bodyPr/>
                    <a:lstStyle/>
                    <a:p>
                      <a:pPr algn="ctr"/>
                      <a:r>
                        <a:rPr lang="fr-FR" sz="700" b="1" kern="1200">
                          <a:solidFill>
                            <a:schemeClr val="bg1"/>
                          </a:solidFill>
                          <a:latin typeface="+mn-lt"/>
                          <a:ea typeface="+mn-ea"/>
                          <a:cs typeface="+mn-cs"/>
                        </a:rPr>
                        <a:t>PI 18</a:t>
                      </a:r>
                      <a:endParaRPr lang="fr-FR" sz="700" b="1"/>
                    </a:p>
                  </a:txBody>
                  <a:tcPr marL="99060" marR="99060" marT="49530" marB="49530" anchor="ctr">
                    <a:solidFill>
                      <a:srgbClr val="5555C1"/>
                    </a:solidFill>
                  </a:tcPr>
                </a:tc>
                <a:tc hMerge="1">
                  <a:txBody>
                    <a:bodyPr/>
                    <a:lstStyle/>
                    <a:p>
                      <a:endParaRPr lang="fr-FR"/>
                    </a:p>
                  </a:txBody>
                  <a:tcPr/>
                </a:tc>
                <a:tc hMerge="1">
                  <a:txBody>
                    <a:bodyPr/>
                    <a:lstStyle/>
                    <a:p>
                      <a:endParaRPr lang="fr-FR"/>
                    </a:p>
                  </a:txBody>
                  <a:tcPr/>
                </a:tc>
                <a:tc hMerge="1">
                  <a:txBody>
                    <a:bodyPr/>
                    <a:lstStyle/>
                    <a:p>
                      <a:pPr algn="ctr"/>
                      <a:endParaRPr lang="fr-FR" sz="700" b="1" kern="1200">
                        <a:solidFill>
                          <a:schemeClr val="bg1"/>
                        </a:solidFill>
                        <a:latin typeface="+mn-lt"/>
                        <a:ea typeface="+mn-ea"/>
                        <a:cs typeface="+mn-cs"/>
                      </a:endParaRPr>
                    </a:p>
                  </a:txBody>
                  <a:tcPr anchor="ctr">
                    <a:solidFill>
                      <a:srgbClr val="5555C1"/>
                    </a:solidFill>
                  </a:tcPr>
                </a:tc>
                <a:tc hMerge="1">
                  <a:txBody>
                    <a:bodyPr/>
                    <a:lstStyle/>
                    <a:p>
                      <a:endParaRPr lang="fr-FR"/>
                    </a:p>
                  </a:txBody>
                  <a:tcPr/>
                </a:tc>
                <a:tc hMerge="1">
                  <a:txBody>
                    <a:bodyPr/>
                    <a:lstStyle/>
                    <a:p>
                      <a:endParaRPr lang="fr-FR"/>
                    </a:p>
                  </a:txBody>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700" b="1" kern="1200">
                          <a:solidFill>
                            <a:schemeClr val="bg1"/>
                          </a:solidFill>
                          <a:latin typeface="+mn-lt"/>
                          <a:ea typeface="+mn-ea"/>
                          <a:cs typeface="+mn-cs"/>
                        </a:rPr>
                        <a:t>PI 19</a:t>
                      </a:r>
                      <a:endParaRPr lang="fr-FR" sz="700" b="1"/>
                    </a:p>
                  </a:txBody>
                  <a:tcPr marL="99060" marR="99060" marT="49530" marB="49530" anchor="ctr">
                    <a:solidFill>
                      <a:srgbClr val="5555C1"/>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042678031"/>
                  </a:ext>
                </a:extLst>
              </a:tr>
              <a:tr h="3120000">
                <a:tc>
                  <a:txBody>
                    <a:bodyPr/>
                    <a:lstStyle/>
                    <a:p>
                      <a:pPr algn="ctr"/>
                      <a:endParaRPr lang="fr-FR" sz="800"/>
                    </a:p>
                  </a:txBody>
                  <a:tcPr marL="99060" marR="99060" marT="49530" marB="49530" anchor="ctr">
                    <a:solidFill>
                      <a:srgbClr val="F2F2F2"/>
                    </a:solidFill>
                  </a:tcPr>
                </a:tc>
                <a:tc>
                  <a:txBody>
                    <a:bodyPr/>
                    <a:lstStyle/>
                    <a:p>
                      <a:endParaRPr lang="fr-FR" sz="2000" kern="1200">
                        <a:solidFill>
                          <a:schemeClr val="dk1"/>
                        </a:solidFill>
                        <a:latin typeface="+mn-lt"/>
                        <a:ea typeface="+mn-ea"/>
                        <a:cs typeface="+mn-cs"/>
                      </a:endParaRPr>
                    </a:p>
                  </a:txBody>
                  <a:tcPr marL="99060" marR="99060" marT="49530" marB="49530" anchor="ctr">
                    <a:solidFill>
                      <a:srgbClr val="F2F2F2"/>
                    </a:solidFill>
                  </a:tcPr>
                </a:tc>
                <a:tc gridSpan="2">
                  <a:txBody>
                    <a:bodyPr/>
                    <a:lstStyle/>
                    <a:p>
                      <a:endParaRPr lang="fr-FR" sz="2000" kern="1200">
                        <a:solidFill>
                          <a:schemeClr val="dk1"/>
                        </a:solidFill>
                        <a:latin typeface="+mn-lt"/>
                        <a:ea typeface="+mn-ea"/>
                        <a:cs typeface="+mn-cs"/>
                      </a:endParaRPr>
                    </a:p>
                  </a:txBody>
                  <a:tcPr marL="99060" marR="99060" marT="49530" marB="49530" anchor="ctr">
                    <a:pattFill prst="wdUpDiag">
                      <a:fgClr>
                        <a:srgbClr val="F2F2F2"/>
                      </a:fgClr>
                      <a:bgClr>
                        <a:schemeClr val="bg1"/>
                      </a:bgClr>
                    </a:pattFill>
                  </a:tcPr>
                </a:tc>
                <a:tc hMerge="1">
                  <a:txBody>
                    <a:bodyPr/>
                    <a:lstStyle/>
                    <a:p>
                      <a:endParaRPr lang="fr-FR" sz="1800" kern="1200">
                        <a:solidFill>
                          <a:schemeClr val="dk1"/>
                        </a:solidFill>
                        <a:latin typeface="+mn-lt"/>
                        <a:ea typeface="+mn-ea"/>
                        <a:cs typeface="+mn-cs"/>
                      </a:endParaRPr>
                    </a:p>
                  </a:txBody>
                  <a:tcPr anchor="ctr">
                    <a:solidFill>
                      <a:srgbClr val="F2F2F2"/>
                    </a:solidFill>
                  </a:tcPr>
                </a:tc>
                <a:tc gridSpan="2">
                  <a:txBody>
                    <a:bodyPr/>
                    <a:lstStyle/>
                    <a:p>
                      <a:endParaRPr lang="fr-FR" sz="2000" kern="1200">
                        <a:solidFill>
                          <a:schemeClr val="dk1"/>
                        </a:solidFill>
                        <a:latin typeface="+mn-lt"/>
                        <a:ea typeface="+mn-ea"/>
                        <a:cs typeface="+mn-cs"/>
                      </a:endParaRPr>
                    </a:p>
                  </a:txBody>
                  <a:tcPr marL="99060" marR="99060" marT="49530" marB="49530" anchor="ctr">
                    <a:solidFill>
                      <a:srgbClr val="F2F2F2"/>
                    </a:solidFill>
                  </a:tcPr>
                </a:tc>
                <a:tc hMerge="1">
                  <a:txBody>
                    <a:bodyPr/>
                    <a:lstStyle/>
                    <a:p>
                      <a:endParaRPr lang="fr-FR" sz="1800" kern="1200">
                        <a:solidFill>
                          <a:schemeClr val="dk1"/>
                        </a:solidFill>
                        <a:latin typeface="+mn-lt"/>
                        <a:ea typeface="+mn-ea"/>
                        <a:cs typeface="+mn-cs"/>
                      </a:endParaRPr>
                    </a:p>
                  </a:txBody>
                  <a:tcPr anchor="ctr">
                    <a:solidFill>
                      <a:srgbClr val="F2F2F2"/>
                    </a:solidFill>
                  </a:tcPr>
                </a:tc>
                <a:tc>
                  <a:txBody>
                    <a:bodyPr/>
                    <a:lstStyle/>
                    <a:p>
                      <a:endParaRPr lang="fr-FR" sz="2000" kern="1200">
                        <a:solidFill>
                          <a:schemeClr val="dk1"/>
                        </a:solidFill>
                        <a:latin typeface="+mn-lt"/>
                        <a:ea typeface="+mn-ea"/>
                        <a:cs typeface="+mn-cs"/>
                      </a:endParaRPr>
                    </a:p>
                  </a:txBody>
                  <a:tcPr marL="99060" marR="99060" marT="49530" marB="49530" anchor="ctr">
                    <a:pattFill prst="wdUpDiag">
                      <a:fgClr>
                        <a:srgbClr val="F2F2F2"/>
                      </a:fgClr>
                      <a:bgClr>
                        <a:schemeClr val="bg1"/>
                      </a:bgClr>
                    </a:pattFill>
                  </a:tcPr>
                </a:tc>
                <a:tc>
                  <a:txBody>
                    <a:bodyPr/>
                    <a:lstStyle/>
                    <a:p>
                      <a:endParaRPr lang="fr-FR" sz="2000" kern="1200">
                        <a:solidFill>
                          <a:schemeClr val="dk1"/>
                        </a:solidFill>
                        <a:latin typeface="+mn-lt"/>
                        <a:ea typeface="+mn-ea"/>
                        <a:cs typeface="+mn-cs"/>
                      </a:endParaRPr>
                    </a:p>
                  </a:txBody>
                  <a:tcPr marL="99060" marR="99060" marT="49530" marB="49530" anchor="ctr">
                    <a:solidFill>
                      <a:srgbClr val="F2F2F2"/>
                    </a:solidFill>
                  </a:tcPr>
                </a:tc>
                <a:tc gridSpan="4">
                  <a:txBody>
                    <a:bodyPr/>
                    <a:lstStyle/>
                    <a:p>
                      <a:endParaRPr lang="fr-FR" sz="2000"/>
                    </a:p>
                  </a:txBody>
                  <a:tcPr marL="99060" marR="99060" marT="49530" marB="49530" anchor="ctr">
                    <a:solidFill>
                      <a:srgbClr val="F2F2F2"/>
                    </a:solidFill>
                  </a:tcPr>
                </a:tc>
                <a:tc hMerge="1">
                  <a:txBody>
                    <a:bodyPr/>
                    <a:lstStyle/>
                    <a:p>
                      <a:endParaRPr lang="fr-FR"/>
                    </a:p>
                  </a:txBody>
                  <a:tcPr/>
                </a:tc>
                <a:tc hMerge="1">
                  <a:txBody>
                    <a:bodyPr/>
                    <a:lstStyle/>
                    <a:p>
                      <a:endParaRPr lang="fr-FR"/>
                    </a:p>
                  </a:txBody>
                  <a:tcPr/>
                </a:tc>
                <a:tc hMerge="1">
                  <a:txBody>
                    <a:bodyPr/>
                    <a:lstStyle/>
                    <a:p>
                      <a:endParaRPr lang="fr-FR"/>
                    </a:p>
                  </a:txBody>
                  <a:tcPr/>
                </a:tc>
                <a:tc gridSpan="2">
                  <a:txBody>
                    <a:bodyPr/>
                    <a:lstStyle/>
                    <a:p>
                      <a:endParaRPr lang="fr-FR" sz="2000"/>
                    </a:p>
                  </a:txBody>
                  <a:tcPr marL="99060" marR="99060" marT="49530" marB="49530" anchor="ctr">
                    <a:solidFill>
                      <a:srgbClr val="F2F2F2"/>
                    </a:solidFill>
                  </a:tcPr>
                </a:tc>
                <a:tc hMerge="1">
                  <a:txBody>
                    <a:bodyPr/>
                    <a:lstStyle/>
                    <a:p>
                      <a:endParaRPr lang="fr-FR"/>
                    </a:p>
                  </a:txBody>
                  <a:tcPr/>
                </a:tc>
                <a:tc gridSpan="2">
                  <a:txBody>
                    <a:bodyPr/>
                    <a:lstStyle/>
                    <a:p>
                      <a:endParaRPr lang="fr-FR" sz="2000"/>
                    </a:p>
                  </a:txBody>
                  <a:tcPr marL="99060" marR="99060" marT="49530" marB="49530" anchor="ctr">
                    <a:pattFill prst="wdUpDiag">
                      <a:fgClr>
                        <a:srgbClr val="F2F2F2"/>
                      </a:fgClr>
                      <a:bgClr>
                        <a:schemeClr val="bg1"/>
                      </a:bgClr>
                    </a:pattFill>
                  </a:tcPr>
                </a:tc>
                <a:tc hMerge="1">
                  <a:txBody>
                    <a:bodyPr/>
                    <a:lstStyle/>
                    <a:p>
                      <a:pPr algn="ctr"/>
                      <a:endParaRPr lang="fr-FR" sz="700"/>
                    </a:p>
                  </a:txBody>
                  <a:tcPr anchor="ctr">
                    <a:solidFill>
                      <a:srgbClr val="F2F2F2"/>
                    </a:solidFill>
                  </a:tcPr>
                </a:tc>
                <a:tc gridSpan="2">
                  <a:txBody>
                    <a:bodyPr/>
                    <a:lstStyle/>
                    <a:p>
                      <a:endParaRPr lang="fr-FR" sz="2000"/>
                    </a:p>
                  </a:txBody>
                  <a:tcPr marL="99060" marR="99060" marT="49530" marB="49530" anchor="ctr">
                    <a:solidFill>
                      <a:srgbClr val="F2F2F2"/>
                    </a:solidFill>
                  </a:tcPr>
                </a:tc>
                <a:tc hMerge="1">
                  <a:txBody>
                    <a:bodyPr/>
                    <a:lstStyle/>
                    <a:p>
                      <a:endParaRPr lang="fr-FR"/>
                    </a:p>
                  </a:txBody>
                  <a:tcPr/>
                </a:tc>
                <a:tc>
                  <a:txBody>
                    <a:bodyPr/>
                    <a:lstStyle/>
                    <a:p>
                      <a:endParaRPr lang="fr-FR" sz="2000"/>
                    </a:p>
                  </a:txBody>
                  <a:tcPr marL="99060" marR="99060" marT="49530" marB="49530" anchor="ctr">
                    <a:solidFill>
                      <a:srgbClr val="F2F2F2"/>
                    </a:solidFill>
                  </a:tcPr>
                </a:tc>
                <a:tc gridSpan="2">
                  <a:txBody>
                    <a:bodyPr/>
                    <a:lstStyle/>
                    <a:p>
                      <a:endParaRPr lang="fr-FR" sz="2000"/>
                    </a:p>
                  </a:txBody>
                  <a:tcPr marL="99060" marR="99060" marT="49530" marB="49530" anchor="ctr">
                    <a:pattFill prst="wdUpDiag">
                      <a:fgClr>
                        <a:srgbClr val="F2F2F2"/>
                      </a:fgClr>
                      <a:bgClr>
                        <a:schemeClr val="bg1"/>
                      </a:bgClr>
                    </a:pattFill>
                  </a:tcPr>
                </a:tc>
                <a:tc hMerge="1">
                  <a:txBody>
                    <a:bodyPr/>
                    <a:lstStyle/>
                    <a:p>
                      <a:endParaRPr lang="fr-FR"/>
                    </a:p>
                  </a:txBody>
                  <a:tcPr anchor="ctr">
                    <a:solidFill>
                      <a:srgbClr val="F2F2F2"/>
                    </a:solidFill>
                  </a:tcPr>
                </a:tc>
                <a:tc gridSpan="2">
                  <a:txBody>
                    <a:bodyPr/>
                    <a:lstStyle/>
                    <a:p>
                      <a:endParaRPr lang="fr-FR" sz="2000"/>
                    </a:p>
                  </a:txBody>
                  <a:tcPr marL="99060" marR="99060" marT="49530" marB="49530" anchor="ctr">
                    <a:solidFill>
                      <a:srgbClr val="F2F2F2"/>
                    </a:solidFill>
                  </a:tcPr>
                </a:tc>
                <a:tc hMerge="1">
                  <a:txBody>
                    <a:bodyPr/>
                    <a:lstStyle/>
                    <a:p>
                      <a:endParaRPr lang="fr-FR"/>
                    </a:p>
                  </a:txBody>
                  <a:tcPr anchor="ctr">
                    <a:solidFill>
                      <a:srgbClr val="F2F2F2"/>
                    </a:solidFill>
                  </a:tcPr>
                </a:tc>
                <a:tc>
                  <a:txBody>
                    <a:bodyPr/>
                    <a:lstStyle/>
                    <a:p>
                      <a:endParaRPr lang="fr-FR" sz="2000"/>
                    </a:p>
                  </a:txBody>
                  <a:tcPr marL="99060" marR="99060" marT="49530" marB="49530" anchor="ctr">
                    <a:pattFill prst="wdUpDiag">
                      <a:fgClr>
                        <a:srgbClr val="F2F2F2"/>
                      </a:fgClr>
                      <a:bgClr>
                        <a:schemeClr val="bg1"/>
                      </a:bgClr>
                    </a:pattFill>
                  </a:tcPr>
                </a:tc>
                <a:extLst>
                  <a:ext uri="{0D108BD9-81ED-4DB2-BD59-A6C34878D82A}">
                    <a16:rowId xmlns:a16="http://schemas.microsoft.com/office/drawing/2014/main" val="3586019066"/>
                  </a:ext>
                </a:extLst>
              </a:tr>
            </a:tbl>
          </a:graphicData>
        </a:graphic>
      </p:graphicFrame>
      <p:sp>
        <p:nvSpPr>
          <p:cNvPr id="2" name="Titre 1">
            <a:extLst>
              <a:ext uri="{FF2B5EF4-FFF2-40B4-BE49-F238E27FC236}">
                <a16:creationId xmlns:a16="http://schemas.microsoft.com/office/drawing/2014/main" id="{E807364C-AF8D-4E87-99C2-A8E6DB10F500}"/>
              </a:ext>
            </a:extLst>
          </p:cNvPr>
          <p:cNvSpPr>
            <a:spLocks noGrp="1"/>
          </p:cNvSpPr>
          <p:nvPr>
            <p:ph type="title"/>
          </p:nvPr>
        </p:nvSpPr>
        <p:spPr>
          <a:xfrm>
            <a:off x="1388962" y="218345"/>
            <a:ext cx="8127038" cy="480000"/>
          </a:xfrm>
        </p:spPr>
        <p:txBody>
          <a:bodyPr/>
          <a:lstStyle/>
          <a:p>
            <a:r>
              <a:rPr lang="fr-FR" sz="2400"/>
              <a:t>Calendrier synthétique du chantier de la fusion Normandie dans les SIRH </a:t>
            </a:r>
          </a:p>
        </p:txBody>
      </p:sp>
      <p:sp>
        <p:nvSpPr>
          <p:cNvPr id="4" name="Espace réservé de la date 3">
            <a:extLst>
              <a:ext uri="{FF2B5EF4-FFF2-40B4-BE49-F238E27FC236}">
                <a16:creationId xmlns:a16="http://schemas.microsoft.com/office/drawing/2014/main" id="{03891D63-8979-403A-AEB2-50C5C08C706D}"/>
              </a:ext>
            </a:extLst>
          </p:cNvPr>
          <p:cNvSpPr>
            <a:spLocks noGrp="1"/>
          </p:cNvSpPr>
          <p:nvPr>
            <p:ph type="dt" sz="half" idx="17"/>
          </p:nvPr>
        </p:nvSpPr>
        <p:spPr/>
        <p:txBody>
          <a:bodyPr/>
          <a:lstStyle/>
          <a:p>
            <a:pPr algn="r"/>
            <a:r>
              <a:rPr lang="fr-FR" cap="all"/>
              <a:t>09/11/2021</a:t>
            </a:r>
          </a:p>
        </p:txBody>
      </p:sp>
      <p:sp>
        <p:nvSpPr>
          <p:cNvPr id="6" name="Espace réservé du numéro de diapositive 5">
            <a:extLst>
              <a:ext uri="{FF2B5EF4-FFF2-40B4-BE49-F238E27FC236}">
                <a16:creationId xmlns:a16="http://schemas.microsoft.com/office/drawing/2014/main" id="{DC6E10BD-966E-4C39-93CC-A6B0447523EA}"/>
              </a:ext>
            </a:extLst>
          </p:cNvPr>
          <p:cNvSpPr>
            <a:spLocks noGrp="1"/>
          </p:cNvSpPr>
          <p:nvPr>
            <p:ph type="sldNum" sz="quarter" idx="19"/>
          </p:nvPr>
        </p:nvSpPr>
        <p:spPr/>
        <p:txBody>
          <a:bodyPr/>
          <a:lstStyle/>
          <a:p>
            <a:fld id="{733122C9-A0B9-462F-8757-0847AD287B63}" type="slidenum">
              <a:rPr lang="fr-FR" smtClean="0"/>
              <a:pPr/>
              <a:t>26</a:t>
            </a:fld>
            <a:endParaRPr lang="fr-FR"/>
          </a:p>
        </p:txBody>
      </p:sp>
      <p:sp>
        <p:nvSpPr>
          <p:cNvPr id="32" name="Flèche : chevron 31">
            <a:extLst>
              <a:ext uri="{FF2B5EF4-FFF2-40B4-BE49-F238E27FC236}">
                <a16:creationId xmlns:a16="http://schemas.microsoft.com/office/drawing/2014/main" id="{53D1810D-8623-46FC-B148-75A754EE778C}"/>
              </a:ext>
            </a:extLst>
          </p:cNvPr>
          <p:cNvSpPr/>
          <p:nvPr/>
        </p:nvSpPr>
        <p:spPr>
          <a:xfrm>
            <a:off x="7271945" y="2936177"/>
            <a:ext cx="698900" cy="163402"/>
          </a:xfrm>
          <a:prstGeom prst="chevron">
            <a:avLst>
              <a:gd name="adj" fmla="val 3288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fr-FR" sz="975"/>
          </a:p>
        </p:txBody>
      </p:sp>
      <p:sp>
        <p:nvSpPr>
          <p:cNvPr id="34" name="Triangle isocèle 33">
            <a:extLst>
              <a:ext uri="{FF2B5EF4-FFF2-40B4-BE49-F238E27FC236}">
                <a16:creationId xmlns:a16="http://schemas.microsoft.com/office/drawing/2014/main" id="{F19152BE-7959-4873-B0DA-B761BE6BC9C6}"/>
              </a:ext>
            </a:extLst>
          </p:cNvPr>
          <p:cNvSpPr/>
          <p:nvPr/>
        </p:nvSpPr>
        <p:spPr>
          <a:xfrm>
            <a:off x="8411586" y="3150025"/>
            <a:ext cx="185508" cy="12803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37"/>
          </a:p>
        </p:txBody>
      </p:sp>
      <p:sp>
        <p:nvSpPr>
          <p:cNvPr id="37" name="Rectangle 36">
            <a:extLst>
              <a:ext uri="{FF2B5EF4-FFF2-40B4-BE49-F238E27FC236}">
                <a16:creationId xmlns:a16="http://schemas.microsoft.com/office/drawing/2014/main" id="{5CDDF35C-40D1-45BB-A6AB-C30816630C57}"/>
              </a:ext>
            </a:extLst>
          </p:cNvPr>
          <p:cNvSpPr/>
          <p:nvPr/>
        </p:nvSpPr>
        <p:spPr>
          <a:xfrm>
            <a:off x="8419344" y="3120970"/>
            <a:ext cx="1013974" cy="227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75">
                <a:solidFill>
                  <a:schemeClr val="tx1"/>
                </a:solidFill>
              </a:rPr>
              <a:t>Bascule</a:t>
            </a:r>
          </a:p>
        </p:txBody>
      </p:sp>
      <p:cxnSp>
        <p:nvCxnSpPr>
          <p:cNvPr id="41" name="Connecteur droit 40">
            <a:extLst>
              <a:ext uri="{FF2B5EF4-FFF2-40B4-BE49-F238E27FC236}">
                <a16:creationId xmlns:a16="http://schemas.microsoft.com/office/drawing/2014/main" id="{98CC145D-1512-4FDA-85CB-06EAEC118D88}"/>
              </a:ext>
            </a:extLst>
          </p:cNvPr>
          <p:cNvCxnSpPr>
            <a:cxnSpLocks/>
          </p:cNvCxnSpPr>
          <p:nvPr/>
        </p:nvCxnSpPr>
        <p:spPr>
          <a:xfrm flipV="1">
            <a:off x="8325854" y="2838060"/>
            <a:ext cx="0" cy="2925000"/>
          </a:xfrm>
          <a:prstGeom prst="line">
            <a:avLst/>
          </a:prstGeom>
          <a:ln>
            <a:solidFill>
              <a:srgbClr val="FF545F"/>
            </a:solidFill>
          </a:ln>
        </p:spPr>
        <p:style>
          <a:lnRef idx="1">
            <a:schemeClr val="accent1"/>
          </a:lnRef>
          <a:fillRef idx="0">
            <a:schemeClr val="accent1"/>
          </a:fillRef>
          <a:effectRef idx="0">
            <a:schemeClr val="accent1"/>
          </a:effectRef>
          <a:fontRef idx="minor">
            <a:schemeClr val="tx1"/>
          </a:fontRef>
        </p:style>
      </p:cxnSp>
      <p:sp>
        <p:nvSpPr>
          <p:cNvPr id="20" name="Flèche : chevron 19">
            <a:extLst>
              <a:ext uri="{FF2B5EF4-FFF2-40B4-BE49-F238E27FC236}">
                <a16:creationId xmlns:a16="http://schemas.microsoft.com/office/drawing/2014/main" id="{CECCA22A-FA4C-47DF-9888-7A9C907B2D9F}"/>
              </a:ext>
            </a:extLst>
          </p:cNvPr>
          <p:cNvSpPr/>
          <p:nvPr/>
        </p:nvSpPr>
        <p:spPr>
          <a:xfrm>
            <a:off x="3738565" y="3136959"/>
            <a:ext cx="3681582" cy="183806"/>
          </a:xfrm>
          <a:prstGeom prst="chevron">
            <a:avLst>
              <a:gd name="adj" fmla="val 3288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867"/>
              <a:t>Homologation</a:t>
            </a:r>
          </a:p>
        </p:txBody>
      </p:sp>
      <p:sp>
        <p:nvSpPr>
          <p:cNvPr id="21" name="Flèche : chevron 20">
            <a:extLst>
              <a:ext uri="{FF2B5EF4-FFF2-40B4-BE49-F238E27FC236}">
                <a16:creationId xmlns:a16="http://schemas.microsoft.com/office/drawing/2014/main" id="{9A258CB6-8C1B-43C1-B219-35D34163E71B}"/>
              </a:ext>
            </a:extLst>
          </p:cNvPr>
          <p:cNvSpPr/>
          <p:nvPr/>
        </p:nvSpPr>
        <p:spPr>
          <a:xfrm>
            <a:off x="8047574" y="2929163"/>
            <a:ext cx="239291" cy="147691"/>
          </a:xfrm>
          <a:prstGeom prst="chevron">
            <a:avLst>
              <a:gd name="adj" fmla="val 3288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fr-FR" sz="975"/>
          </a:p>
        </p:txBody>
      </p:sp>
      <p:sp>
        <p:nvSpPr>
          <p:cNvPr id="25" name="Flèche : pentagone 24">
            <a:extLst>
              <a:ext uri="{FF2B5EF4-FFF2-40B4-BE49-F238E27FC236}">
                <a16:creationId xmlns:a16="http://schemas.microsoft.com/office/drawing/2014/main" id="{641C7CB7-BB5F-4E9C-817F-835E33039BAF}"/>
              </a:ext>
            </a:extLst>
          </p:cNvPr>
          <p:cNvSpPr/>
          <p:nvPr/>
        </p:nvSpPr>
        <p:spPr>
          <a:xfrm>
            <a:off x="445122" y="2948231"/>
            <a:ext cx="2853494" cy="209536"/>
          </a:xfrm>
          <a:prstGeom prst="homePlate">
            <a:avLst>
              <a:gd name="adj" fmla="val 371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67"/>
              <a:t>Préconception</a:t>
            </a:r>
          </a:p>
        </p:txBody>
      </p:sp>
      <p:sp>
        <p:nvSpPr>
          <p:cNvPr id="27" name="Flèche : chevron 26">
            <a:extLst>
              <a:ext uri="{FF2B5EF4-FFF2-40B4-BE49-F238E27FC236}">
                <a16:creationId xmlns:a16="http://schemas.microsoft.com/office/drawing/2014/main" id="{94E92ED4-C8CF-4CAE-AD43-31FADCEC8375}"/>
              </a:ext>
            </a:extLst>
          </p:cNvPr>
          <p:cNvSpPr/>
          <p:nvPr/>
        </p:nvSpPr>
        <p:spPr>
          <a:xfrm>
            <a:off x="2671551" y="2680240"/>
            <a:ext cx="3947730" cy="183806"/>
          </a:xfrm>
          <a:prstGeom prst="chevron">
            <a:avLst>
              <a:gd name="adj" fmla="val 3288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867"/>
              <a:t>Conception et développement</a:t>
            </a:r>
          </a:p>
        </p:txBody>
      </p:sp>
      <p:sp>
        <p:nvSpPr>
          <p:cNvPr id="30" name="Arrow: Pentagon 10">
            <a:extLst>
              <a:ext uri="{FF2B5EF4-FFF2-40B4-BE49-F238E27FC236}">
                <a16:creationId xmlns:a16="http://schemas.microsoft.com/office/drawing/2014/main" id="{67EA7CA6-C9F0-4E4B-8CA5-905FBCA0FBB0}"/>
              </a:ext>
            </a:extLst>
          </p:cNvPr>
          <p:cNvSpPr/>
          <p:nvPr/>
        </p:nvSpPr>
        <p:spPr>
          <a:xfrm>
            <a:off x="3130021" y="4312032"/>
            <a:ext cx="5620279" cy="156000"/>
          </a:xfrm>
          <a:prstGeom prst="chevron">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42927"/>
            <a:r>
              <a:rPr lang="fr-FR" sz="758">
                <a:solidFill>
                  <a:schemeClr val="bg1"/>
                </a:solidFill>
              </a:rPr>
              <a:t>Constitution de la base des électeurs</a:t>
            </a:r>
          </a:p>
        </p:txBody>
      </p:sp>
      <p:sp>
        <p:nvSpPr>
          <p:cNvPr id="31" name="Arrow: Pentagon 14">
            <a:extLst>
              <a:ext uri="{FF2B5EF4-FFF2-40B4-BE49-F238E27FC236}">
                <a16:creationId xmlns:a16="http://schemas.microsoft.com/office/drawing/2014/main" id="{027F58F3-DB0D-40E0-B2DF-B961A764FBB3}"/>
              </a:ext>
            </a:extLst>
          </p:cNvPr>
          <p:cNvSpPr/>
          <p:nvPr/>
        </p:nvSpPr>
        <p:spPr>
          <a:xfrm>
            <a:off x="511991" y="4312030"/>
            <a:ext cx="2258939" cy="156000"/>
          </a:xfrm>
          <a:prstGeom prst="homePlat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42927"/>
            <a:r>
              <a:rPr lang="fr-FR" sz="758">
                <a:solidFill>
                  <a:schemeClr val="bg1"/>
                </a:solidFill>
              </a:rPr>
              <a:t>Préparation des scrutins</a:t>
            </a:r>
          </a:p>
        </p:txBody>
      </p:sp>
      <p:sp>
        <p:nvSpPr>
          <p:cNvPr id="33" name="Arrow: Pentagon 8">
            <a:extLst>
              <a:ext uri="{FF2B5EF4-FFF2-40B4-BE49-F238E27FC236}">
                <a16:creationId xmlns:a16="http://schemas.microsoft.com/office/drawing/2014/main" id="{3D4C295E-8FF9-4A58-87EB-5F61021B080A}"/>
              </a:ext>
            </a:extLst>
          </p:cNvPr>
          <p:cNvSpPr/>
          <p:nvPr/>
        </p:nvSpPr>
        <p:spPr>
          <a:xfrm>
            <a:off x="8860436" y="4320448"/>
            <a:ext cx="171254" cy="147583"/>
          </a:xfrm>
          <a:prstGeom prst="homePlate">
            <a:avLst>
              <a:gd name="adj" fmla="val 50000"/>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42927"/>
            <a:endParaRPr lang="fr-FR" sz="758">
              <a:solidFill>
                <a:schemeClr val="bg1"/>
              </a:solidFill>
            </a:endParaRPr>
          </a:p>
        </p:txBody>
      </p:sp>
      <p:sp>
        <p:nvSpPr>
          <p:cNvPr id="35" name="TextBox 9">
            <a:extLst>
              <a:ext uri="{FF2B5EF4-FFF2-40B4-BE49-F238E27FC236}">
                <a16:creationId xmlns:a16="http://schemas.microsoft.com/office/drawing/2014/main" id="{42077B53-D1AA-459D-B873-36C1D422D579}"/>
              </a:ext>
            </a:extLst>
          </p:cNvPr>
          <p:cNvSpPr txBox="1"/>
          <p:nvPr/>
        </p:nvSpPr>
        <p:spPr>
          <a:xfrm>
            <a:off x="8354185" y="4511819"/>
            <a:ext cx="1485775" cy="325602"/>
          </a:xfrm>
          <a:prstGeom prst="rect">
            <a:avLst/>
          </a:prstGeom>
          <a:noFill/>
        </p:spPr>
        <p:txBody>
          <a:bodyPr wrap="square" rtlCol="0">
            <a:spAutoFit/>
          </a:bodyPr>
          <a:lstStyle/>
          <a:p>
            <a:pPr defTabSz="742927"/>
            <a:r>
              <a:rPr lang="fr-FR" sz="758"/>
              <a:t>Elections professionnelles (collège unifié)</a:t>
            </a:r>
          </a:p>
        </p:txBody>
      </p:sp>
      <p:sp>
        <p:nvSpPr>
          <p:cNvPr id="38" name="TextBox 7">
            <a:extLst>
              <a:ext uri="{FF2B5EF4-FFF2-40B4-BE49-F238E27FC236}">
                <a16:creationId xmlns:a16="http://schemas.microsoft.com/office/drawing/2014/main" id="{496A0BC9-233B-4CEB-B182-836205087847}"/>
              </a:ext>
            </a:extLst>
          </p:cNvPr>
          <p:cNvSpPr txBox="1"/>
          <p:nvPr/>
        </p:nvSpPr>
        <p:spPr>
          <a:xfrm>
            <a:off x="2089564" y="4511820"/>
            <a:ext cx="1781248" cy="208968"/>
          </a:xfrm>
          <a:prstGeom prst="rect">
            <a:avLst/>
          </a:prstGeom>
          <a:noFill/>
        </p:spPr>
        <p:txBody>
          <a:bodyPr wrap="square" rtlCol="0">
            <a:spAutoFit/>
          </a:bodyPr>
          <a:lstStyle/>
          <a:p>
            <a:pPr algn="ctr" defTabSz="742927"/>
            <a:r>
              <a:rPr lang="fr-FR" sz="758">
                <a:latin typeface="Arial"/>
              </a:rPr>
              <a:t>Calcul de la représentativité</a:t>
            </a:r>
          </a:p>
        </p:txBody>
      </p:sp>
      <p:sp>
        <p:nvSpPr>
          <p:cNvPr id="26" name="Losange 25">
            <a:extLst>
              <a:ext uri="{FF2B5EF4-FFF2-40B4-BE49-F238E27FC236}">
                <a16:creationId xmlns:a16="http://schemas.microsoft.com/office/drawing/2014/main" id="{A2A53ED9-FF0B-46CD-A1E0-51C305BF74BD}"/>
              </a:ext>
            </a:extLst>
          </p:cNvPr>
          <p:cNvSpPr/>
          <p:nvPr/>
        </p:nvSpPr>
        <p:spPr>
          <a:xfrm>
            <a:off x="8442410" y="3428472"/>
            <a:ext cx="78000" cy="780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28" name="ZoneTexte 27">
            <a:extLst>
              <a:ext uri="{FF2B5EF4-FFF2-40B4-BE49-F238E27FC236}">
                <a16:creationId xmlns:a16="http://schemas.microsoft.com/office/drawing/2014/main" id="{B3A88564-5D5A-4CCD-A20B-61B160A6B97B}"/>
              </a:ext>
            </a:extLst>
          </p:cNvPr>
          <p:cNvSpPr txBox="1"/>
          <p:nvPr/>
        </p:nvSpPr>
        <p:spPr>
          <a:xfrm>
            <a:off x="8350504" y="3485308"/>
            <a:ext cx="1031158" cy="442237"/>
          </a:xfrm>
          <a:prstGeom prst="rect">
            <a:avLst/>
          </a:prstGeom>
          <a:noFill/>
        </p:spPr>
        <p:txBody>
          <a:bodyPr wrap="square">
            <a:spAutoFit/>
          </a:bodyPr>
          <a:lstStyle/>
          <a:p>
            <a:r>
              <a:rPr lang="fr-FR" sz="758"/>
              <a:t>Dernier flux d’alimentation ADAM : </a:t>
            </a:r>
            <a:r>
              <a:rPr lang="fr-FR" sz="758" b="1"/>
              <a:t>7/11*</a:t>
            </a:r>
          </a:p>
        </p:txBody>
      </p:sp>
      <p:sp>
        <p:nvSpPr>
          <p:cNvPr id="69" name="Flèche : pentagone 68">
            <a:extLst>
              <a:ext uri="{FF2B5EF4-FFF2-40B4-BE49-F238E27FC236}">
                <a16:creationId xmlns:a16="http://schemas.microsoft.com/office/drawing/2014/main" id="{540DCB54-A583-48DB-ACDA-288E7C6C7C80}"/>
              </a:ext>
            </a:extLst>
          </p:cNvPr>
          <p:cNvSpPr/>
          <p:nvPr/>
        </p:nvSpPr>
        <p:spPr>
          <a:xfrm>
            <a:off x="6082448" y="4893235"/>
            <a:ext cx="1097995" cy="226053"/>
          </a:xfrm>
          <a:prstGeom prst="homePlate">
            <a:avLst>
              <a:gd name="adj" fmla="val 37167"/>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50">
                <a:solidFill>
                  <a:schemeClr val="tx1"/>
                </a:solidFill>
              </a:rPr>
              <a:t>Répétition 1</a:t>
            </a:r>
          </a:p>
        </p:txBody>
      </p:sp>
      <p:sp>
        <p:nvSpPr>
          <p:cNvPr id="70" name="Flèche : chevron 69">
            <a:extLst>
              <a:ext uri="{FF2B5EF4-FFF2-40B4-BE49-F238E27FC236}">
                <a16:creationId xmlns:a16="http://schemas.microsoft.com/office/drawing/2014/main" id="{DC4F9E99-7E59-4BD5-BFC0-BCFFC0839183}"/>
              </a:ext>
            </a:extLst>
          </p:cNvPr>
          <p:cNvSpPr/>
          <p:nvPr/>
        </p:nvSpPr>
        <p:spPr>
          <a:xfrm>
            <a:off x="7196307" y="4893236"/>
            <a:ext cx="563073" cy="228605"/>
          </a:xfrm>
          <a:prstGeom prst="chevron">
            <a:avLst>
              <a:gd name="adj" fmla="val 32888"/>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650">
                <a:solidFill>
                  <a:schemeClr val="tx1"/>
                </a:solidFill>
              </a:rPr>
              <a:t>Répétition 2</a:t>
            </a:r>
          </a:p>
        </p:txBody>
      </p:sp>
      <p:sp>
        <p:nvSpPr>
          <p:cNvPr id="73" name="Flèche : chevron 72">
            <a:extLst>
              <a:ext uri="{FF2B5EF4-FFF2-40B4-BE49-F238E27FC236}">
                <a16:creationId xmlns:a16="http://schemas.microsoft.com/office/drawing/2014/main" id="{ECDC7FA9-4712-463A-8433-AE069D8B9099}"/>
              </a:ext>
            </a:extLst>
          </p:cNvPr>
          <p:cNvSpPr/>
          <p:nvPr/>
        </p:nvSpPr>
        <p:spPr>
          <a:xfrm>
            <a:off x="7775245" y="4893236"/>
            <a:ext cx="563073" cy="228605"/>
          </a:xfrm>
          <a:prstGeom prst="chevron">
            <a:avLst>
              <a:gd name="adj" fmla="val 32888"/>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650">
                <a:solidFill>
                  <a:schemeClr val="tx1"/>
                </a:solidFill>
              </a:rPr>
              <a:t>Répétition 3</a:t>
            </a:r>
          </a:p>
        </p:txBody>
      </p:sp>
      <p:sp>
        <p:nvSpPr>
          <p:cNvPr id="74" name="Flèche : chevron 73">
            <a:extLst>
              <a:ext uri="{FF2B5EF4-FFF2-40B4-BE49-F238E27FC236}">
                <a16:creationId xmlns:a16="http://schemas.microsoft.com/office/drawing/2014/main" id="{82BB3BE0-8B9C-4DB7-A264-9F22F9CC5BA4}"/>
              </a:ext>
            </a:extLst>
          </p:cNvPr>
          <p:cNvSpPr/>
          <p:nvPr/>
        </p:nvSpPr>
        <p:spPr>
          <a:xfrm>
            <a:off x="8404272" y="4893236"/>
            <a:ext cx="1056922" cy="228605"/>
          </a:xfrm>
          <a:prstGeom prst="chevron">
            <a:avLst>
              <a:gd name="adj" fmla="val 32888"/>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650">
                <a:solidFill>
                  <a:schemeClr val="tx1"/>
                </a:solidFill>
              </a:rPr>
              <a:t>Migration </a:t>
            </a:r>
            <a:r>
              <a:rPr lang="fr-FR" sz="650" err="1">
                <a:solidFill>
                  <a:schemeClr val="tx1"/>
                </a:solidFill>
              </a:rPr>
              <a:t>RenoiRH</a:t>
            </a:r>
            <a:endParaRPr lang="fr-FR" sz="650">
              <a:solidFill>
                <a:schemeClr val="tx1"/>
              </a:solidFill>
            </a:endParaRPr>
          </a:p>
        </p:txBody>
      </p:sp>
      <p:sp>
        <p:nvSpPr>
          <p:cNvPr id="75" name="Triangle isocèle 74">
            <a:extLst>
              <a:ext uri="{FF2B5EF4-FFF2-40B4-BE49-F238E27FC236}">
                <a16:creationId xmlns:a16="http://schemas.microsoft.com/office/drawing/2014/main" id="{DA3CE13F-A4C1-4D40-BE67-F4811256B32E}"/>
              </a:ext>
            </a:extLst>
          </p:cNvPr>
          <p:cNvSpPr/>
          <p:nvPr/>
        </p:nvSpPr>
        <p:spPr>
          <a:xfrm>
            <a:off x="2875727" y="4320448"/>
            <a:ext cx="185508" cy="128033"/>
          </a:xfrm>
          <a:prstGeom prst="triangle">
            <a:avLst/>
          </a:prstGeom>
          <a:solidFill>
            <a:srgbClr val="000091"/>
          </a:solidFill>
          <a:ln>
            <a:solidFill>
              <a:srgbClr val="0000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37"/>
          </a:p>
        </p:txBody>
      </p:sp>
      <p:sp>
        <p:nvSpPr>
          <p:cNvPr id="79" name="Flèche : chevron 78">
            <a:extLst>
              <a:ext uri="{FF2B5EF4-FFF2-40B4-BE49-F238E27FC236}">
                <a16:creationId xmlns:a16="http://schemas.microsoft.com/office/drawing/2014/main" id="{F863CBF6-CA10-42A8-89C2-984C2D84303B}"/>
              </a:ext>
            </a:extLst>
          </p:cNvPr>
          <p:cNvSpPr/>
          <p:nvPr/>
        </p:nvSpPr>
        <p:spPr>
          <a:xfrm>
            <a:off x="4733532" y="1234893"/>
            <a:ext cx="1092000" cy="270020"/>
          </a:xfrm>
          <a:prstGeom prst="chevron">
            <a:avLst>
              <a:gd name="adj" fmla="val 3288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b="1"/>
              <a:t>Chantier SIRH Normandie</a:t>
            </a:r>
          </a:p>
        </p:txBody>
      </p:sp>
      <p:sp>
        <p:nvSpPr>
          <p:cNvPr id="80" name="Flèche : chevron 79">
            <a:extLst>
              <a:ext uri="{FF2B5EF4-FFF2-40B4-BE49-F238E27FC236}">
                <a16:creationId xmlns:a16="http://schemas.microsoft.com/office/drawing/2014/main" id="{A4AB5E9B-06C1-44C2-95F6-CC2123B0357D}"/>
              </a:ext>
            </a:extLst>
          </p:cNvPr>
          <p:cNvSpPr/>
          <p:nvPr/>
        </p:nvSpPr>
        <p:spPr>
          <a:xfrm>
            <a:off x="5927849" y="1234893"/>
            <a:ext cx="1092000" cy="270020"/>
          </a:xfrm>
          <a:prstGeom prst="chevron">
            <a:avLst>
              <a:gd name="adj" fmla="val 32888"/>
            </a:avLst>
          </a:prstGeom>
          <a:solidFill>
            <a:srgbClr val="F2C9D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b="1">
                <a:solidFill>
                  <a:schemeClr val="tx1"/>
                </a:solidFill>
              </a:rPr>
              <a:t>Chantier </a:t>
            </a:r>
            <a:r>
              <a:rPr lang="fr-FR" sz="758" b="1" err="1">
                <a:solidFill>
                  <a:schemeClr val="tx1"/>
                </a:solidFill>
              </a:rPr>
              <a:t>RenoiRH</a:t>
            </a:r>
            <a:endParaRPr lang="fr-FR" sz="758" b="1">
              <a:solidFill>
                <a:schemeClr val="tx1"/>
              </a:solidFill>
            </a:endParaRPr>
          </a:p>
        </p:txBody>
      </p:sp>
      <p:sp>
        <p:nvSpPr>
          <p:cNvPr id="81" name="Flèche : chevron 80">
            <a:extLst>
              <a:ext uri="{FF2B5EF4-FFF2-40B4-BE49-F238E27FC236}">
                <a16:creationId xmlns:a16="http://schemas.microsoft.com/office/drawing/2014/main" id="{D5D2498A-CC61-4D63-8AE7-5F8FAE686B8B}"/>
              </a:ext>
            </a:extLst>
          </p:cNvPr>
          <p:cNvSpPr/>
          <p:nvPr/>
        </p:nvSpPr>
        <p:spPr>
          <a:xfrm>
            <a:off x="7122167" y="1234894"/>
            <a:ext cx="1092000" cy="270020"/>
          </a:xfrm>
          <a:prstGeom prst="chevron">
            <a:avLst>
              <a:gd name="adj" fmla="val 32888"/>
            </a:avLst>
          </a:prstGeom>
          <a:solidFill>
            <a:srgbClr val="00009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b="1"/>
              <a:t>Préparation des élections pro</a:t>
            </a:r>
          </a:p>
        </p:txBody>
      </p:sp>
      <p:sp>
        <p:nvSpPr>
          <p:cNvPr id="82" name="Flèche : chevron 81">
            <a:extLst>
              <a:ext uri="{FF2B5EF4-FFF2-40B4-BE49-F238E27FC236}">
                <a16:creationId xmlns:a16="http://schemas.microsoft.com/office/drawing/2014/main" id="{7E43C0A6-0705-4D25-B46C-8506C0961026}"/>
              </a:ext>
            </a:extLst>
          </p:cNvPr>
          <p:cNvSpPr/>
          <p:nvPr/>
        </p:nvSpPr>
        <p:spPr>
          <a:xfrm>
            <a:off x="8218903" y="1234895"/>
            <a:ext cx="1092000" cy="270020"/>
          </a:xfrm>
          <a:prstGeom prst="chevron">
            <a:avLst>
              <a:gd name="adj" fmla="val 32888"/>
            </a:avLst>
          </a:prstGeom>
          <a:solidFill>
            <a:srgbClr val="E7D4C6"/>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b="1">
                <a:solidFill>
                  <a:schemeClr val="tx1"/>
                </a:solidFill>
              </a:rPr>
              <a:t>Réassignation comptable</a:t>
            </a:r>
          </a:p>
        </p:txBody>
      </p:sp>
      <p:sp>
        <p:nvSpPr>
          <p:cNvPr id="83" name="ZoneTexte 82">
            <a:extLst>
              <a:ext uri="{FF2B5EF4-FFF2-40B4-BE49-F238E27FC236}">
                <a16:creationId xmlns:a16="http://schemas.microsoft.com/office/drawing/2014/main" id="{A48AF795-A9E0-467F-9C15-B162B79BD120}"/>
              </a:ext>
            </a:extLst>
          </p:cNvPr>
          <p:cNvSpPr txBox="1"/>
          <p:nvPr/>
        </p:nvSpPr>
        <p:spPr>
          <a:xfrm>
            <a:off x="2683789" y="3692305"/>
            <a:ext cx="3244060" cy="225767"/>
          </a:xfrm>
          <a:prstGeom prst="rect">
            <a:avLst/>
          </a:prstGeom>
          <a:noFill/>
        </p:spPr>
        <p:txBody>
          <a:bodyPr wrap="square" rtlCol="0" anchor="ctr">
            <a:spAutoFit/>
          </a:bodyPr>
          <a:lstStyle/>
          <a:p>
            <a:r>
              <a:rPr lang="fr-FR" sz="867"/>
              <a:t>Nouvelle arborescence budgétaire et lien avec l’ancienne</a:t>
            </a:r>
          </a:p>
        </p:txBody>
      </p:sp>
      <p:sp>
        <p:nvSpPr>
          <p:cNvPr id="84" name="Freeform 67">
            <a:extLst>
              <a:ext uri="{FF2B5EF4-FFF2-40B4-BE49-F238E27FC236}">
                <a16:creationId xmlns:a16="http://schemas.microsoft.com/office/drawing/2014/main" id="{DD2E6C48-3FFA-4B4C-A043-DCD70C62AA38}"/>
              </a:ext>
            </a:extLst>
          </p:cNvPr>
          <p:cNvSpPr>
            <a:spLocks noChangeAspect="1" noEditPoints="1"/>
          </p:cNvSpPr>
          <p:nvPr/>
        </p:nvSpPr>
        <p:spPr bwMode="auto">
          <a:xfrm>
            <a:off x="2511402" y="3725444"/>
            <a:ext cx="172387" cy="172387"/>
          </a:xfrm>
          <a:custGeom>
            <a:avLst/>
            <a:gdLst>
              <a:gd name="T0" fmla="*/ 426 w 761"/>
              <a:gd name="T1" fmla="*/ 504 h 625"/>
              <a:gd name="T2" fmla="*/ 753 w 761"/>
              <a:gd name="T3" fmla="*/ 333 h 625"/>
              <a:gd name="T4" fmla="*/ 761 w 761"/>
              <a:gd name="T5" fmla="*/ 318 h 625"/>
              <a:gd name="T6" fmla="*/ 758 w 761"/>
              <a:gd name="T7" fmla="*/ 306 h 625"/>
              <a:gd name="T8" fmla="*/ 746 w 761"/>
              <a:gd name="T9" fmla="*/ 295 h 625"/>
              <a:gd name="T10" fmla="*/ 728 w 761"/>
              <a:gd name="T11" fmla="*/ 296 h 625"/>
              <a:gd name="T12" fmla="*/ 67 w 761"/>
              <a:gd name="T13" fmla="*/ 384 h 625"/>
              <a:gd name="T14" fmla="*/ 48 w 761"/>
              <a:gd name="T15" fmla="*/ 364 h 625"/>
              <a:gd name="T16" fmla="*/ 45 w 761"/>
              <a:gd name="T17" fmla="*/ 341 h 625"/>
              <a:gd name="T18" fmla="*/ 62 w 761"/>
              <a:gd name="T19" fmla="*/ 318 h 625"/>
              <a:gd name="T20" fmla="*/ 89 w 761"/>
              <a:gd name="T21" fmla="*/ 313 h 625"/>
              <a:gd name="T22" fmla="*/ 427 w 761"/>
              <a:gd name="T23" fmla="*/ 383 h 625"/>
              <a:gd name="T24" fmla="*/ 753 w 761"/>
              <a:gd name="T25" fmla="*/ 212 h 625"/>
              <a:gd name="T26" fmla="*/ 761 w 761"/>
              <a:gd name="T27" fmla="*/ 197 h 625"/>
              <a:gd name="T28" fmla="*/ 758 w 761"/>
              <a:gd name="T29" fmla="*/ 185 h 625"/>
              <a:gd name="T30" fmla="*/ 746 w 761"/>
              <a:gd name="T31" fmla="*/ 173 h 625"/>
              <a:gd name="T32" fmla="*/ 728 w 761"/>
              <a:gd name="T33" fmla="*/ 176 h 625"/>
              <a:gd name="T34" fmla="*/ 67 w 761"/>
              <a:gd name="T35" fmla="*/ 263 h 625"/>
              <a:gd name="T36" fmla="*/ 48 w 761"/>
              <a:gd name="T37" fmla="*/ 243 h 625"/>
              <a:gd name="T38" fmla="*/ 45 w 761"/>
              <a:gd name="T39" fmla="*/ 221 h 625"/>
              <a:gd name="T40" fmla="*/ 62 w 761"/>
              <a:gd name="T41" fmla="*/ 197 h 625"/>
              <a:gd name="T42" fmla="*/ 89 w 761"/>
              <a:gd name="T43" fmla="*/ 192 h 625"/>
              <a:gd name="T44" fmla="*/ 407 w 761"/>
              <a:gd name="T45" fmla="*/ 257 h 625"/>
              <a:gd name="T46" fmla="*/ 729 w 761"/>
              <a:gd name="T47" fmla="*/ 90 h 625"/>
              <a:gd name="T48" fmla="*/ 744 w 761"/>
              <a:gd name="T49" fmla="*/ 74 h 625"/>
              <a:gd name="T50" fmla="*/ 726 w 761"/>
              <a:gd name="T51" fmla="*/ 61 h 625"/>
              <a:gd name="T52" fmla="*/ 398 w 761"/>
              <a:gd name="T53" fmla="*/ 0 h 625"/>
              <a:gd name="T54" fmla="*/ 354 w 761"/>
              <a:gd name="T55" fmla="*/ 5 h 625"/>
              <a:gd name="T56" fmla="*/ 50 w 761"/>
              <a:gd name="T57" fmla="*/ 153 h 625"/>
              <a:gd name="T58" fmla="*/ 33 w 761"/>
              <a:gd name="T59" fmla="*/ 164 h 625"/>
              <a:gd name="T60" fmla="*/ 12 w 761"/>
              <a:gd name="T61" fmla="*/ 188 h 625"/>
              <a:gd name="T62" fmla="*/ 3 w 761"/>
              <a:gd name="T63" fmla="*/ 212 h 625"/>
              <a:gd name="T64" fmla="*/ 5 w 761"/>
              <a:gd name="T65" fmla="*/ 255 h 625"/>
              <a:gd name="T66" fmla="*/ 28 w 761"/>
              <a:gd name="T67" fmla="*/ 289 h 625"/>
              <a:gd name="T68" fmla="*/ 6 w 761"/>
              <a:gd name="T69" fmla="*/ 319 h 625"/>
              <a:gd name="T70" fmla="*/ 0 w 761"/>
              <a:gd name="T71" fmla="*/ 354 h 625"/>
              <a:gd name="T72" fmla="*/ 14 w 761"/>
              <a:gd name="T73" fmla="*/ 395 h 625"/>
              <a:gd name="T74" fmla="*/ 19 w 761"/>
              <a:gd name="T75" fmla="*/ 419 h 625"/>
              <a:gd name="T76" fmla="*/ 3 w 761"/>
              <a:gd name="T77" fmla="*/ 454 h 625"/>
              <a:gd name="T78" fmla="*/ 3 w 761"/>
              <a:gd name="T79" fmla="*/ 486 h 625"/>
              <a:gd name="T80" fmla="*/ 14 w 761"/>
              <a:gd name="T81" fmla="*/ 515 h 625"/>
              <a:gd name="T82" fmla="*/ 35 w 761"/>
              <a:gd name="T83" fmla="*/ 537 h 625"/>
              <a:gd name="T84" fmla="*/ 65 w 761"/>
              <a:gd name="T85" fmla="*/ 551 h 625"/>
              <a:gd name="T86" fmla="*/ 426 w 761"/>
              <a:gd name="T87" fmla="*/ 625 h 625"/>
              <a:gd name="T88" fmla="*/ 753 w 761"/>
              <a:gd name="T89" fmla="*/ 454 h 625"/>
              <a:gd name="T90" fmla="*/ 761 w 761"/>
              <a:gd name="T91" fmla="*/ 440 h 625"/>
              <a:gd name="T92" fmla="*/ 758 w 761"/>
              <a:gd name="T93" fmla="*/ 427 h 625"/>
              <a:gd name="T94" fmla="*/ 746 w 761"/>
              <a:gd name="T95" fmla="*/ 416 h 625"/>
              <a:gd name="T96" fmla="*/ 728 w 761"/>
              <a:gd name="T97" fmla="*/ 418 h 625"/>
              <a:gd name="T98" fmla="*/ 67 w 761"/>
              <a:gd name="T99" fmla="*/ 505 h 625"/>
              <a:gd name="T100" fmla="*/ 48 w 761"/>
              <a:gd name="T101" fmla="*/ 485 h 625"/>
              <a:gd name="T102" fmla="*/ 45 w 761"/>
              <a:gd name="T103" fmla="*/ 463 h 625"/>
              <a:gd name="T104" fmla="*/ 62 w 761"/>
              <a:gd name="T105" fmla="*/ 439 h 625"/>
              <a:gd name="T106" fmla="*/ 89 w 761"/>
              <a:gd name="T107" fmla="*/ 434 h 625"/>
              <a:gd name="T108" fmla="*/ 399 w 761"/>
              <a:gd name="T109" fmla="*/ 74 h 625"/>
              <a:gd name="T110" fmla="*/ 399 w 761"/>
              <a:gd name="T111" fmla="*/ 74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1" h="625">
                <a:moveTo>
                  <a:pt x="418" y="505"/>
                </a:moveTo>
                <a:lnTo>
                  <a:pt x="418" y="505"/>
                </a:lnTo>
                <a:lnTo>
                  <a:pt x="421" y="505"/>
                </a:lnTo>
                <a:lnTo>
                  <a:pt x="426" y="504"/>
                </a:lnTo>
                <a:lnTo>
                  <a:pt x="433" y="503"/>
                </a:lnTo>
                <a:lnTo>
                  <a:pt x="749" y="336"/>
                </a:lnTo>
                <a:lnTo>
                  <a:pt x="749" y="336"/>
                </a:lnTo>
                <a:lnTo>
                  <a:pt x="753" y="333"/>
                </a:lnTo>
                <a:lnTo>
                  <a:pt x="756" y="330"/>
                </a:lnTo>
                <a:lnTo>
                  <a:pt x="758" y="326"/>
                </a:lnTo>
                <a:lnTo>
                  <a:pt x="759" y="322"/>
                </a:lnTo>
                <a:lnTo>
                  <a:pt x="761" y="318"/>
                </a:lnTo>
                <a:lnTo>
                  <a:pt x="761" y="314"/>
                </a:lnTo>
                <a:lnTo>
                  <a:pt x="759" y="310"/>
                </a:lnTo>
                <a:lnTo>
                  <a:pt x="758" y="306"/>
                </a:lnTo>
                <a:lnTo>
                  <a:pt x="758" y="306"/>
                </a:lnTo>
                <a:lnTo>
                  <a:pt x="756" y="302"/>
                </a:lnTo>
                <a:lnTo>
                  <a:pt x="753" y="299"/>
                </a:lnTo>
                <a:lnTo>
                  <a:pt x="749" y="296"/>
                </a:lnTo>
                <a:lnTo>
                  <a:pt x="746" y="295"/>
                </a:lnTo>
                <a:lnTo>
                  <a:pt x="741" y="294"/>
                </a:lnTo>
                <a:lnTo>
                  <a:pt x="737" y="294"/>
                </a:lnTo>
                <a:lnTo>
                  <a:pt x="733" y="295"/>
                </a:lnTo>
                <a:lnTo>
                  <a:pt x="728" y="296"/>
                </a:lnTo>
                <a:lnTo>
                  <a:pt x="419" y="460"/>
                </a:lnTo>
                <a:lnTo>
                  <a:pt x="74" y="387"/>
                </a:lnTo>
                <a:lnTo>
                  <a:pt x="74" y="387"/>
                </a:lnTo>
                <a:lnTo>
                  <a:pt x="67" y="384"/>
                </a:lnTo>
                <a:lnTo>
                  <a:pt x="60" y="381"/>
                </a:lnTo>
                <a:lnTo>
                  <a:pt x="55" y="376"/>
                </a:lnTo>
                <a:lnTo>
                  <a:pt x="50" y="370"/>
                </a:lnTo>
                <a:lnTo>
                  <a:pt x="48" y="364"/>
                </a:lnTo>
                <a:lnTo>
                  <a:pt x="45" y="357"/>
                </a:lnTo>
                <a:lnTo>
                  <a:pt x="44" y="350"/>
                </a:lnTo>
                <a:lnTo>
                  <a:pt x="45" y="341"/>
                </a:lnTo>
                <a:lnTo>
                  <a:pt x="45" y="341"/>
                </a:lnTo>
                <a:lnTo>
                  <a:pt x="48" y="335"/>
                </a:lnTo>
                <a:lnTo>
                  <a:pt x="51" y="328"/>
                </a:lnTo>
                <a:lnTo>
                  <a:pt x="56" y="323"/>
                </a:lnTo>
                <a:lnTo>
                  <a:pt x="62" y="318"/>
                </a:lnTo>
                <a:lnTo>
                  <a:pt x="69" y="315"/>
                </a:lnTo>
                <a:lnTo>
                  <a:pt x="76" y="313"/>
                </a:lnTo>
                <a:lnTo>
                  <a:pt x="83" y="313"/>
                </a:lnTo>
                <a:lnTo>
                  <a:pt x="89" y="313"/>
                </a:lnTo>
                <a:lnTo>
                  <a:pt x="89" y="313"/>
                </a:lnTo>
                <a:lnTo>
                  <a:pt x="422" y="383"/>
                </a:lnTo>
                <a:lnTo>
                  <a:pt x="422" y="383"/>
                </a:lnTo>
                <a:lnTo>
                  <a:pt x="427" y="383"/>
                </a:lnTo>
                <a:lnTo>
                  <a:pt x="433" y="381"/>
                </a:lnTo>
                <a:lnTo>
                  <a:pt x="749" y="214"/>
                </a:lnTo>
                <a:lnTo>
                  <a:pt x="749" y="214"/>
                </a:lnTo>
                <a:lnTo>
                  <a:pt x="753" y="212"/>
                </a:lnTo>
                <a:lnTo>
                  <a:pt x="756" y="208"/>
                </a:lnTo>
                <a:lnTo>
                  <a:pt x="758" y="205"/>
                </a:lnTo>
                <a:lnTo>
                  <a:pt x="759" y="201"/>
                </a:lnTo>
                <a:lnTo>
                  <a:pt x="761" y="197"/>
                </a:lnTo>
                <a:lnTo>
                  <a:pt x="761" y="193"/>
                </a:lnTo>
                <a:lnTo>
                  <a:pt x="759" y="188"/>
                </a:lnTo>
                <a:lnTo>
                  <a:pt x="758" y="185"/>
                </a:lnTo>
                <a:lnTo>
                  <a:pt x="758" y="185"/>
                </a:lnTo>
                <a:lnTo>
                  <a:pt x="756" y="180"/>
                </a:lnTo>
                <a:lnTo>
                  <a:pt x="753" y="178"/>
                </a:lnTo>
                <a:lnTo>
                  <a:pt x="749" y="176"/>
                </a:lnTo>
                <a:lnTo>
                  <a:pt x="746" y="173"/>
                </a:lnTo>
                <a:lnTo>
                  <a:pt x="741" y="173"/>
                </a:lnTo>
                <a:lnTo>
                  <a:pt x="737" y="172"/>
                </a:lnTo>
                <a:lnTo>
                  <a:pt x="733" y="173"/>
                </a:lnTo>
                <a:lnTo>
                  <a:pt x="728" y="176"/>
                </a:lnTo>
                <a:lnTo>
                  <a:pt x="418" y="339"/>
                </a:lnTo>
                <a:lnTo>
                  <a:pt x="74" y="265"/>
                </a:lnTo>
                <a:lnTo>
                  <a:pt x="74" y="265"/>
                </a:lnTo>
                <a:lnTo>
                  <a:pt x="67" y="263"/>
                </a:lnTo>
                <a:lnTo>
                  <a:pt x="60" y="259"/>
                </a:lnTo>
                <a:lnTo>
                  <a:pt x="55" y="255"/>
                </a:lnTo>
                <a:lnTo>
                  <a:pt x="50" y="249"/>
                </a:lnTo>
                <a:lnTo>
                  <a:pt x="48" y="243"/>
                </a:lnTo>
                <a:lnTo>
                  <a:pt x="45" y="236"/>
                </a:lnTo>
                <a:lnTo>
                  <a:pt x="44" y="228"/>
                </a:lnTo>
                <a:lnTo>
                  <a:pt x="45" y="221"/>
                </a:lnTo>
                <a:lnTo>
                  <a:pt x="45" y="221"/>
                </a:lnTo>
                <a:lnTo>
                  <a:pt x="48" y="213"/>
                </a:lnTo>
                <a:lnTo>
                  <a:pt x="51" y="207"/>
                </a:lnTo>
                <a:lnTo>
                  <a:pt x="56" y="201"/>
                </a:lnTo>
                <a:lnTo>
                  <a:pt x="62" y="197"/>
                </a:lnTo>
                <a:lnTo>
                  <a:pt x="69" y="193"/>
                </a:lnTo>
                <a:lnTo>
                  <a:pt x="76" y="192"/>
                </a:lnTo>
                <a:lnTo>
                  <a:pt x="83" y="191"/>
                </a:lnTo>
                <a:lnTo>
                  <a:pt x="89" y="192"/>
                </a:lnTo>
                <a:lnTo>
                  <a:pt x="89" y="192"/>
                </a:lnTo>
                <a:lnTo>
                  <a:pt x="401" y="258"/>
                </a:lnTo>
                <a:lnTo>
                  <a:pt x="401" y="258"/>
                </a:lnTo>
                <a:lnTo>
                  <a:pt x="407" y="257"/>
                </a:lnTo>
                <a:lnTo>
                  <a:pt x="412" y="255"/>
                </a:lnTo>
                <a:lnTo>
                  <a:pt x="412" y="255"/>
                </a:lnTo>
                <a:lnTo>
                  <a:pt x="729" y="90"/>
                </a:lnTo>
                <a:lnTo>
                  <a:pt x="729" y="90"/>
                </a:lnTo>
                <a:lnTo>
                  <a:pt x="736" y="86"/>
                </a:lnTo>
                <a:lnTo>
                  <a:pt x="742" y="82"/>
                </a:lnTo>
                <a:lnTo>
                  <a:pt x="744" y="77"/>
                </a:lnTo>
                <a:lnTo>
                  <a:pt x="744" y="74"/>
                </a:lnTo>
                <a:lnTo>
                  <a:pt x="743" y="70"/>
                </a:lnTo>
                <a:lnTo>
                  <a:pt x="740" y="67"/>
                </a:lnTo>
                <a:lnTo>
                  <a:pt x="734" y="63"/>
                </a:lnTo>
                <a:lnTo>
                  <a:pt x="726" y="61"/>
                </a:lnTo>
                <a:lnTo>
                  <a:pt x="418" y="1"/>
                </a:lnTo>
                <a:lnTo>
                  <a:pt x="418" y="1"/>
                </a:lnTo>
                <a:lnTo>
                  <a:pt x="408" y="0"/>
                </a:lnTo>
                <a:lnTo>
                  <a:pt x="398" y="0"/>
                </a:lnTo>
                <a:lnTo>
                  <a:pt x="386" y="0"/>
                </a:lnTo>
                <a:lnTo>
                  <a:pt x="376" y="1"/>
                </a:lnTo>
                <a:lnTo>
                  <a:pt x="364" y="3"/>
                </a:lnTo>
                <a:lnTo>
                  <a:pt x="354" y="5"/>
                </a:lnTo>
                <a:lnTo>
                  <a:pt x="343" y="8"/>
                </a:lnTo>
                <a:lnTo>
                  <a:pt x="335" y="12"/>
                </a:lnTo>
                <a:lnTo>
                  <a:pt x="50" y="153"/>
                </a:lnTo>
                <a:lnTo>
                  <a:pt x="50" y="153"/>
                </a:lnTo>
                <a:lnTo>
                  <a:pt x="43" y="156"/>
                </a:lnTo>
                <a:lnTo>
                  <a:pt x="40" y="160"/>
                </a:lnTo>
                <a:lnTo>
                  <a:pt x="40" y="160"/>
                </a:lnTo>
                <a:lnTo>
                  <a:pt x="33" y="164"/>
                </a:lnTo>
                <a:lnTo>
                  <a:pt x="27" y="169"/>
                </a:lnTo>
                <a:lnTo>
                  <a:pt x="21" y="175"/>
                </a:lnTo>
                <a:lnTo>
                  <a:pt x="15" y="182"/>
                </a:lnTo>
                <a:lnTo>
                  <a:pt x="12" y="188"/>
                </a:lnTo>
                <a:lnTo>
                  <a:pt x="7" y="195"/>
                </a:lnTo>
                <a:lnTo>
                  <a:pt x="5" y="204"/>
                </a:lnTo>
                <a:lnTo>
                  <a:pt x="3" y="212"/>
                </a:lnTo>
                <a:lnTo>
                  <a:pt x="3" y="212"/>
                </a:lnTo>
                <a:lnTo>
                  <a:pt x="1" y="222"/>
                </a:lnTo>
                <a:lnTo>
                  <a:pt x="0" y="234"/>
                </a:lnTo>
                <a:lnTo>
                  <a:pt x="3" y="244"/>
                </a:lnTo>
                <a:lnTo>
                  <a:pt x="5" y="255"/>
                </a:lnTo>
                <a:lnTo>
                  <a:pt x="8" y="264"/>
                </a:lnTo>
                <a:lnTo>
                  <a:pt x="14" y="273"/>
                </a:lnTo>
                <a:lnTo>
                  <a:pt x="20" y="281"/>
                </a:lnTo>
                <a:lnTo>
                  <a:pt x="28" y="289"/>
                </a:lnTo>
                <a:lnTo>
                  <a:pt x="28" y="289"/>
                </a:lnTo>
                <a:lnTo>
                  <a:pt x="19" y="299"/>
                </a:lnTo>
                <a:lnTo>
                  <a:pt x="12" y="309"/>
                </a:lnTo>
                <a:lnTo>
                  <a:pt x="6" y="319"/>
                </a:lnTo>
                <a:lnTo>
                  <a:pt x="3" y="332"/>
                </a:lnTo>
                <a:lnTo>
                  <a:pt x="3" y="332"/>
                </a:lnTo>
                <a:lnTo>
                  <a:pt x="1" y="344"/>
                </a:lnTo>
                <a:lnTo>
                  <a:pt x="0" y="354"/>
                </a:lnTo>
                <a:lnTo>
                  <a:pt x="3" y="366"/>
                </a:lnTo>
                <a:lnTo>
                  <a:pt x="5" y="375"/>
                </a:lnTo>
                <a:lnTo>
                  <a:pt x="8" y="386"/>
                </a:lnTo>
                <a:lnTo>
                  <a:pt x="14" y="395"/>
                </a:lnTo>
                <a:lnTo>
                  <a:pt x="20" y="403"/>
                </a:lnTo>
                <a:lnTo>
                  <a:pt x="28" y="410"/>
                </a:lnTo>
                <a:lnTo>
                  <a:pt x="28" y="410"/>
                </a:lnTo>
                <a:lnTo>
                  <a:pt x="19" y="419"/>
                </a:lnTo>
                <a:lnTo>
                  <a:pt x="12" y="430"/>
                </a:lnTo>
                <a:lnTo>
                  <a:pt x="6" y="441"/>
                </a:lnTo>
                <a:lnTo>
                  <a:pt x="3" y="454"/>
                </a:lnTo>
                <a:lnTo>
                  <a:pt x="3" y="454"/>
                </a:lnTo>
                <a:lnTo>
                  <a:pt x="1" y="462"/>
                </a:lnTo>
                <a:lnTo>
                  <a:pt x="0" y="470"/>
                </a:lnTo>
                <a:lnTo>
                  <a:pt x="1" y="478"/>
                </a:lnTo>
                <a:lnTo>
                  <a:pt x="3" y="486"/>
                </a:lnTo>
                <a:lnTo>
                  <a:pt x="4" y="494"/>
                </a:lnTo>
                <a:lnTo>
                  <a:pt x="6" y="501"/>
                </a:lnTo>
                <a:lnTo>
                  <a:pt x="9" y="508"/>
                </a:lnTo>
                <a:lnTo>
                  <a:pt x="14" y="515"/>
                </a:lnTo>
                <a:lnTo>
                  <a:pt x="19" y="521"/>
                </a:lnTo>
                <a:lnTo>
                  <a:pt x="23" y="528"/>
                </a:lnTo>
                <a:lnTo>
                  <a:pt x="29" y="533"/>
                </a:lnTo>
                <a:lnTo>
                  <a:pt x="35" y="537"/>
                </a:lnTo>
                <a:lnTo>
                  <a:pt x="42" y="542"/>
                </a:lnTo>
                <a:lnTo>
                  <a:pt x="49" y="546"/>
                </a:lnTo>
                <a:lnTo>
                  <a:pt x="57" y="549"/>
                </a:lnTo>
                <a:lnTo>
                  <a:pt x="65" y="551"/>
                </a:lnTo>
                <a:lnTo>
                  <a:pt x="65" y="551"/>
                </a:lnTo>
                <a:lnTo>
                  <a:pt x="420" y="625"/>
                </a:lnTo>
                <a:lnTo>
                  <a:pt x="420" y="625"/>
                </a:lnTo>
                <a:lnTo>
                  <a:pt x="426" y="625"/>
                </a:lnTo>
                <a:lnTo>
                  <a:pt x="433" y="623"/>
                </a:lnTo>
                <a:lnTo>
                  <a:pt x="749" y="456"/>
                </a:lnTo>
                <a:lnTo>
                  <a:pt x="749" y="456"/>
                </a:lnTo>
                <a:lnTo>
                  <a:pt x="753" y="454"/>
                </a:lnTo>
                <a:lnTo>
                  <a:pt x="756" y="452"/>
                </a:lnTo>
                <a:lnTo>
                  <a:pt x="758" y="447"/>
                </a:lnTo>
                <a:lnTo>
                  <a:pt x="759" y="443"/>
                </a:lnTo>
                <a:lnTo>
                  <a:pt x="761" y="440"/>
                </a:lnTo>
                <a:lnTo>
                  <a:pt x="761" y="435"/>
                </a:lnTo>
                <a:lnTo>
                  <a:pt x="759" y="431"/>
                </a:lnTo>
                <a:lnTo>
                  <a:pt x="758" y="427"/>
                </a:lnTo>
                <a:lnTo>
                  <a:pt x="758" y="427"/>
                </a:lnTo>
                <a:lnTo>
                  <a:pt x="756" y="423"/>
                </a:lnTo>
                <a:lnTo>
                  <a:pt x="753" y="420"/>
                </a:lnTo>
                <a:lnTo>
                  <a:pt x="749" y="418"/>
                </a:lnTo>
                <a:lnTo>
                  <a:pt x="746" y="416"/>
                </a:lnTo>
                <a:lnTo>
                  <a:pt x="741" y="416"/>
                </a:lnTo>
                <a:lnTo>
                  <a:pt x="737" y="416"/>
                </a:lnTo>
                <a:lnTo>
                  <a:pt x="733" y="416"/>
                </a:lnTo>
                <a:lnTo>
                  <a:pt x="728" y="418"/>
                </a:lnTo>
                <a:lnTo>
                  <a:pt x="418" y="581"/>
                </a:lnTo>
                <a:lnTo>
                  <a:pt x="74" y="507"/>
                </a:lnTo>
                <a:lnTo>
                  <a:pt x="74" y="507"/>
                </a:lnTo>
                <a:lnTo>
                  <a:pt x="67" y="505"/>
                </a:lnTo>
                <a:lnTo>
                  <a:pt x="60" y="501"/>
                </a:lnTo>
                <a:lnTo>
                  <a:pt x="55" y="497"/>
                </a:lnTo>
                <a:lnTo>
                  <a:pt x="50" y="491"/>
                </a:lnTo>
                <a:lnTo>
                  <a:pt x="48" y="485"/>
                </a:lnTo>
                <a:lnTo>
                  <a:pt x="45" y="478"/>
                </a:lnTo>
                <a:lnTo>
                  <a:pt x="44" y="470"/>
                </a:lnTo>
                <a:lnTo>
                  <a:pt x="45" y="463"/>
                </a:lnTo>
                <a:lnTo>
                  <a:pt x="45" y="463"/>
                </a:lnTo>
                <a:lnTo>
                  <a:pt x="48" y="456"/>
                </a:lnTo>
                <a:lnTo>
                  <a:pt x="51" y="449"/>
                </a:lnTo>
                <a:lnTo>
                  <a:pt x="56" y="443"/>
                </a:lnTo>
                <a:lnTo>
                  <a:pt x="62" y="439"/>
                </a:lnTo>
                <a:lnTo>
                  <a:pt x="69" y="437"/>
                </a:lnTo>
                <a:lnTo>
                  <a:pt x="76" y="434"/>
                </a:lnTo>
                <a:lnTo>
                  <a:pt x="83" y="433"/>
                </a:lnTo>
                <a:lnTo>
                  <a:pt x="89" y="434"/>
                </a:lnTo>
                <a:lnTo>
                  <a:pt x="89" y="434"/>
                </a:lnTo>
                <a:lnTo>
                  <a:pt x="418" y="505"/>
                </a:lnTo>
                <a:lnTo>
                  <a:pt x="418" y="505"/>
                </a:lnTo>
                <a:close/>
                <a:moveTo>
                  <a:pt x="399" y="74"/>
                </a:moveTo>
                <a:lnTo>
                  <a:pt x="546" y="103"/>
                </a:lnTo>
                <a:lnTo>
                  <a:pt x="481" y="134"/>
                </a:lnTo>
                <a:lnTo>
                  <a:pt x="334" y="104"/>
                </a:lnTo>
                <a:lnTo>
                  <a:pt x="399" y="7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defTabSz="495285">
              <a:defRPr/>
            </a:pPr>
            <a:endParaRPr lang="fr-FR" sz="1200">
              <a:solidFill>
                <a:srgbClr val="000000"/>
              </a:solidFill>
              <a:latin typeface="Calibri"/>
            </a:endParaRPr>
          </a:p>
        </p:txBody>
      </p:sp>
      <p:sp>
        <p:nvSpPr>
          <p:cNvPr id="85" name="ZoneTexte 84">
            <a:extLst>
              <a:ext uri="{FF2B5EF4-FFF2-40B4-BE49-F238E27FC236}">
                <a16:creationId xmlns:a16="http://schemas.microsoft.com/office/drawing/2014/main" id="{E72265B6-733F-43C2-98AE-18E11B1FB57C}"/>
              </a:ext>
            </a:extLst>
          </p:cNvPr>
          <p:cNvSpPr txBox="1"/>
          <p:nvPr/>
        </p:nvSpPr>
        <p:spPr>
          <a:xfrm>
            <a:off x="2683789" y="3929353"/>
            <a:ext cx="2327909" cy="225767"/>
          </a:xfrm>
          <a:prstGeom prst="rect">
            <a:avLst/>
          </a:prstGeom>
          <a:noFill/>
        </p:spPr>
        <p:txBody>
          <a:bodyPr wrap="square" rtlCol="0" anchor="ctr">
            <a:spAutoFit/>
          </a:bodyPr>
          <a:lstStyle/>
          <a:p>
            <a:r>
              <a:rPr lang="fr-FR" sz="867"/>
              <a:t>Etudes techniques des pôles</a:t>
            </a:r>
          </a:p>
        </p:txBody>
      </p:sp>
      <p:sp>
        <p:nvSpPr>
          <p:cNvPr id="86" name="Freeform 67">
            <a:extLst>
              <a:ext uri="{FF2B5EF4-FFF2-40B4-BE49-F238E27FC236}">
                <a16:creationId xmlns:a16="http://schemas.microsoft.com/office/drawing/2014/main" id="{63AAFDC9-4599-4F79-9C0C-9F8E37CE6550}"/>
              </a:ext>
            </a:extLst>
          </p:cNvPr>
          <p:cNvSpPr>
            <a:spLocks noChangeAspect="1" noEditPoints="1"/>
          </p:cNvSpPr>
          <p:nvPr/>
        </p:nvSpPr>
        <p:spPr bwMode="auto">
          <a:xfrm>
            <a:off x="2511402" y="3962492"/>
            <a:ext cx="172387" cy="172387"/>
          </a:xfrm>
          <a:custGeom>
            <a:avLst/>
            <a:gdLst>
              <a:gd name="T0" fmla="*/ 426 w 761"/>
              <a:gd name="T1" fmla="*/ 504 h 625"/>
              <a:gd name="T2" fmla="*/ 753 w 761"/>
              <a:gd name="T3" fmla="*/ 333 h 625"/>
              <a:gd name="T4" fmla="*/ 761 w 761"/>
              <a:gd name="T5" fmla="*/ 318 h 625"/>
              <a:gd name="T6" fmla="*/ 758 w 761"/>
              <a:gd name="T7" fmla="*/ 306 h 625"/>
              <a:gd name="T8" fmla="*/ 746 w 761"/>
              <a:gd name="T9" fmla="*/ 295 h 625"/>
              <a:gd name="T10" fmla="*/ 728 w 761"/>
              <a:gd name="T11" fmla="*/ 296 h 625"/>
              <a:gd name="T12" fmla="*/ 67 w 761"/>
              <a:gd name="T13" fmla="*/ 384 h 625"/>
              <a:gd name="T14" fmla="*/ 48 w 761"/>
              <a:gd name="T15" fmla="*/ 364 h 625"/>
              <a:gd name="T16" fmla="*/ 45 w 761"/>
              <a:gd name="T17" fmla="*/ 341 h 625"/>
              <a:gd name="T18" fmla="*/ 62 w 761"/>
              <a:gd name="T19" fmla="*/ 318 h 625"/>
              <a:gd name="T20" fmla="*/ 89 w 761"/>
              <a:gd name="T21" fmla="*/ 313 h 625"/>
              <a:gd name="T22" fmla="*/ 427 w 761"/>
              <a:gd name="T23" fmla="*/ 383 h 625"/>
              <a:gd name="T24" fmla="*/ 753 w 761"/>
              <a:gd name="T25" fmla="*/ 212 h 625"/>
              <a:gd name="T26" fmla="*/ 761 w 761"/>
              <a:gd name="T27" fmla="*/ 197 h 625"/>
              <a:gd name="T28" fmla="*/ 758 w 761"/>
              <a:gd name="T29" fmla="*/ 185 h 625"/>
              <a:gd name="T30" fmla="*/ 746 w 761"/>
              <a:gd name="T31" fmla="*/ 173 h 625"/>
              <a:gd name="T32" fmla="*/ 728 w 761"/>
              <a:gd name="T33" fmla="*/ 176 h 625"/>
              <a:gd name="T34" fmla="*/ 67 w 761"/>
              <a:gd name="T35" fmla="*/ 263 h 625"/>
              <a:gd name="T36" fmla="*/ 48 w 761"/>
              <a:gd name="T37" fmla="*/ 243 h 625"/>
              <a:gd name="T38" fmla="*/ 45 w 761"/>
              <a:gd name="T39" fmla="*/ 221 h 625"/>
              <a:gd name="T40" fmla="*/ 62 w 761"/>
              <a:gd name="T41" fmla="*/ 197 h 625"/>
              <a:gd name="T42" fmla="*/ 89 w 761"/>
              <a:gd name="T43" fmla="*/ 192 h 625"/>
              <a:gd name="T44" fmla="*/ 407 w 761"/>
              <a:gd name="T45" fmla="*/ 257 h 625"/>
              <a:gd name="T46" fmla="*/ 729 w 761"/>
              <a:gd name="T47" fmla="*/ 90 h 625"/>
              <a:gd name="T48" fmla="*/ 744 w 761"/>
              <a:gd name="T49" fmla="*/ 74 h 625"/>
              <a:gd name="T50" fmla="*/ 726 w 761"/>
              <a:gd name="T51" fmla="*/ 61 h 625"/>
              <a:gd name="T52" fmla="*/ 398 w 761"/>
              <a:gd name="T53" fmla="*/ 0 h 625"/>
              <a:gd name="T54" fmla="*/ 354 w 761"/>
              <a:gd name="T55" fmla="*/ 5 h 625"/>
              <a:gd name="T56" fmla="*/ 50 w 761"/>
              <a:gd name="T57" fmla="*/ 153 h 625"/>
              <a:gd name="T58" fmla="*/ 33 w 761"/>
              <a:gd name="T59" fmla="*/ 164 h 625"/>
              <a:gd name="T60" fmla="*/ 12 w 761"/>
              <a:gd name="T61" fmla="*/ 188 h 625"/>
              <a:gd name="T62" fmla="*/ 3 w 761"/>
              <a:gd name="T63" fmla="*/ 212 h 625"/>
              <a:gd name="T64" fmla="*/ 5 w 761"/>
              <a:gd name="T65" fmla="*/ 255 h 625"/>
              <a:gd name="T66" fmla="*/ 28 w 761"/>
              <a:gd name="T67" fmla="*/ 289 h 625"/>
              <a:gd name="T68" fmla="*/ 6 w 761"/>
              <a:gd name="T69" fmla="*/ 319 h 625"/>
              <a:gd name="T70" fmla="*/ 0 w 761"/>
              <a:gd name="T71" fmla="*/ 354 h 625"/>
              <a:gd name="T72" fmla="*/ 14 w 761"/>
              <a:gd name="T73" fmla="*/ 395 h 625"/>
              <a:gd name="T74" fmla="*/ 19 w 761"/>
              <a:gd name="T75" fmla="*/ 419 h 625"/>
              <a:gd name="T76" fmla="*/ 3 w 761"/>
              <a:gd name="T77" fmla="*/ 454 h 625"/>
              <a:gd name="T78" fmla="*/ 3 w 761"/>
              <a:gd name="T79" fmla="*/ 486 h 625"/>
              <a:gd name="T80" fmla="*/ 14 w 761"/>
              <a:gd name="T81" fmla="*/ 515 h 625"/>
              <a:gd name="T82" fmla="*/ 35 w 761"/>
              <a:gd name="T83" fmla="*/ 537 h 625"/>
              <a:gd name="T84" fmla="*/ 65 w 761"/>
              <a:gd name="T85" fmla="*/ 551 h 625"/>
              <a:gd name="T86" fmla="*/ 426 w 761"/>
              <a:gd name="T87" fmla="*/ 625 h 625"/>
              <a:gd name="T88" fmla="*/ 753 w 761"/>
              <a:gd name="T89" fmla="*/ 454 h 625"/>
              <a:gd name="T90" fmla="*/ 761 w 761"/>
              <a:gd name="T91" fmla="*/ 440 h 625"/>
              <a:gd name="T92" fmla="*/ 758 w 761"/>
              <a:gd name="T93" fmla="*/ 427 h 625"/>
              <a:gd name="T94" fmla="*/ 746 w 761"/>
              <a:gd name="T95" fmla="*/ 416 h 625"/>
              <a:gd name="T96" fmla="*/ 728 w 761"/>
              <a:gd name="T97" fmla="*/ 418 h 625"/>
              <a:gd name="T98" fmla="*/ 67 w 761"/>
              <a:gd name="T99" fmla="*/ 505 h 625"/>
              <a:gd name="T100" fmla="*/ 48 w 761"/>
              <a:gd name="T101" fmla="*/ 485 h 625"/>
              <a:gd name="T102" fmla="*/ 45 w 761"/>
              <a:gd name="T103" fmla="*/ 463 h 625"/>
              <a:gd name="T104" fmla="*/ 62 w 761"/>
              <a:gd name="T105" fmla="*/ 439 h 625"/>
              <a:gd name="T106" fmla="*/ 89 w 761"/>
              <a:gd name="T107" fmla="*/ 434 h 625"/>
              <a:gd name="T108" fmla="*/ 399 w 761"/>
              <a:gd name="T109" fmla="*/ 74 h 625"/>
              <a:gd name="T110" fmla="*/ 399 w 761"/>
              <a:gd name="T111" fmla="*/ 74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1" h="625">
                <a:moveTo>
                  <a:pt x="418" y="505"/>
                </a:moveTo>
                <a:lnTo>
                  <a:pt x="418" y="505"/>
                </a:lnTo>
                <a:lnTo>
                  <a:pt x="421" y="505"/>
                </a:lnTo>
                <a:lnTo>
                  <a:pt x="426" y="504"/>
                </a:lnTo>
                <a:lnTo>
                  <a:pt x="433" y="503"/>
                </a:lnTo>
                <a:lnTo>
                  <a:pt x="749" y="336"/>
                </a:lnTo>
                <a:lnTo>
                  <a:pt x="749" y="336"/>
                </a:lnTo>
                <a:lnTo>
                  <a:pt x="753" y="333"/>
                </a:lnTo>
                <a:lnTo>
                  <a:pt x="756" y="330"/>
                </a:lnTo>
                <a:lnTo>
                  <a:pt x="758" y="326"/>
                </a:lnTo>
                <a:lnTo>
                  <a:pt x="759" y="322"/>
                </a:lnTo>
                <a:lnTo>
                  <a:pt x="761" y="318"/>
                </a:lnTo>
                <a:lnTo>
                  <a:pt x="761" y="314"/>
                </a:lnTo>
                <a:lnTo>
                  <a:pt x="759" y="310"/>
                </a:lnTo>
                <a:lnTo>
                  <a:pt x="758" y="306"/>
                </a:lnTo>
                <a:lnTo>
                  <a:pt x="758" y="306"/>
                </a:lnTo>
                <a:lnTo>
                  <a:pt x="756" y="302"/>
                </a:lnTo>
                <a:lnTo>
                  <a:pt x="753" y="299"/>
                </a:lnTo>
                <a:lnTo>
                  <a:pt x="749" y="296"/>
                </a:lnTo>
                <a:lnTo>
                  <a:pt x="746" y="295"/>
                </a:lnTo>
                <a:lnTo>
                  <a:pt x="741" y="294"/>
                </a:lnTo>
                <a:lnTo>
                  <a:pt x="737" y="294"/>
                </a:lnTo>
                <a:lnTo>
                  <a:pt x="733" y="295"/>
                </a:lnTo>
                <a:lnTo>
                  <a:pt x="728" y="296"/>
                </a:lnTo>
                <a:lnTo>
                  <a:pt x="419" y="460"/>
                </a:lnTo>
                <a:lnTo>
                  <a:pt x="74" y="387"/>
                </a:lnTo>
                <a:lnTo>
                  <a:pt x="74" y="387"/>
                </a:lnTo>
                <a:lnTo>
                  <a:pt x="67" y="384"/>
                </a:lnTo>
                <a:lnTo>
                  <a:pt x="60" y="381"/>
                </a:lnTo>
                <a:lnTo>
                  <a:pt x="55" y="376"/>
                </a:lnTo>
                <a:lnTo>
                  <a:pt x="50" y="370"/>
                </a:lnTo>
                <a:lnTo>
                  <a:pt x="48" y="364"/>
                </a:lnTo>
                <a:lnTo>
                  <a:pt x="45" y="357"/>
                </a:lnTo>
                <a:lnTo>
                  <a:pt x="44" y="350"/>
                </a:lnTo>
                <a:lnTo>
                  <a:pt x="45" y="341"/>
                </a:lnTo>
                <a:lnTo>
                  <a:pt x="45" y="341"/>
                </a:lnTo>
                <a:lnTo>
                  <a:pt x="48" y="335"/>
                </a:lnTo>
                <a:lnTo>
                  <a:pt x="51" y="328"/>
                </a:lnTo>
                <a:lnTo>
                  <a:pt x="56" y="323"/>
                </a:lnTo>
                <a:lnTo>
                  <a:pt x="62" y="318"/>
                </a:lnTo>
                <a:lnTo>
                  <a:pt x="69" y="315"/>
                </a:lnTo>
                <a:lnTo>
                  <a:pt x="76" y="313"/>
                </a:lnTo>
                <a:lnTo>
                  <a:pt x="83" y="313"/>
                </a:lnTo>
                <a:lnTo>
                  <a:pt x="89" y="313"/>
                </a:lnTo>
                <a:lnTo>
                  <a:pt x="89" y="313"/>
                </a:lnTo>
                <a:lnTo>
                  <a:pt x="422" y="383"/>
                </a:lnTo>
                <a:lnTo>
                  <a:pt x="422" y="383"/>
                </a:lnTo>
                <a:lnTo>
                  <a:pt x="427" y="383"/>
                </a:lnTo>
                <a:lnTo>
                  <a:pt x="433" y="381"/>
                </a:lnTo>
                <a:lnTo>
                  <a:pt x="749" y="214"/>
                </a:lnTo>
                <a:lnTo>
                  <a:pt x="749" y="214"/>
                </a:lnTo>
                <a:lnTo>
                  <a:pt x="753" y="212"/>
                </a:lnTo>
                <a:lnTo>
                  <a:pt x="756" y="208"/>
                </a:lnTo>
                <a:lnTo>
                  <a:pt x="758" y="205"/>
                </a:lnTo>
                <a:lnTo>
                  <a:pt x="759" y="201"/>
                </a:lnTo>
                <a:lnTo>
                  <a:pt x="761" y="197"/>
                </a:lnTo>
                <a:lnTo>
                  <a:pt x="761" y="193"/>
                </a:lnTo>
                <a:lnTo>
                  <a:pt x="759" y="188"/>
                </a:lnTo>
                <a:lnTo>
                  <a:pt x="758" y="185"/>
                </a:lnTo>
                <a:lnTo>
                  <a:pt x="758" y="185"/>
                </a:lnTo>
                <a:lnTo>
                  <a:pt x="756" y="180"/>
                </a:lnTo>
                <a:lnTo>
                  <a:pt x="753" y="178"/>
                </a:lnTo>
                <a:lnTo>
                  <a:pt x="749" y="176"/>
                </a:lnTo>
                <a:lnTo>
                  <a:pt x="746" y="173"/>
                </a:lnTo>
                <a:lnTo>
                  <a:pt x="741" y="173"/>
                </a:lnTo>
                <a:lnTo>
                  <a:pt x="737" y="172"/>
                </a:lnTo>
                <a:lnTo>
                  <a:pt x="733" y="173"/>
                </a:lnTo>
                <a:lnTo>
                  <a:pt x="728" y="176"/>
                </a:lnTo>
                <a:lnTo>
                  <a:pt x="418" y="339"/>
                </a:lnTo>
                <a:lnTo>
                  <a:pt x="74" y="265"/>
                </a:lnTo>
                <a:lnTo>
                  <a:pt x="74" y="265"/>
                </a:lnTo>
                <a:lnTo>
                  <a:pt x="67" y="263"/>
                </a:lnTo>
                <a:lnTo>
                  <a:pt x="60" y="259"/>
                </a:lnTo>
                <a:lnTo>
                  <a:pt x="55" y="255"/>
                </a:lnTo>
                <a:lnTo>
                  <a:pt x="50" y="249"/>
                </a:lnTo>
                <a:lnTo>
                  <a:pt x="48" y="243"/>
                </a:lnTo>
                <a:lnTo>
                  <a:pt x="45" y="236"/>
                </a:lnTo>
                <a:lnTo>
                  <a:pt x="44" y="228"/>
                </a:lnTo>
                <a:lnTo>
                  <a:pt x="45" y="221"/>
                </a:lnTo>
                <a:lnTo>
                  <a:pt x="45" y="221"/>
                </a:lnTo>
                <a:lnTo>
                  <a:pt x="48" y="213"/>
                </a:lnTo>
                <a:lnTo>
                  <a:pt x="51" y="207"/>
                </a:lnTo>
                <a:lnTo>
                  <a:pt x="56" y="201"/>
                </a:lnTo>
                <a:lnTo>
                  <a:pt x="62" y="197"/>
                </a:lnTo>
                <a:lnTo>
                  <a:pt x="69" y="193"/>
                </a:lnTo>
                <a:lnTo>
                  <a:pt x="76" y="192"/>
                </a:lnTo>
                <a:lnTo>
                  <a:pt x="83" y="191"/>
                </a:lnTo>
                <a:lnTo>
                  <a:pt x="89" y="192"/>
                </a:lnTo>
                <a:lnTo>
                  <a:pt x="89" y="192"/>
                </a:lnTo>
                <a:lnTo>
                  <a:pt x="401" y="258"/>
                </a:lnTo>
                <a:lnTo>
                  <a:pt x="401" y="258"/>
                </a:lnTo>
                <a:lnTo>
                  <a:pt x="407" y="257"/>
                </a:lnTo>
                <a:lnTo>
                  <a:pt x="412" y="255"/>
                </a:lnTo>
                <a:lnTo>
                  <a:pt x="412" y="255"/>
                </a:lnTo>
                <a:lnTo>
                  <a:pt x="729" y="90"/>
                </a:lnTo>
                <a:lnTo>
                  <a:pt x="729" y="90"/>
                </a:lnTo>
                <a:lnTo>
                  <a:pt x="736" y="86"/>
                </a:lnTo>
                <a:lnTo>
                  <a:pt x="742" y="82"/>
                </a:lnTo>
                <a:lnTo>
                  <a:pt x="744" y="77"/>
                </a:lnTo>
                <a:lnTo>
                  <a:pt x="744" y="74"/>
                </a:lnTo>
                <a:lnTo>
                  <a:pt x="743" y="70"/>
                </a:lnTo>
                <a:lnTo>
                  <a:pt x="740" y="67"/>
                </a:lnTo>
                <a:lnTo>
                  <a:pt x="734" y="63"/>
                </a:lnTo>
                <a:lnTo>
                  <a:pt x="726" y="61"/>
                </a:lnTo>
                <a:lnTo>
                  <a:pt x="418" y="1"/>
                </a:lnTo>
                <a:lnTo>
                  <a:pt x="418" y="1"/>
                </a:lnTo>
                <a:lnTo>
                  <a:pt x="408" y="0"/>
                </a:lnTo>
                <a:lnTo>
                  <a:pt x="398" y="0"/>
                </a:lnTo>
                <a:lnTo>
                  <a:pt x="386" y="0"/>
                </a:lnTo>
                <a:lnTo>
                  <a:pt x="376" y="1"/>
                </a:lnTo>
                <a:lnTo>
                  <a:pt x="364" y="3"/>
                </a:lnTo>
                <a:lnTo>
                  <a:pt x="354" y="5"/>
                </a:lnTo>
                <a:lnTo>
                  <a:pt x="343" y="8"/>
                </a:lnTo>
                <a:lnTo>
                  <a:pt x="335" y="12"/>
                </a:lnTo>
                <a:lnTo>
                  <a:pt x="50" y="153"/>
                </a:lnTo>
                <a:lnTo>
                  <a:pt x="50" y="153"/>
                </a:lnTo>
                <a:lnTo>
                  <a:pt x="43" y="156"/>
                </a:lnTo>
                <a:lnTo>
                  <a:pt x="40" y="160"/>
                </a:lnTo>
                <a:lnTo>
                  <a:pt x="40" y="160"/>
                </a:lnTo>
                <a:lnTo>
                  <a:pt x="33" y="164"/>
                </a:lnTo>
                <a:lnTo>
                  <a:pt x="27" y="169"/>
                </a:lnTo>
                <a:lnTo>
                  <a:pt x="21" y="175"/>
                </a:lnTo>
                <a:lnTo>
                  <a:pt x="15" y="182"/>
                </a:lnTo>
                <a:lnTo>
                  <a:pt x="12" y="188"/>
                </a:lnTo>
                <a:lnTo>
                  <a:pt x="7" y="195"/>
                </a:lnTo>
                <a:lnTo>
                  <a:pt x="5" y="204"/>
                </a:lnTo>
                <a:lnTo>
                  <a:pt x="3" y="212"/>
                </a:lnTo>
                <a:lnTo>
                  <a:pt x="3" y="212"/>
                </a:lnTo>
                <a:lnTo>
                  <a:pt x="1" y="222"/>
                </a:lnTo>
                <a:lnTo>
                  <a:pt x="0" y="234"/>
                </a:lnTo>
                <a:lnTo>
                  <a:pt x="3" y="244"/>
                </a:lnTo>
                <a:lnTo>
                  <a:pt x="5" y="255"/>
                </a:lnTo>
                <a:lnTo>
                  <a:pt x="8" y="264"/>
                </a:lnTo>
                <a:lnTo>
                  <a:pt x="14" y="273"/>
                </a:lnTo>
                <a:lnTo>
                  <a:pt x="20" y="281"/>
                </a:lnTo>
                <a:lnTo>
                  <a:pt x="28" y="289"/>
                </a:lnTo>
                <a:lnTo>
                  <a:pt x="28" y="289"/>
                </a:lnTo>
                <a:lnTo>
                  <a:pt x="19" y="299"/>
                </a:lnTo>
                <a:lnTo>
                  <a:pt x="12" y="309"/>
                </a:lnTo>
                <a:lnTo>
                  <a:pt x="6" y="319"/>
                </a:lnTo>
                <a:lnTo>
                  <a:pt x="3" y="332"/>
                </a:lnTo>
                <a:lnTo>
                  <a:pt x="3" y="332"/>
                </a:lnTo>
                <a:lnTo>
                  <a:pt x="1" y="344"/>
                </a:lnTo>
                <a:lnTo>
                  <a:pt x="0" y="354"/>
                </a:lnTo>
                <a:lnTo>
                  <a:pt x="3" y="366"/>
                </a:lnTo>
                <a:lnTo>
                  <a:pt x="5" y="375"/>
                </a:lnTo>
                <a:lnTo>
                  <a:pt x="8" y="386"/>
                </a:lnTo>
                <a:lnTo>
                  <a:pt x="14" y="395"/>
                </a:lnTo>
                <a:lnTo>
                  <a:pt x="20" y="403"/>
                </a:lnTo>
                <a:lnTo>
                  <a:pt x="28" y="410"/>
                </a:lnTo>
                <a:lnTo>
                  <a:pt x="28" y="410"/>
                </a:lnTo>
                <a:lnTo>
                  <a:pt x="19" y="419"/>
                </a:lnTo>
                <a:lnTo>
                  <a:pt x="12" y="430"/>
                </a:lnTo>
                <a:lnTo>
                  <a:pt x="6" y="441"/>
                </a:lnTo>
                <a:lnTo>
                  <a:pt x="3" y="454"/>
                </a:lnTo>
                <a:lnTo>
                  <a:pt x="3" y="454"/>
                </a:lnTo>
                <a:lnTo>
                  <a:pt x="1" y="462"/>
                </a:lnTo>
                <a:lnTo>
                  <a:pt x="0" y="470"/>
                </a:lnTo>
                <a:lnTo>
                  <a:pt x="1" y="478"/>
                </a:lnTo>
                <a:lnTo>
                  <a:pt x="3" y="486"/>
                </a:lnTo>
                <a:lnTo>
                  <a:pt x="4" y="494"/>
                </a:lnTo>
                <a:lnTo>
                  <a:pt x="6" y="501"/>
                </a:lnTo>
                <a:lnTo>
                  <a:pt x="9" y="508"/>
                </a:lnTo>
                <a:lnTo>
                  <a:pt x="14" y="515"/>
                </a:lnTo>
                <a:lnTo>
                  <a:pt x="19" y="521"/>
                </a:lnTo>
                <a:lnTo>
                  <a:pt x="23" y="528"/>
                </a:lnTo>
                <a:lnTo>
                  <a:pt x="29" y="533"/>
                </a:lnTo>
                <a:lnTo>
                  <a:pt x="35" y="537"/>
                </a:lnTo>
                <a:lnTo>
                  <a:pt x="42" y="542"/>
                </a:lnTo>
                <a:lnTo>
                  <a:pt x="49" y="546"/>
                </a:lnTo>
                <a:lnTo>
                  <a:pt x="57" y="549"/>
                </a:lnTo>
                <a:lnTo>
                  <a:pt x="65" y="551"/>
                </a:lnTo>
                <a:lnTo>
                  <a:pt x="65" y="551"/>
                </a:lnTo>
                <a:lnTo>
                  <a:pt x="420" y="625"/>
                </a:lnTo>
                <a:lnTo>
                  <a:pt x="420" y="625"/>
                </a:lnTo>
                <a:lnTo>
                  <a:pt x="426" y="625"/>
                </a:lnTo>
                <a:lnTo>
                  <a:pt x="433" y="623"/>
                </a:lnTo>
                <a:lnTo>
                  <a:pt x="749" y="456"/>
                </a:lnTo>
                <a:lnTo>
                  <a:pt x="749" y="456"/>
                </a:lnTo>
                <a:lnTo>
                  <a:pt x="753" y="454"/>
                </a:lnTo>
                <a:lnTo>
                  <a:pt x="756" y="452"/>
                </a:lnTo>
                <a:lnTo>
                  <a:pt x="758" y="447"/>
                </a:lnTo>
                <a:lnTo>
                  <a:pt x="759" y="443"/>
                </a:lnTo>
                <a:lnTo>
                  <a:pt x="761" y="440"/>
                </a:lnTo>
                <a:lnTo>
                  <a:pt x="761" y="435"/>
                </a:lnTo>
                <a:lnTo>
                  <a:pt x="759" y="431"/>
                </a:lnTo>
                <a:lnTo>
                  <a:pt x="758" y="427"/>
                </a:lnTo>
                <a:lnTo>
                  <a:pt x="758" y="427"/>
                </a:lnTo>
                <a:lnTo>
                  <a:pt x="756" y="423"/>
                </a:lnTo>
                <a:lnTo>
                  <a:pt x="753" y="420"/>
                </a:lnTo>
                <a:lnTo>
                  <a:pt x="749" y="418"/>
                </a:lnTo>
                <a:lnTo>
                  <a:pt x="746" y="416"/>
                </a:lnTo>
                <a:lnTo>
                  <a:pt x="741" y="416"/>
                </a:lnTo>
                <a:lnTo>
                  <a:pt x="737" y="416"/>
                </a:lnTo>
                <a:lnTo>
                  <a:pt x="733" y="416"/>
                </a:lnTo>
                <a:lnTo>
                  <a:pt x="728" y="418"/>
                </a:lnTo>
                <a:lnTo>
                  <a:pt x="418" y="581"/>
                </a:lnTo>
                <a:lnTo>
                  <a:pt x="74" y="507"/>
                </a:lnTo>
                <a:lnTo>
                  <a:pt x="74" y="507"/>
                </a:lnTo>
                <a:lnTo>
                  <a:pt x="67" y="505"/>
                </a:lnTo>
                <a:lnTo>
                  <a:pt x="60" y="501"/>
                </a:lnTo>
                <a:lnTo>
                  <a:pt x="55" y="497"/>
                </a:lnTo>
                <a:lnTo>
                  <a:pt x="50" y="491"/>
                </a:lnTo>
                <a:lnTo>
                  <a:pt x="48" y="485"/>
                </a:lnTo>
                <a:lnTo>
                  <a:pt x="45" y="478"/>
                </a:lnTo>
                <a:lnTo>
                  <a:pt x="44" y="470"/>
                </a:lnTo>
                <a:lnTo>
                  <a:pt x="45" y="463"/>
                </a:lnTo>
                <a:lnTo>
                  <a:pt x="45" y="463"/>
                </a:lnTo>
                <a:lnTo>
                  <a:pt x="48" y="456"/>
                </a:lnTo>
                <a:lnTo>
                  <a:pt x="51" y="449"/>
                </a:lnTo>
                <a:lnTo>
                  <a:pt x="56" y="443"/>
                </a:lnTo>
                <a:lnTo>
                  <a:pt x="62" y="439"/>
                </a:lnTo>
                <a:lnTo>
                  <a:pt x="69" y="437"/>
                </a:lnTo>
                <a:lnTo>
                  <a:pt x="76" y="434"/>
                </a:lnTo>
                <a:lnTo>
                  <a:pt x="83" y="433"/>
                </a:lnTo>
                <a:lnTo>
                  <a:pt x="89" y="434"/>
                </a:lnTo>
                <a:lnTo>
                  <a:pt x="89" y="434"/>
                </a:lnTo>
                <a:lnTo>
                  <a:pt x="418" y="505"/>
                </a:lnTo>
                <a:lnTo>
                  <a:pt x="418" y="505"/>
                </a:lnTo>
                <a:close/>
                <a:moveTo>
                  <a:pt x="399" y="74"/>
                </a:moveTo>
                <a:lnTo>
                  <a:pt x="546" y="103"/>
                </a:lnTo>
                <a:lnTo>
                  <a:pt x="481" y="134"/>
                </a:lnTo>
                <a:lnTo>
                  <a:pt x="334" y="104"/>
                </a:lnTo>
                <a:lnTo>
                  <a:pt x="399" y="7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defTabSz="495285">
              <a:defRPr/>
            </a:pPr>
            <a:endParaRPr lang="fr-FR" sz="1200">
              <a:solidFill>
                <a:srgbClr val="000000"/>
              </a:solidFill>
              <a:latin typeface="Calibri"/>
            </a:endParaRPr>
          </a:p>
        </p:txBody>
      </p:sp>
      <p:sp>
        <p:nvSpPr>
          <p:cNvPr id="87" name="ZoneTexte 86">
            <a:extLst>
              <a:ext uri="{FF2B5EF4-FFF2-40B4-BE49-F238E27FC236}">
                <a16:creationId xmlns:a16="http://schemas.microsoft.com/office/drawing/2014/main" id="{DE6D54E6-4BCD-4EEB-9A9D-45CE2E82A10A}"/>
              </a:ext>
            </a:extLst>
          </p:cNvPr>
          <p:cNvSpPr txBox="1"/>
          <p:nvPr/>
        </p:nvSpPr>
        <p:spPr>
          <a:xfrm>
            <a:off x="2683789" y="3469449"/>
            <a:ext cx="3537104" cy="225767"/>
          </a:xfrm>
          <a:prstGeom prst="rect">
            <a:avLst/>
          </a:prstGeom>
          <a:noFill/>
        </p:spPr>
        <p:txBody>
          <a:bodyPr wrap="square" rtlCol="0" anchor="ctr">
            <a:spAutoFit/>
          </a:bodyPr>
          <a:lstStyle/>
          <a:p>
            <a:r>
              <a:rPr lang="fr-FR" sz="867"/>
              <a:t>Lien entre l’ancienne arborescence des structures et la nouvelle</a:t>
            </a:r>
          </a:p>
        </p:txBody>
      </p:sp>
      <p:sp>
        <p:nvSpPr>
          <p:cNvPr id="88" name="Freeform 67">
            <a:extLst>
              <a:ext uri="{FF2B5EF4-FFF2-40B4-BE49-F238E27FC236}">
                <a16:creationId xmlns:a16="http://schemas.microsoft.com/office/drawing/2014/main" id="{47F51EFA-11E5-4283-9CB0-499F864CF7BC}"/>
              </a:ext>
            </a:extLst>
          </p:cNvPr>
          <p:cNvSpPr>
            <a:spLocks noChangeAspect="1" noEditPoints="1"/>
          </p:cNvSpPr>
          <p:nvPr/>
        </p:nvSpPr>
        <p:spPr bwMode="auto">
          <a:xfrm>
            <a:off x="2511402" y="3502588"/>
            <a:ext cx="172387" cy="172387"/>
          </a:xfrm>
          <a:custGeom>
            <a:avLst/>
            <a:gdLst>
              <a:gd name="T0" fmla="*/ 426 w 761"/>
              <a:gd name="T1" fmla="*/ 504 h 625"/>
              <a:gd name="T2" fmla="*/ 753 w 761"/>
              <a:gd name="T3" fmla="*/ 333 h 625"/>
              <a:gd name="T4" fmla="*/ 761 w 761"/>
              <a:gd name="T5" fmla="*/ 318 h 625"/>
              <a:gd name="T6" fmla="*/ 758 w 761"/>
              <a:gd name="T7" fmla="*/ 306 h 625"/>
              <a:gd name="T8" fmla="*/ 746 w 761"/>
              <a:gd name="T9" fmla="*/ 295 h 625"/>
              <a:gd name="T10" fmla="*/ 728 w 761"/>
              <a:gd name="T11" fmla="*/ 296 h 625"/>
              <a:gd name="T12" fmla="*/ 67 w 761"/>
              <a:gd name="T13" fmla="*/ 384 h 625"/>
              <a:gd name="T14" fmla="*/ 48 w 761"/>
              <a:gd name="T15" fmla="*/ 364 h 625"/>
              <a:gd name="T16" fmla="*/ 45 w 761"/>
              <a:gd name="T17" fmla="*/ 341 h 625"/>
              <a:gd name="T18" fmla="*/ 62 w 761"/>
              <a:gd name="T19" fmla="*/ 318 h 625"/>
              <a:gd name="T20" fmla="*/ 89 w 761"/>
              <a:gd name="T21" fmla="*/ 313 h 625"/>
              <a:gd name="T22" fmla="*/ 427 w 761"/>
              <a:gd name="T23" fmla="*/ 383 h 625"/>
              <a:gd name="T24" fmla="*/ 753 w 761"/>
              <a:gd name="T25" fmla="*/ 212 h 625"/>
              <a:gd name="T26" fmla="*/ 761 w 761"/>
              <a:gd name="T27" fmla="*/ 197 h 625"/>
              <a:gd name="T28" fmla="*/ 758 w 761"/>
              <a:gd name="T29" fmla="*/ 185 h 625"/>
              <a:gd name="T30" fmla="*/ 746 w 761"/>
              <a:gd name="T31" fmla="*/ 173 h 625"/>
              <a:gd name="T32" fmla="*/ 728 w 761"/>
              <a:gd name="T33" fmla="*/ 176 h 625"/>
              <a:gd name="T34" fmla="*/ 67 w 761"/>
              <a:gd name="T35" fmla="*/ 263 h 625"/>
              <a:gd name="T36" fmla="*/ 48 w 761"/>
              <a:gd name="T37" fmla="*/ 243 h 625"/>
              <a:gd name="T38" fmla="*/ 45 w 761"/>
              <a:gd name="T39" fmla="*/ 221 h 625"/>
              <a:gd name="T40" fmla="*/ 62 w 761"/>
              <a:gd name="T41" fmla="*/ 197 h 625"/>
              <a:gd name="T42" fmla="*/ 89 w 761"/>
              <a:gd name="T43" fmla="*/ 192 h 625"/>
              <a:gd name="T44" fmla="*/ 407 w 761"/>
              <a:gd name="T45" fmla="*/ 257 h 625"/>
              <a:gd name="T46" fmla="*/ 729 w 761"/>
              <a:gd name="T47" fmla="*/ 90 h 625"/>
              <a:gd name="T48" fmla="*/ 744 w 761"/>
              <a:gd name="T49" fmla="*/ 74 h 625"/>
              <a:gd name="T50" fmla="*/ 726 w 761"/>
              <a:gd name="T51" fmla="*/ 61 h 625"/>
              <a:gd name="T52" fmla="*/ 398 w 761"/>
              <a:gd name="T53" fmla="*/ 0 h 625"/>
              <a:gd name="T54" fmla="*/ 354 w 761"/>
              <a:gd name="T55" fmla="*/ 5 h 625"/>
              <a:gd name="T56" fmla="*/ 50 w 761"/>
              <a:gd name="T57" fmla="*/ 153 h 625"/>
              <a:gd name="T58" fmla="*/ 33 w 761"/>
              <a:gd name="T59" fmla="*/ 164 h 625"/>
              <a:gd name="T60" fmla="*/ 12 w 761"/>
              <a:gd name="T61" fmla="*/ 188 h 625"/>
              <a:gd name="T62" fmla="*/ 3 w 761"/>
              <a:gd name="T63" fmla="*/ 212 h 625"/>
              <a:gd name="T64" fmla="*/ 5 w 761"/>
              <a:gd name="T65" fmla="*/ 255 h 625"/>
              <a:gd name="T66" fmla="*/ 28 w 761"/>
              <a:gd name="T67" fmla="*/ 289 h 625"/>
              <a:gd name="T68" fmla="*/ 6 w 761"/>
              <a:gd name="T69" fmla="*/ 319 h 625"/>
              <a:gd name="T70" fmla="*/ 0 w 761"/>
              <a:gd name="T71" fmla="*/ 354 h 625"/>
              <a:gd name="T72" fmla="*/ 14 w 761"/>
              <a:gd name="T73" fmla="*/ 395 h 625"/>
              <a:gd name="T74" fmla="*/ 19 w 761"/>
              <a:gd name="T75" fmla="*/ 419 h 625"/>
              <a:gd name="T76" fmla="*/ 3 w 761"/>
              <a:gd name="T77" fmla="*/ 454 h 625"/>
              <a:gd name="T78" fmla="*/ 3 w 761"/>
              <a:gd name="T79" fmla="*/ 486 h 625"/>
              <a:gd name="T80" fmla="*/ 14 w 761"/>
              <a:gd name="T81" fmla="*/ 515 h 625"/>
              <a:gd name="T82" fmla="*/ 35 w 761"/>
              <a:gd name="T83" fmla="*/ 537 h 625"/>
              <a:gd name="T84" fmla="*/ 65 w 761"/>
              <a:gd name="T85" fmla="*/ 551 h 625"/>
              <a:gd name="T86" fmla="*/ 426 w 761"/>
              <a:gd name="T87" fmla="*/ 625 h 625"/>
              <a:gd name="T88" fmla="*/ 753 w 761"/>
              <a:gd name="T89" fmla="*/ 454 h 625"/>
              <a:gd name="T90" fmla="*/ 761 w 761"/>
              <a:gd name="T91" fmla="*/ 440 h 625"/>
              <a:gd name="T92" fmla="*/ 758 w 761"/>
              <a:gd name="T93" fmla="*/ 427 h 625"/>
              <a:gd name="T94" fmla="*/ 746 w 761"/>
              <a:gd name="T95" fmla="*/ 416 h 625"/>
              <a:gd name="T96" fmla="*/ 728 w 761"/>
              <a:gd name="T97" fmla="*/ 418 h 625"/>
              <a:gd name="T98" fmla="*/ 67 w 761"/>
              <a:gd name="T99" fmla="*/ 505 h 625"/>
              <a:gd name="T100" fmla="*/ 48 w 761"/>
              <a:gd name="T101" fmla="*/ 485 h 625"/>
              <a:gd name="T102" fmla="*/ 45 w 761"/>
              <a:gd name="T103" fmla="*/ 463 h 625"/>
              <a:gd name="T104" fmla="*/ 62 w 761"/>
              <a:gd name="T105" fmla="*/ 439 h 625"/>
              <a:gd name="T106" fmla="*/ 89 w 761"/>
              <a:gd name="T107" fmla="*/ 434 h 625"/>
              <a:gd name="T108" fmla="*/ 399 w 761"/>
              <a:gd name="T109" fmla="*/ 74 h 625"/>
              <a:gd name="T110" fmla="*/ 399 w 761"/>
              <a:gd name="T111" fmla="*/ 74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1" h="625">
                <a:moveTo>
                  <a:pt x="418" y="505"/>
                </a:moveTo>
                <a:lnTo>
                  <a:pt x="418" y="505"/>
                </a:lnTo>
                <a:lnTo>
                  <a:pt x="421" y="505"/>
                </a:lnTo>
                <a:lnTo>
                  <a:pt x="426" y="504"/>
                </a:lnTo>
                <a:lnTo>
                  <a:pt x="433" y="503"/>
                </a:lnTo>
                <a:lnTo>
                  <a:pt x="749" y="336"/>
                </a:lnTo>
                <a:lnTo>
                  <a:pt x="749" y="336"/>
                </a:lnTo>
                <a:lnTo>
                  <a:pt x="753" y="333"/>
                </a:lnTo>
                <a:lnTo>
                  <a:pt x="756" y="330"/>
                </a:lnTo>
                <a:lnTo>
                  <a:pt x="758" y="326"/>
                </a:lnTo>
                <a:lnTo>
                  <a:pt x="759" y="322"/>
                </a:lnTo>
                <a:lnTo>
                  <a:pt x="761" y="318"/>
                </a:lnTo>
                <a:lnTo>
                  <a:pt x="761" y="314"/>
                </a:lnTo>
                <a:lnTo>
                  <a:pt x="759" y="310"/>
                </a:lnTo>
                <a:lnTo>
                  <a:pt x="758" y="306"/>
                </a:lnTo>
                <a:lnTo>
                  <a:pt x="758" y="306"/>
                </a:lnTo>
                <a:lnTo>
                  <a:pt x="756" y="302"/>
                </a:lnTo>
                <a:lnTo>
                  <a:pt x="753" y="299"/>
                </a:lnTo>
                <a:lnTo>
                  <a:pt x="749" y="296"/>
                </a:lnTo>
                <a:lnTo>
                  <a:pt x="746" y="295"/>
                </a:lnTo>
                <a:lnTo>
                  <a:pt x="741" y="294"/>
                </a:lnTo>
                <a:lnTo>
                  <a:pt x="737" y="294"/>
                </a:lnTo>
                <a:lnTo>
                  <a:pt x="733" y="295"/>
                </a:lnTo>
                <a:lnTo>
                  <a:pt x="728" y="296"/>
                </a:lnTo>
                <a:lnTo>
                  <a:pt x="419" y="460"/>
                </a:lnTo>
                <a:lnTo>
                  <a:pt x="74" y="387"/>
                </a:lnTo>
                <a:lnTo>
                  <a:pt x="74" y="387"/>
                </a:lnTo>
                <a:lnTo>
                  <a:pt x="67" y="384"/>
                </a:lnTo>
                <a:lnTo>
                  <a:pt x="60" y="381"/>
                </a:lnTo>
                <a:lnTo>
                  <a:pt x="55" y="376"/>
                </a:lnTo>
                <a:lnTo>
                  <a:pt x="50" y="370"/>
                </a:lnTo>
                <a:lnTo>
                  <a:pt x="48" y="364"/>
                </a:lnTo>
                <a:lnTo>
                  <a:pt x="45" y="357"/>
                </a:lnTo>
                <a:lnTo>
                  <a:pt x="44" y="350"/>
                </a:lnTo>
                <a:lnTo>
                  <a:pt x="45" y="341"/>
                </a:lnTo>
                <a:lnTo>
                  <a:pt x="45" y="341"/>
                </a:lnTo>
                <a:lnTo>
                  <a:pt x="48" y="335"/>
                </a:lnTo>
                <a:lnTo>
                  <a:pt x="51" y="328"/>
                </a:lnTo>
                <a:lnTo>
                  <a:pt x="56" y="323"/>
                </a:lnTo>
                <a:lnTo>
                  <a:pt x="62" y="318"/>
                </a:lnTo>
                <a:lnTo>
                  <a:pt x="69" y="315"/>
                </a:lnTo>
                <a:lnTo>
                  <a:pt x="76" y="313"/>
                </a:lnTo>
                <a:lnTo>
                  <a:pt x="83" y="313"/>
                </a:lnTo>
                <a:lnTo>
                  <a:pt x="89" y="313"/>
                </a:lnTo>
                <a:lnTo>
                  <a:pt x="89" y="313"/>
                </a:lnTo>
                <a:lnTo>
                  <a:pt x="422" y="383"/>
                </a:lnTo>
                <a:lnTo>
                  <a:pt x="422" y="383"/>
                </a:lnTo>
                <a:lnTo>
                  <a:pt x="427" y="383"/>
                </a:lnTo>
                <a:lnTo>
                  <a:pt x="433" y="381"/>
                </a:lnTo>
                <a:lnTo>
                  <a:pt x="749" y="214"/>
                </a:lnTo>
                <a:lnTo>
                  <a:pt x="749" y="214"/>
                </a:lnTo>
                <a:lnTo>
                  <a:pt x="753" y="212"/>
                </a:lnTo>
                <a:lnTo>
                  <a:pt x="756" y="208"/>
                </a:lnTo>
                <a:lnTo>
                  <a:pt x="758" y="205"/>
                </a:lnTo>
                <a:lnTo>
                  <a:pt x="759" y="201"/>
                </a:lnTo>
                <a:lnTo>
                  <a:pt x="761" y="197"/>
                </a:lnTo>
                <a:lnTo>
                  <a:pt x="761" y="193"/>
                </a:lnTo>
                <a:lnTo>
                  <a:pt x="759" y="188"/>
                </a:lnTo>
                <a:lnTo>
                  <a:pt x="758" y="185"/>
                </a:lnTo>
                <a:lnTo>
                  <a:pt x="758" y="185"/>
                </a:lnTo>
                <a:lnTo>
                  <a:pt x="756" y="180"/>
                </a:lnTo>
                <a:lnTo>
                  <a:pt x="753" y="178"/>
                </a:lnTo>
                <a:lnTo>
                  <a:pt x="749" y="176"/>
                </a:lnTo>
                <a:lnTo>
                  <a:pt x="746" y="173"/>
                </a:lnTo>
                <a:lnTo>
                  <a:pt x="741" y="173"/>
                </a:lnTo>
                <a:lnTo>
                  <a:pt x="737" y="172"/>
                </a:lnTo>
                <a:lnTo>
                  <a:pt x="733" y="173"/>
                </a:lnTo>
                <a:lnTo>
                  <a:pt x="728" y="176"/>
                </a:lnTo>
                <a:lnTo>
                  <a:pt x="418" y="339"/>
                </a:lnTo>
                <a:lnTo>
                  <a:pt x="74" y="265"/>
                </a:lnTo>
                <a:lnTo>
                  <a:pt x="74" y="265"/>
                </a:lnTo>
                <a:lnTo>
                  <a:pt x="67" y="263"/>
                </a:lnTo>
                <a:lnTo>
                  <a:pt x="60" y="259"/>
                </a:lnTo>
                <a:lnTo>
                  <a:pt x="55" y="255"/>
                </a:lnTo>
                <a:lnTo>
                  <a:pt x="50" y="249"/>
                </a:lnTo>
                <a:lnTo>
                  <a:pt x="48" y="243"/>
                </a:lnTo>
                <a:lnTo>
                  <a:pt x="45" y="236"/>
                </a:lnTo>
                <a:lnTo>
                  <a:pt x="44" y="228"/>
                </a:lnTo>
                <a:lnTo>
                  <a:pt x="45" y="221"/>
                </a:lnTo>
                <a:lnTo>
                  <a:pt x="45" y="221"/>
                </a:lnTo>
                <a:lnTo>
                  <a:pt x="48" y="213"/>
                </a:lnTo>
                <a:lnTo>
                  <a:pt x="51" y="207"/>
                </a:lnTo>
                <a:lnTo>
                  <a:pt x="56" y="201"/>
                </a:lnTo>
                <a:lnTo>
                  <a:pt x="62" y="197"/>
                </a:lnTo>
                <a:lnTo>
                  <a:pt x="69" y="193"/>
                </a:lnTo>
                <a:lnTo>
                  <a:pt x="76" y="192"/>
                </a:lnTo>
                <a:lnTo>
                  <a:pt x="83" y="191"/>
                </a:lnTo>
                <a:lnTo>
                  <a:pt x="89" y="192"/>
                </a:lnTo>
                <a:lnTo>
                  <a:pt x="89" y="192"/>
                </a:lnTo>
                <a:lnTo>
                  <a:pt x="401" y="258"/>
                </a:lnTo>
                <a:lnTo>
                  <a:pt x="401" y="258"/>
                </a:lnTo>
                <a:lnTo>
                  <a:pt x="407" y="257"/>
                </a:lnTo>
                <a:lnTo>
                  <a:pt x="412" y="255"/>
                </a:lnTo>
                <a:lnTo>
                  <a:pt x="412" y="255"/>
                </a:lnTo>
                <a:lnTo>
                  <a:pt x="729" y="90"/>
                </a:lnTo>
                <a:lnTo>
                  <a:pt x="729" y="90"/>
                </a:lnTo>
                <a:lnTo>
                  <a:pt x="736" y="86"/>
                </a:lnTo>
                <a:lnTo>
                  <a:pt x="742" y="82"/>
                </a:lnTo>
                <a:lnTo>
                  <a:pt x="744" y="77"/>
                </a:lnTo>
                <a:lnTo>
                  <a:pt x="744" y="74"/>
                </a:lnTo>
                <a:lnTo>
                  <a:pt x="743" y="70"/>
                </a:lnTo>
                <a:lnTo>
                  <a:pt x="740" y="67"/>
                </a:lnTo>
                <a:lnTo>
                  <a:pt x="734" y="63"/>
                </a:lnTo>
                <a:lnTo>
                  <a:pt x="726" y="61"/>
                </a:lnTo>
                <a:lnTo>
                  <a:pt x="418" y="1"/>
                </a:lnTo>
                <a:lnTo>
                  <a:pt x="418" y="1"/>
                </a:lnTo>
                <a:lnTo>
                  <a:pt x="408" y="0"/>
                </a:lnTo>
                <a:lnTo>
                  <a:pt x="398" y="0"/>
                </a:lnTo>
                <a:lnTo>
                  <a:pt x="386" y="0"/>
                </a:lnTo>
                <a:lnTo>
                  <a:pt x="376" y="1"/>
                </a:lnTo>
                <a:lnTo>
                  <a:pt x="364" y="3"/>
                </a:lnTo>
                <a:lnTo>
                  <a:pt x="354" y="5"/>
                </a:lnTo>
                <a:lnTo>
                  <a:pt x="343" y="8"/>
                </a:lnTo>
                <a:lnTo>
                  <a:pt x="335" y="12"/>
                </a:lnTo>
                <a:lnTo>
                  <a:pt x="50" y="153"/>
                </a:lnTo>
                <a:lnTo>
                  <a:pt x="50" y="153"/>
                </a:lnTo>
                <a:lnTo>
                  <a:pt x="43" y="156"/>
                </a:lnTo>
                <a:lnTo>
                  <a:pt x="40" y="160"/>
                </a:lnTo>
                <a:lnTo>
                  <a:pt x="40" y="160"/>
                </a:lnTo>
                <a:lnTo>
                  <a:pt x="33" y="164"/>
                </a:lnTo>
                <a:lnTo>
                  <a:pt x="27" y="169"/>
                </a:lnTo>
                <a:lnTo>
                  <a:pt x="21" y="175"/>
                </a:lnTo>
                <a:lnTo>
                  <a:pt x="15" y="182"/>
                </a:lnTo>
                <a:lnTo>
                  <a:pt x="12" y="188"/>
                </a:lnTo>
                <a:lnTo>
                  <a:pt x="7" y="195"/>
                </a:lnTo>
                <a:lnTo>
                  <a:pt x="5" y="204"/>
                </a:lnTo>
                <a:lnTo>
                  <a:pt x="3" y="212"/>
                </a:lnTo>
                <a:lnTo>
                  <a:pt x="3" y="212"/>
                </a:lnTo>
                <a:lnTo>
                  <a:pt x="1" y="222"/>
                </a:lnTo>
                <a:lnTo>
                  <a:pt x="0" y="234"/>
                </a:lnTo>
                <a:lnTo>
                  <a:pt x="3" y="244"/>
                </a:lnTo>
                <a:lnTo>
                  <a:pt x="5" y="255"/>
                </a:lnTo>
                <a:lnTo>
                  <a:pt x="8" y="264"/>
                </a:lnTo>
                <a:lnTo>
                  <a:pt x="14" y="273"/>
                </a:lnTo>
                <a:lnTo>
                  <a:pt x="20" y="281"/>
                </a:lnTo>
                <a:lnTo>
                  <a:pt x="28" y="289"/>
                </a:lnTo>
                <a:lnTo>
                  <a:pt x="28" y="289"/>
                </a:lnTo>
                <a:lnTo>
                  <a:pt x="19" y="299"/>
                </a:lnTo>
                <a:lnTo>
                  <a:pt x="12" y="309"/>
                </a:lnTo>
                <a:lnTo>
                  <a:pt x="6" y="319"/>
                </a:lnTo>
                <a:lnTo>
                  <a:pt x="3" y="332"/>
                </a:lnTo>
                <a:lnTo>
                  <a:pt x="3" y="332"/>
                </a:lnTo>
                <a:lnTo>
                  <a:pt x="1" y="344"/>
                </a:lnTo>
                <a:lnTo>
                  <a:pt x="0" y="354"/>
                </a:lnTo>
                <a:lnTo>
                  <a:pt x="3" y="366"/>
                </a:lnTo>
                <a:lnTo>
                  <a:pt x="5" y="375"/>
                </a:lnTo>
                <a:lnTo>
                  <a:pt x="8" y="386"/>
                </a:lnTo>
                <a:lnTo>
                  <a:pt x="14" y="395"/>
                </a:lnTo>
                <a:lnTo>
                  <a:pt x="20" y="403"/>
                </a:lnTo>
                <a:lnTo>
                  <a:pt x="28" y="410"/>
                </a:lnTo>
                <a:lnTo>
                  <a:pt x="28" y="410"/>
                </a:lnTo>
                <a:lnTo>
                  <a:pt x="19" y="419"/>
                </a:lnTo>
                <a:lnTo>
                  <a:pt x="12" y="430"/>
                </a:lnTo>
                <a:lnTo>
                  <a:pt x="6" y="441"/>
                </a:lnTo>
                <a:lnTo>
                  <a:pt x="3" y="454"/>
                </a:lnTo>
                <a:lnTo>
                  <a:pt x="3" y="454"/>
                </a:lnTo>
                <a:lnTo>
                  <a:pt x="1" y="462"/>
                </a:lnTo>
                <a:lnTo>
                  <a:pt x="0" y="470"/>
                </a:lnTo>
                <a:lnTo>
                  <a:pt x="1" y="478"/>
                </a:lnTo>
                <a:lnTo>
                  <a:pt x="3" y="486"/>
                </a:lnTo>
                <a:lnTo>
                  <a:pt x="4" y="494"/>
                </a:lnTo>
                <a:lnTo>
                  <a:pt x="6" y="501"/>
                </a:lnTo>
                <a:lnTo>
                  <a:pt x="9" y="508"/>
                </a:lnTo>
                <a:lnTo>
                  <a:pt x="14" y="515"/>
                </a:lnTo>
                <a:lnTo>
                  <a:pt x="19" y="521"/>
                </a:lnTo>
                <a:lnTo>
                  <a:pt x="23" y="528"/>
                </a:lnTo>
                <a:lnTo>
                  <a:pt x="29" y="533"/>
                </a:lnTo>
                <a:lnTo>
                  <a:pt x="35" y="537"/>
                </a:lnTo>
                <a:lnTo>
                  <a:pt x="42" y="542"/>
                </a:lnTo>
                <a:lnTo>
                  <a:pt x="49" y="546"/>
                </a:lnTo>
                <a:lnTo>
                  <a:pt x="57" y="549"/>
                </a:lnTo>
                <a:lnTo>
                  <a:pt x="65" y="551"/>
                </a:lnTo>
                <a:lnTo>
                  <a:pt x="65" y="551"/>
                </a:lnTo>
                <a:lnTo>
                  <a:pt x="420" y="625"/>
                </a:lnTo>
                <a:lnTo>
                  <a:pt x="420" y="625"/>
                </a:lnTo>
                <a:lnTo>
                  <a:pt x="426" y="625"/>
                </a:lnTo>
                <a:lnTo>
                  <a:pt x="433" y="623"/>
                </a:lnTo>
                <a:lnTo>
                  <a:pt x="749" y="456"/>
                </a:lnTo>
                <a:lnTo>
                  <a:pt x="749" y="456"/>
                </a:lnTo>
                <a:lnTo>
                  <a:pt x="753" y="454"/>
                </a:lnTo>
                <a:lnTo>
                  <a:pt x="756" y="452"/>
                </a:lnTo>
                <a:lnTo>
                  <a:pt x="758" y="447"/>
                </a:lnTo>
                <a:lnTo>
                  <a:pt x="759" y="443"/>
                </a:lnTo>
                <a:lnTo>
                  <a:pt x="761" y="440"/>
                </a:lnTo>
                <a:lnTo>
                  <a:pt x="761" y="435"/>
                </a:lnTo>
                <a:lnTo>
                  <a:pt x="759" y="431"/>
                </a:lnTo>
                <a:lnTo>
                  <a:pt x="758" y="427"/>
                </a:lnTo>
                <a:lnTo>
                  <a:pt x="758" y="427"/>
                </a:lnTo>
                <a:lnTo>
                  <a:pt x="756" y="423"/>
                </a:lnTo>
                <a:lnTo>
                  <a:pt x="753" y="420"/>
                </a:lnTo>
                <a:lnTo>
                  <a:pt x="749" y="418"/>
                </a:lnTo>
                <a:lnTo>
                  <a:pt x="746" y="416"/>
                </a:lnTo>
                <a:lnTo>
                  <a:pt x="741" y="416"/>
                </a:lnTo>
                <a:lnTo>
                  <a:pt x="737" y="416"/>
                </a:lnTo>
                <a:lnTo>
                  <a:pt x="733" y="416"/>
                </a:lnTo>
                <a:lnTo>
                  <a:pt x="728" y="418"/>
                </a:lnTo>
                <a:lnTo>
                  <a:pt x="418" y="581"/>
                </a:lnTo>
                <a:lnTo>
                  <a:pt x="74" y="507"/>
                </a:lnTo>
                <a:lnTo>
                  <a:pt x="74" y="507"/>
                </a:lnTo>
                <a:lnTo>
                  <a:pt x="67" y="505"/>
                </a:lnTo>
                <a:lnTo>
                  <a:pt x="60" y="501"/>
                </a:lnTo>
                <a:lnTo>
                  <a:pt x="55" y="497"/>
                </a:lnTo>
                <a:lnTo>
                  <a:pt x="50" y="491"/>
                </a:lnTo>
                <a:lnTo>
                  <a:pt x="48" y="485"/>
                </a:lnTo>
                <a:lnTo>
                  <a:pt x="45" y="478"/>
                </a:lnTo>
                <a:lnTo>
                  <a:pt x="44" y="470"/>
                </a:lnTo>
                <a:lnTo>
                  <a:pt x="45" y="463"/>
                </a:lnTo>
                <a:lnTo>
                  <a:pt x="45" y="463"/>
                </a:lnTo>
                <a:lnTo>
                  <a:pt x="48" y="456"/>
                </a:lnTo>
                <a:lnTo>
                  <a:pt x="51" y="449"/>
                </a:lnTo>
                <a:lnTo>
                  <a:pt x="56" y="443"/>
                </a:lnTo>
                <a:lnTo>
                  <a:pt x="62" y="439"/>
                </a:lnTo>
                <a:lnTo>
                  <a:pt x="69" y="437"/>
                </a:lnTo>
                <a:lnTo>
                  <a:pt x="76" y="434"/>
                </a:lnTo>
                <a:lnTo>
                  <a:pt x="83" y="433"/>
                </a:lnTo>
                <a:lnTo>
                  <a:pt x="89" y="434"/>
                </a:lnTo>
                <a:lnTo>
                  <a:pt x="89" y="434"/>
                </a:lnTo>
                <a:lnTo>
                  <a:pt x="418" y="505"/>
                </a:lnTo>
                <a:lnTo>
                  <a:pt x="418" y="505"/>
                </a:lnTo>
                <a:close/>
                <a:moveTo>
                  <a:pt x="399" y="74"/>
                </a:moveTo>
                <a:lnTo>
                  <a:pt x="546" y="103"/>
                </a:lnTo>
                <a:lnTo>
                  <a:pt x="481" y="134"/>
                </a:lnTo>
                <a:lnTo>
                  <a:pt x="334" y="104"/>
                </a:lnTo>
                <a:lnTo>
                  <a:pt x="399" y="7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defTabSz="495285">
              <a:defRPr/>
            </a:pPr>
            <a:endParaRPr lang="fr-FR" sz="1200">
              <a:solidFill>
                <a:srgbClr val="000000"/>
              </a:solidFill>
              <a:latin typeface="Calibri"/>
            </a:endParaRPr>
          </a:p>
        </p:txBody>
      </p:sp>
      <p:sp>
        <p:nvSpPr>
          <p:cNvPr id="89" name="Flèche : chevron 88">
            <a:extLst>
              <a:ext uri="{FF2B5EF4-FFF2-40B4-BE49-F238E27FC236}">
                <a16:creationId xmlns:a16="http://schemas.microsoft.com/office/drawing/2014/main" id="{124F7C3C-F694-49CE-B9F5-7DE7D29D7456}"/>
              </a:ext>
            </a:extLst>
          </p:cNvPr>
          <p:cNvSpPr/>
          <p:nvPr/>
        </p:nvSpPr>
        <p:spPr>
          <a:xfrm>
            <a:off x="7881594" y="3125717"/>
            <a:ext cx="522679" cy="241141"/>
          </a:xfrm>
          <a:prstGeom prst="chevron">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a:solidFill>
                  <a:schemeClr val="tx1"/>
                </a:solidFill>
              </a:rPr>
              <a:t>Répétition générale</a:t>
            </a:r>
          </a:p>
        </p:txBody>
      </p:sp>
      <p:cxnSp>
        <p:nvCxnSpPr>
          <p:cNvPr id="10" name="Connecteur droit 9">
            <a:extLst>
              <a:ext uri="{FF2B5EF4-FFF2-40B4-BE49-F238E27FC236}">
                <a16:creationId xmlns:a16="http://schemas.microsoft.com/office/drawing/2014/main" id="{7AC1EA37-77C1-42CD-BBA9-03432D70F0C8}"/>
              </a:ext>
            </a:extLst>
          </p:cNvPr>
          <p:cNvCxnSpPr>
            <a:cxnSpLocks/>
            <a:stCxn id="89" idx="0"/>
            <a:endCxn id="21" idx="2"/>
          </p:cNvCxnSpPr>
          <p:nvPr/>
        </p:nvCxnSpPr>
        <p:spPr>
          <a:xfrm flipV="1">
            <a:off x="8142934" y="3076854"/>
            <a:ext cx="0" cy="48863"/>
          </a:xfrm>
          <a:prstGeom prst="line">
            <a:avLst/>
          </a:prstGeom>
        </p:spPr>
        <p:style>
          <a:lnRef idx="1">
            <a:schemeClr val="accent1"/>
          </a:lnRef>
          <a:fillRef idx="0">
            <a:schemeClr val="accent1"/>
          </a:fillRef>
          <a:effectRef idx="0">
            <a:schemeClr val="accent1"/>
          </a:effectRef>
          <a:fontRef idx="minor">
            <a:schemeClr val="tx1"/>
          </a:fontRef>
        </p:style>
      </p:cxnSp>
      <p:sp>
        <p:nvSpPr>
          <p:cNvPr id="90" name="Flèche : chevron 89">
            <a:extLst>
              <a:ext uri="{FF2B5EF4-FFF2-40B4-BE49-F238E27FC236}">
                <a16:creationId xmlns:a16="http://schemas.microsoft.com/office/drawing/2014/main" id="{3F2E9F81-3CB3-4384-B514-F4674C33BB8B}"/>
              </a:ext>
            </a:extLst>
          </p:cNvPr>
          <p:cNvSpPr/>
          <p:nvPr/>
        </p:nvSpPr>
        <p:spPr>
          <a:xfrm>
            <a:off x="7145618" y="2769638"/>
            <a:ext cx="896999" cy="117194"/>
          </a:xfrm>
          <a:prstGeom prst="chevron">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a:solidFill>
                  <a:schemeClr val="tx1"/>
                </a:solidFill>
              </a:rPr>
              <a:t>Répétition solution</a:t>
            </a:r>
          </a:p>
        </p:txBody>
      </p:sp>
      <p:cxnSp>
        <p:nvCxnSpPr>
          <p:cNvPr id="91" name="Connecteur droit 90">
            <a:extLst>
              <a:ext uri="{FF2B5EF4-FFF2-40B4-BE49-F238E27FC236}">
                <a16:creationId xmlns:a16="http://schemas.microsoft.com/office/drawing/2014/main" id="{4D9038F2-6945-44CE-B34B-06CC486B91D0}"/>
              </a:ext>
            </a:extLst>
          </p:cNvPr>
          <p:cNvCxnSpPr>
            <a:cxnSpLocks/>
            <a:stCxn id="90" idx="2"/>
            <a:endCxn id="32" idx="0"/>
          </p:cNvCxnSpPr>
          <p:nvPr/>
        </p:nvCxnSpPr>
        <p:spPr>
          <a:xfrm>
            <a:off x="7594118" y="2886832"/>
            <a:ext cx="407" cy="49345"/>
          </a:xfrm>
          <a:prstGeom prst="line">
            <a:avLst/>
          </a:prstGeom>
        </p:spPr>
        <p:style>
          <a:lnRef idx="1">
            <a:schemeClr val="accent1"/>
          </a:lnRef>
          <a:fillRef idx="0">
            <a:schemeClr val="accent1"/>
          </a:fillRef>
          <a:effectRef idx="0">
            <a:schemeClr val="accent1"/>
          </a:effectRef>
          <a:fontRef idx="minor">
            <a:schemeClr val="tx1"/>
          </a:fontRef>
        </p:style>
      </p:cxnSp>
      <p:sp>
        <p:nvSpPr>
          <p:cNvPr id="44" name="Flèche : pentagone 43">
            <a:extLst>
              <a:ext uri="{FF2B5EF4-FFF2-40B4-BE49-F238E27FC236}">
                <a16:creationId xmlns:a16="http://schemas.microsoft.com/office/drawing/2014/main" id="{B268525D-5D1E-4514-BE6A-5FDDEC15EAEE}"/>
              </a:ext>
            </a:extLst>
          </p:cNvPr>
          <p:cNvSpPr/>
          <p:nvPr/>
        </p:nvSpPr>
        <p:spPr>
          <a:xfrm>
            <a:off x="5971099" y="5210391"/>
            <a:ext cx="643238" cy="413012"/>
          </a:xfrm>
          <a:prstGeom prst="homePlate">
            <a:avLst>
              <a:gd name="adj" fmla="val 18353"/>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542">
                <a:solidFill>
                  <a:schemeClr val="tx1"/>
                </a:solidFill>
              </a:rPr>
              <a:t>Demandes de CCP</a:t>
            </a:r>
          </a:p>
        </p:txBody>
      </p:sp>
      <p:sp>
        <p:nvSpPr>
          <p:cNvPr id="45" name="Flèche : chevron 44">
            <a:extLst>
              <a:ext uri="{FF2B5EF4-FFF2-40B4-BE49-F238E27FC236}">
                <a16:creationId xmlns:a16="http://schemas.microsoft.com/office/drawing/2014/main" id="{94CAED52-9429-4B5C-BB9E-BEDCBB1055A5}"/>
              </a:ext>
            </a:extLst>
          </p:cNvPr>
          <p:cNvSpPr/>
          <p:nvPr/>
        </p:nvSpPr>
        <p:spPr>
          <a:xfrm>
            <a:off x="6600508" y="5210391"/>
            <a:ext cx="882086" cy="413012"/>
          </a:xfrm>
          <a:prstGeom prst="chevron">
            <a:avLst>
              <a:gd name="adj" fmla="val 16688"/>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542">
                <a:solidFill>
                  <a:schemeClr val="tx1"/>
                </a:solidFill>
              </a:rPr>
              <a:t>Prise en charge (PEC) dans le SIRH</a:t>
            </a:r>
          </a:p>
        </p:txBody>
      </p:sp>
      <p:sp>
        <p:nvSpPr>
          <p:cNvPr id="46" name="Flèche : chevron 45">
            <a:extLst>
              <a:ext uri="{FF2B5EF4-FFF2-40B4-BE49-F238E27FC236}">
                <a16:creationId xmlns:a16="http://schemas.microsoft.com/office/drawing/2014/main" id="{387AFEF3-F405-47FF-BF79-936C2B8F756E}"/>
              </a:ext>
            </a:extLst>
          </p:cNvPr>
          <p:cNvSpPr/>
          <p:nvPr/>
        </p:nvSpPr>
        <p:spPr>
          <a:xfrm>
            <a:off x="7461465" y="5212944"/>
            <a:ext cx="697567" cy="413012"/>
          </a:xfrm>
          <a:prstGeom prst="chevron">
            <a:avLst>
              <a:gd name="adj" fmla="val 20723"/>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r>
              <a:rPr lang="fr-FR" sz="542">
                <a:solidFill>
                  <a:schemeClr val="tx1"/>
                </a:solidFill>
              </a:rPr>
              <a:t>Fourniture des pièces justificatives au comptable</a:t>
            </a:r>
          </a:p>
        </p:txBody>
      </p:sp>
      <p:sp>
        <p:nvSpPr>
          <p:cNvPr id="47" name="Rectangle 46">
            <a:extLst>
              <a:ext uri="{FF2B5EF4-FFF2-40B4-BE49-F238E27FC236}">
                <a16:creationId xmlns:a16="http://schemas.microsoft.com/office/drawing/2014/main" id="{3BA79CCA-D5AE-4AE4-82AC-6A27D3B23350}"/>
              </a:ext>
            </a:extLst>
          </p:cNvPr>
          <p:cNvSpPr/>
          <p:nvPr/>
        </p:nvSpPr>
        <p:spPr>
          <a:xfrm>
            <a:off x="4611260" y="5924160"/>
            <a:ext cx="400437" cy="208468"/>
          </a:xfrm>
          <a:prstGeom prst="rect">
            <a:avLst/>
          </a:prstGeom>
          <a:pattFill prst="wdUpDiag">
            <a:fgClr>
              <a:srgbClr val="F2F2F2"/>
            </a:fgClr>
            <a:bgClr>
              <a:schemeClr val="bg1"/>
            </a:bgClr>
          </a:patt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75">
              <a:solidFill>
                <a:schemeClr val="tx1"/>
              </a:solidFill>
            </a:endParaRPr>
          </a:p>
        </p:txBody>
      </p:sp>
      <p:sp>
        <p:nvSpPr>
          <p:cNvPr id="48" name="TextBox 7">
            <a:extLst>
              <a:ext uri="{FF2B5EF4-FFF2-40B4-BE49-F238E27FC236}">
                <a16:creationId xmlns:a16="http://schemas.microsoft.com/office/drawing/2014/main" id="{392185CA-0740-4A81-9C58-5152452D4CDC}"/>
              </a:ext>
            </a:extLst>
          </p:cNvPr>
          <p:cNvSpPr txBox="1"/>
          <p:nvPr/>
        </p:nvSpPr>
        <p:spPr>
          <a:xfrm>
            <a:off x="5065311" y="5897660"/>
            <a:ext cx="1720689" cy="242374"/>
          </a:xfrm>
          <a:prstGeom prst="rect">
            <a:avLst/>
          </a:prstGeom>
          <a:noFill/>
        </p:spPr>
        <p:txBody>
          <a:bodyPr wrap="square" rtlCol="0">
            <a:spAutoFit/>
          </a:bodyPr>
          <a:lstStyle/>
          <a:p>
            <a:pPr algn="ctr" defTabSz="742927"/>
            <a:r>
              <a:rPr lang="fr-FR" sz="975">
                <a:latin typeface="Arial"/>
              </a:rPr>
              <a:t>Congés Normandie et Paris</a:t>
            </a:r>
          </a:p>
        </p:txBody>
      </p:sp>
      <p:pic>
        <p:nvPicPr>
          <p:cNvPr id="13" name="Graphique 12" descr="Indicateur avec un remplissage uni">
            <a:extLst>
              <a:ext uri="{FF2B5EF4-FFF2-40B4-BE49-F238E27FC236}">
                <a16:creationId xmlns:a16="http://schemas.microsoft.com/office/drawing/2014/main" id="{64885CDA-4AB7-4E59-AEDA-EC1FBC6F477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850704" y="2655750"/>
            <a:ext cx="186458" cy="186458"/>
          </a:xfrm>
          <a:prstGeom prst="rect">
            <a:avLst/>
          </a:prstGeom>
        </p:spPr>
      </p:pic>
      <p:sp>
        <p:nvSpPr>
          <p:cNvPr id="54" name="Rectangle : coins arrondis 53">
            <a:extLst>
              <a:ext uri="{FF2B5EF4-FFF2-40B4-BE49-F238E27FC236}">
                <a16:creationId xmlns:a16="http://schemas.microsoft.com/office/drawing/2014/main" id="{3A9A208B-E7F6-4FFA-90A2-48F24B7D40FC}"/>
              </a:ext>
            </a:extLst>
          </p:cNvPr>
          <p:cNvSpPr/>
          <p:nvPr/>
        </p:nvSpPr>
        <p:spPr>
          <a:xfrm>
            <a:off x="7970844" y="2650676"/>
            <a:ext cx="897000" cy="1632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83" b="1">
                <a:solidFill>
                  <a:srgbClr val="FF545F"/>
                </a:solidFill>
              </a:rPr>
              <a:t>Go / no go</a:t>
            </a:r>
          </a:p>
        </p:txBody>
      </p:sp>
      <p:sp>
        <p:nvSpPr>
          <p:cNvPr id="14" name="Rectangle : coins arrondis 13">
            <a:extLst>
              <a:ext uri="{FF2B5EF4-FFF2-40B4-BE49-F238E27FC236}">
                <a16:creationId xmlns:a16="http://schemas.microsoft.com/office/drawing/2014/main" id="{CA7B8947-20B7-4786-982C-DEE846073CC5}"/>
              </a:ext>
            </a:extLst>
          </p:cNvPr>
          <p:cNvSpPr/>
          <p:nvPr/>
        </p:nvSpPr>
        <p:spPr>
          <a:xfrm>
            <a:off x="7835207" y="2648901"/>
            <a:ext cx="1016485" cy="189160"/>
          </a:xfrm>
          <a:prstGeom prst="roundRect">
            <a:avLst/>
          </a:prstGeom>
          <a:noFill/>
          <a:ln w="9525">
            <a:solidFill>
              <a:srgbClr val="FF54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sp>
        <p:nvSpPr>
          <p:cNvPr id="51" name="Flèche : chevron 50">
            <a:extLst>
              <a:ext uri="{FF2B5EF4-FFF2-40B4-BE49-F238E27FC236}">
                <a16:creationId xmlns:a16="http://schemas.microsoft.com/office/drawing/2014/main" id="{1F3CD883-B0BD-4B2A-A3B8-42A5510BA574}"/>
              </a:ext>
            </a:extLst>
          </p:cNvPr>
          <p:cNvSpPr/>
          <p:nvPr/>
        </p:nvSpPr>
        <p:spPr>
          <a:xfrm>
            <a:off x="6882136" y="2930620"/>
            <a:ext cx="361073" cy="163402"/>
          </a:xfrm>
          <a:prstGeom prst="chevron">
            <a:avLst>
              <a:gd name="adj" fmla="val 3288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fr-FR" sz="975"/>
          </a:p>
        </p:txBody>
      </p:sp>
      <p:sp>
        <p:nvSpPr>
          <p:cNvPr id="52" name="Flèche : chevron 51">
            <a:extLst>
              <a:ext uri="{FF2B5EF4-FFF2-40B4-BE49-F238E27FC236}">
                <a16:creationId xmlns:a16="http://schemas.microsoft.com/office/drawing/2014/main" id="{F672F16A-C5C9-41FE-8423-30967CE9559A}"/>
              </a:ext>
            </a:extLst>
          </p:cNvPr>
          <p:cNvSpPr/>
          <p:nvPr/>
        </p:nvSpPr>
        <p:spPr>
          <a:xfrm>
            <a:off x="5602824" y="2930620"/>
            <a:ext cx="457209" cy="163402"/>
          </a:xfrm>
          <a:prstGeom prst="chevron">
            <a:avLst>
              <a:gd name="adj" fmla="val 3288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fr-FR" sz="975"/>
          </a:p>
        </p:txBody>
      </p:sp>
      <p:sp>
        <p:nvSpPr>
          <p:cNvPr id="53" name="Flèche : chevron 52">
            <a:extLst>
              <a:ext uri="{FF2B5EF4-FFF2-40B4-BE49-F238E27FC236}">
                <a16:creationId xmlns:a16="http://schemas.microsoft.com/office/drawing/2014/main" id="{CB8473E5-5D88-4ECD-9CB0-020CA3716C2A}"/>
              </a:ext>
            </a:extLst>
          </p:cNvPr>
          <p:cNvSpPr/>
          <p:nvPr/>
        </p:nvSpPr>
        <p:spPr>
          <a:xfrm>
            <a:off x="6092768" y="2930620"/>
            <a:ext cx="361073" cy="163402"/>
          </a:xfrm>
          <a:prstGeom prst="chevron">
            <a:avLst>
              <a:gd name="adj" fmla="val 3288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fr-FR" sz="975"/>
          </a:p>
        </p:txBody>
      </p:sp>
      <p:sp>
        <p:nvSpPr>
          <p:cNvPr id="55" name="Flèche : chevron 54">
            <a:extLst>
              <a:ext uri="{FF2B5EF4-FFF2-40B4-BE49-F238E27FC236}">
                <a16:creationId xmlns:a16="http://schemas.microsoft.com/office/drawing/2014/main" id="{887AA564-40F1-479E-84E3-4EC6E658BF4A}"/>
              </a:ext>
            </a:extLst>
          </p:cNvPr>
          <p:cNvSpPr/>
          <p:nvPr/>
        </p:nvSpPr>
        <p:spPr>
          <a:xfrm>
            <a:off x="4744857" y="2891750"/>
            <a:ext cx="675047" cy="241141"/>
          </a:xfrm>
          <a:prstGeom prst="chevron">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a:solidFill>
                  <a:schemeClr val="tx1"/>
                </a:solidFill>
              </a:rPr>
              <a:t>Tests d’exploitation</a:t>
            </a:r>
          </a:p>
        </p:txBody>
      </p:sp>
      <p:cxnSp>
        <p:nvCxnSpPr>
          <p:cNvPr id="56" name="Connecteur droit 55">
            <a:extLst>
              <a:ext uri="{FF2B5EF4-FFF2-40B4-BE49-F238E27FC236}">
                <a16:creationId xmlns:a16="http://schemas.microsoft.com/office/drawing/2014/main" id="{859DAA9D-F6A1-4B98-B9B1-6BC9EE5A2215}"/>
              </a:ext>
            </a:extLst>
          </p:cNvPr>
          <p:cNvCxnSpPr>
            <a:cxnSpLocks/>
            <a:stCxn id="55" idx="3"/>
            <a:endCxn id="52" idx="1"/>
          </p:cNvCxnSpPr>
          <p:nvPr/>
        </p:nvCxnSpPr>
        <p:spPr>
          <a:xfrm>
            <a:off x="5419904" y="3012321"/>
            <a:ext cx="236660" cy="0"/>
          </a:xfrm>
          <a:prstGeom prst="line">
            <a:avLst/>
          </a:prstGeom>
        </p:spPr>
        <p:style>
          <a:lnRef idx="1">
            <a:schemeClr val="accent1"/>
          </a:lnRef>
          <a:fillRef idx="0">
            <a:schemeClr val="accent1"/>
          </a:fillRef>
          <a:effectRef idx="0">
            <a:schemeClr val="accent1"/>
          </a:effectRef>
          <a:fontRef idx="minor">
            <a:schemeClr val="tx1"/>
          </a:fontRef>
        </p:style>
      </p:cxnSp>
      <p:sp>
        <p:nvSpPr>
          <p:cNvPr id="78" name="Flèche : chevron 77">
            <a:extLst>
              <a:ext uri="{FF2B5EF4-FFF2-40B4-BE49-F238E27FC236}">
                <a16:creationId xmlns:a16="http://schemas.microsoft.com/office/drawing/2014/main" id="{3DF3B7CA-3CA7-42BB-A871-E6B9A99E5258}"/>
              </a:ext>
            </a:extLst>
          </p:cNvPr>
          <p:cNvSpPr/>
          <p:nvPr/>
        </p:nvSpPr>
        <p:spPr>
          <a:xfrm>
            <a:off x="6648891" y="2648435"/>
            <a:ext cx="536820" cy="186458"/>
          </a:xfrm>
          <a:prstGeom prst="chevron">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a:solidFill>
                  <a:schemeClr val="tx1"/>
                </a:solidFill>
              </a:rPr>
              <a:t>Répétition technique</a:t>
            </a:r>
          </a:p>
        </p:txBody>
      </p:sp>
      <p:cxnSp>
        <p:nvCxnSpPr>
          <p:cNvPr id="92" name="Connecteur droit 91">
            <a:extLst>
              <a:ext uri="{FF2B5EF4-FFF2-40B4-BE49-F238E27FC236}">
                <a16:creationId xmlns:a16="http://schemas.microsoft.com/office/drawing/2014/main" id="{CCB11ED1-A4F6-4838-9FDF-79CF05E620B9}"/>
              </a:ext>
            </a:extLst>
          </p:cNvPr>
          <p:cNvCxnSpPr>
            <a:cxnSpLocks/>
            <a:stCxn id="53" idx="3"/>
            <a:endCxn id="78" idx="2"/>
          </p:cNvCxnSpPr>
          <p:nvPr/>
        </p:nvCxnSpPr>
        <p:spPr>
          <a:xfrm flipV="1">
            <a:off x="6453842" y="2834893"/>
            <a:ext cx="463460" cy="177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Connecteur droit 92">
            <a:extLst>
              <a:ext uri="{FF2B5EF4-FFF2-40B4-BE49-F238E27FC236}">
                <a16:creationId xmlns:a16="http://schemas.microsoft.com/office/drawing/2014/main" id="{9F264ACD-1550-4EA3-8CB4-9206A1268D86}"/>
              </a:ext>
            </a:extLst>
          </p:cNvPr>
          <p:cNvCxnSpPr>
            <a:cxnSpLocks/>
            <a:stCxn id="51" idx="0"/>
            <a:endCxn id="78" idx="2"/>
          </p:cNvCxnSpPr>
          <p:nvPr/>
        </p:nvCxnSpPr>
        <p:spPr>
          <a:xfrm flipH="1" flipV="1">
            <a:off x="6917301" y="2834893"/>
            <a:ext cx="118502" cy="9572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45687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97F9FD-F181-4C66-8651-F4D195A3A479}"/>
              </a:ext>
            </a:extLst>
          </p:cNvPr>
          <p:cNvSpPr>
            <a:spLocks noGrp="1"/>
          </p:cNvSpPr>
          <p:nvPr>
            <p:ph type="title"/>
          </p:nvPr>
        </p:nvSpPr>
        <p:spPr>
          <a:xfrm>
            <a:off x="1440116" y="262894"/>
            <a:ext cx="8457922" cy="480000"/>
          </a:xfrm>
        </p:spPr>
        <p:txBody>
          <a:bodyPr/>
          <a:lstStyle/>
          <a:p>
            <a:r>
              <a:rPr lang="fr-FR" sz="2400"/>
              <a:t>Focus sur la période de bascule – T4 2022</a:t>
            </a:r>
          </a:p>
        </p:txBody>
      </p:sp>
      <p:sp>
        <p:nvSpPr>
          <p:cNvPr id="4" name="Espace réservé de la date 3">
            <a:extLst>
              <a:ext uri="{FF2B5EF4-FFF2-40B4-BE49-F238E27FC236}">
                <a16:creationId xmlns:a16="http://schemas.microsoft.com/office/drawing/2014/main" id="{328A37D4-C9BB-402C-9A8B-98535B3358A8}"/>
              </a:ext>
            </a:extLst>
          </p:cNvPr>
          <p:cNvSpPr>
            <a:spLocks noGrp="1"/>
          </p:cNvSpPr>
          <p:nvPr>
            <p:ph type="dt" sz="half" idx="17"/>
          </p:nvPr>
        </p:nvSpPr>
        <p:spPr/>
        <p:txBody>
          <a:bodyPr/>
          <a:lstStyle/>
          <a:p>
            <a:pPr algn="r"/>
            <a:r>
              <a:rPr lang="fr-FR" cap="all"/>
              <a:t>09/11/2021</a:t>
            </a:r>
          </a:p>
        </p:txBody>
      </p:sp>
      <p:sp>
        <p:nvSpPr>
          <p:cNvPr id="6" name="Espace réservé du numéro de diapositive 5">
            <a:extLst>
              <a:ext uri="{FF2B5EF4-FFF2-40B4-BE49-F238E27FC236}">
                <a16:creationId xmlns:a16="http://schemas.microsoft.com/office/drawing/2014/main" id="{D3956435-69BA-4DA9-9875-FB45B9B899B5}"/>
              </a:ext>
            </a:extLst>
          </p:cNvPr>
          <p:cNvSpPr>
            <a:spLocks noGrp="1"/>
          </p:cNvSpPr>
          <p:nvPr>
            <p:ph type="sldNum" sz="quarter" idx="19"/>
          </p:nvPr>
        </p:nvSpPr>
        <p:spPr/>
        <p:txBody>
          <a:bodyPr/>
          <a:lstStyle/>
          <a:p>
            <a:fld id="{733122C9-A0B9-462F-8757-0847AD287B63}" type="slidenum">
              <a:rPr lang="fr-FR" smtClean="0"/>
              <a:pPr/>
              <a:t>27</a:t>
            </a:fld>
            <a:endParaRPr lang="fr-FR"/>
          </a:p>
        </p:txBody>
      </p:sp>
      <p:graphicFrame>
        <p:nvGraphicFramePr>
          <p:cNvPr id="8" name="Tableau 6">
            <a:extLst>
              <a:ext uri="{FF2B5EF4-FFF2-40B4-BE49-F238E27FC236}">
                <a16:creationId xmlns:a16="http://schemas.microsoft.com/office/drawing/2014/main" id="{417C47DB-AC42-459F-BA73-B05E896CD563}"/>
              </a:ext>
            </a:extLst>
          </p:cNvPr>
          <p:cNvGraphicFramePr>
            <a:graphicFrameLocks noGrp="1"/>
          </p:cNvGraphicFramePr>
          <p:nvPr/>
        </p:nvGraphicFramePr>
        <p:xfrm>
          <a:off x="378496" y="1596021"/>
          <a:ext cx="9185943" cy="4297224"/>
        </p:xfrm>
        <a:graphic>
          <a:graphicData uri="http://schemas.openxmlformats.org/drawingml/2006/table">
            <a:tbl>
              <a:tblPr firstRow="1" bandRow="1">
                <a:tableStyleId>{5C22544A-7EE6-4342-B048-85BDC9FD1C3A}</a:tableStyleId>
              </a:tblPr>
              <a:tblGrid>
                <a:gridCol w="706611">
                  <a:extLst>
                    <a:ext uri="{9D8B030D-6E8A-4147-A177-3AD203B41FA5}">
                      <a16:colId xmlns:a16="http://schemas.microsoft.com/office/drawing/2014/main" val="1957173183"/>
                    </a:ext>
                  </a:extLst>
                </a:gridCol>
                <a:gridCol w="706611">
                  <a:extLst>
                    <a:ext uri="{9D8B030D-6E8A-4147-A177-3AD203B41FA5}">
                      <a16:colId xmlns:a16="http://schemas.microsoft.com/office/drawing/2014/main" val="1082489212"/>
                    </a:ext>
                  </a:extLst>
                </a:gridCol>
                <a:gridCol w="706611">
                  <a:extLst>
                    <a:ext uri="{9D8B030D-6E8A-4147-A177-3AD203B41FA5}">
                      <a16:colId xmlns:a16="http://schemas.microsoft.com/office/drawing/2014/main" val="1095495158"/>
                    </a:ext>
                  </a:extLst>
                </a:gridCol>
                <a:gridCol w="706611">
                  <a:extLst>
                    <a:ext uri="{9D8B030D-6E8A-4147-A177-3AD203B41FA5}">
                      <a16:colId xmlns:a16="http://schemas.microsoft.com/office/drawing/2014/main" val="680749580"/>
                    </a:ext>
                  </a:extLst>
                </a:gridCol>
                <a:gridCol w="706611">
                  <a:extLst>
                    <a:ext uri="{9D8B030D-6E8A-4147-A177-3AD203B41FA5}">
                      <a16:colId xmlns:a16="http://schemas.microsoft.com/office/drawing/2014/main" val="1004310780"/>
                    </a:ext>
                  </a:extLst>
                </a:gridCol>
                <a:gridCol w="706611">
                  <a:extLst>
                    <a:ext uri="{9D8B030D-6E8A-4147-A177-3AD203B41FA5}">
                      <a16:colId xmlns:a16="http://schemas.microsoft.com/office/drawing/2014/main" val="1291170203"/>
                    </a:ext>
                  </a:extLst>
                </a:gridCol>
                <a:gridCol w="706611">
                  <a:extLst>
                    <a:ext uri="{9D8B030D-6E8A-4147-A177-3AD203B41FA5}">
                      <a16:colId xmlns:a16="http://schemas.microsoft.com/office/drawing/2014/main" val="1838039116"/>
                    </a:ext>
                  </a:extLst>
                </a:gridCol>
                <a:gridCol w="706611">
                  <a:extLst>
                    <a:ext uri="{9D8B030D-6E8A-4147-A177-3AD203B41FA5}">
                      <a16:colId xmlns:a16="http://schemas.microsoft.com/office/drawing/2014/main" val="2708321113"/>
                    </a:ext>
                  </a:extLst>
                </a:gridCol>
                <a:gridCol w="706611">
                  <a:extLst>
                    <a:ext uri="{9D8B030D-6E8A-4147-A177-3AD203B41FA5}">
                      <a16:colId xmlns:a16="http://schemas.microsoft.com/office/drawing/2014/main" val="3617683085"/>
                    </a:ext>
                  </a:extLst>
                </a:gridCol>
                <a:gridCol w="706611">
                  <a:extLst>
                    <a:ext uri="{9D8B030D-6E8A-4147-A177-3AD203B41FA5}">
                      <a16:colId xmlns:a16="http://schemas.microsoft.com/office/drawing/2014/main" val="1037373823"/>
                    </a:ext>
                  </a:extLst>
                </a:gridCol>
                <a:gridCol w="706611">
                  <a:extLst>
                    <a:ext uri="{9D8B030D-6E8A-4147-A177-3AD203B41FA5}">
                      <a16:colId xmlns:a16="http://schemas.microsoft.com/office/drawing/2014/main" val="2363325398"/>
                    </a:ext>
                  </a:extLst>
                </a:gridCol>
                <a:gridCol w="706611">
                  <a:extLst>
                    <a:ext uri="{9D8B030D-6E8A-4147-A177-3AD203B41FA5}">
                      <a16:colId xmlns:a16="http://schemas.microsoft.com/office/drawing/2014/main" val="240162591"/>
                    </a:ext>
                  </a:extLst>
                </a:gridCol>
                <a:gridCol w="706611">
                  <a:extLst>
                    <a:ext uri="{9D8B030D-6E8A-4147-A177-3AD203B41FA5}">
                      <a16:colId xmlns:a16="http://schemas.microsoft.com/office/drawing/2014/main" val="2668518051"/>
                    </a:ext>
                  </a:extLst>
                </a:gridCol>
              </a:tblGrid>
              <a:tr h="223408">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800" b="1" kern="1200">
                          <a:solidFill>
                            <a:schemeClr val="bg1"/>
                          </a:solidFill>
                          <a:latin typeface="+mn-lt"/>
                          <a:ea typeface="+mn-ea"/>
                          <a:cs typeface="+mn-cs"/>
                        </a:rPr>
                        <a:t>Octobre</a:t>
                      </a:r>
                    </a:p>
                  </a:txBody>
                  <a:tcPr marL="99060" marR="99060" marT="49530" marB="49530" anchor="ctr">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gridSpan="4">
                  <a:txBody>
                    <a:bodyPr/>
                    <a:lstStyle/>
                    <a:p>
                      <a:pPr algn="ctr"/>
                      <a:r>
                        <a:rPr lang="fr-FR" sz="800" b="1" kern="1200">
                          <a:solidFill>
                            <a:schemeClr val="bg1"/>
                          </a:solidFill>
                          <a:latin typeface="+mn-lt"/>
                          <a:ea typeface="+mn-ea"/>
                          <a:cs typeface="+mn-cs"/>
                        </a:rPr>
                        <a:t>Novembre</a:t>
                      </a:r>
                      <a:endParaRPr lang="fr-FR" sz="1700"/>
                    </a:p>
                  </a:txBody>
                  <a:tcPr marL="99060" marR="99060" marT="49530" marB="49530" anchor="ctr">
                    <a:lnB w="12700" cap="flat" cmpd="sng" algn="ctr">
                      <a:solidFill>
                        <a:schemeClr val="bg1"/>
                      </a:solidFill>
                      <a:prstDash val="solid"/>
                      <a:round/>
                      <a:headEnd type="none" w="med" len="med"/>
                      <a:tailEnd type="none" w="med" len="med"/>
                    </a:lnB>
                    <a:solidFill>
                      <a:srgbClr val="5555C1"/>
                    </a:solidFill>
                  </a:tcPr>
                </a:tc>
                <a:tc hMerge="1">
                  <a:txBody>
                    <a:bodyPr/>
                    <a:lstStyle/>
                    <a:p>
                      <a:endParaRPr lang="fr-FR"/>
                    </a:p>
                  </a:txBody>
                  <a:tcPr/>
                </a:tc>
                <a:tc hMerge="1">
                  <a:txBody>
                    <a:bodyPr/>
                    <a:lstStyle/>
                    <a:p>
                      <a:endParaRPr lang="fr-FR"/>
                    </a:p>
                  </a:txBody>
                  <a:tcPr/>
                </a:tc>
                <a:tc hMerge="1">
                  <a:txBody>
                    <a:bodyPr/>
                    <a:lstStyle/>
                    <a:p>
                      <a:endParaRPr lang="fr-FR"/>
                    </a:p>
                  </a:txBody>
                  <a:tcPr/>
                </a:tc>
                <a:tc gridSpan="5">
                  <a:txBody>
                    <a:bodyPr/>
                    <a:lstStyle/>
                    <a:p>
                      <a:pPr algn="ctr"/>
                      <a:r>
                        <a:rPr lang="fr-FR" sz="800" b="1" kern="1200">
                          <a:solidFill>
                            <a:schemeClr val="bg1"/>
                          </a:solidFill>
                          <a:latin typeface="+mn-lt"/>
                          <a:ea typeface="+mn-ea"/>
                          <a:cs typeface="+mn-cs"/>
                        </a:rPr>
                        <a:t>Décembre</a:t>
                      </a:r>
                      <a:endParaRPr lang="fr-FR" sz="1700"/>
                    </a:p>
                  </a:txBody>
                  <a:tcPr marL="99060" marR="99060" marT="49530" marB="49530" anchor="ctr">
                    <a:lnB w="12700" cap="flat" cmpd="sng" algn="ctr">
                      <a:solidFill>
                        <a:schemeClr val="bg1"/>
                      </a:solidFill>
                      <a:prstDash val="solid"/>
                      <a:round/>
                      <a:headEnd type="none" w="med" len="med"/>
                      <a:tailEnd type="none" w="med" len="med"/>
                    </a:lnB>
                    <a:solidFill>
                      <a:srgbClr val="5555C1"/>
                    </a:solidFill>
                  </a:tcPr>
                </a:tc>
                <a:tc hMerge="1">
                  <a:txBody>
                    <a:bodyPr/>
                    <a:lstStyle/>
                    <a:p>
                      <a:r>
                        <a:rPr lang="fr-FR" sz="800" b="1" kern="1200">
                          <a:solidFill>
                            <a:schemeClr val="bg1"/>
                          </a:solidFill>
                          <a:latin typeface="+mn-lt"/>
                          <a:ea typeface="+mn-ea"/>
                          <a:cs typeface="+mn-cs"/>
                        </a:rPr>
                        <a:t>Décembre</a:t>
                      </a:r>
                      <a:endParaRPr lang="fr-FR"/>
                    </a:p>
                  </a:txBody>
                  <a:tcPr anchor="ctr">
                    <a:lnB w="12700" cap="flat" cmpd="sng" algn="ctr">
                      <a:solidFill>
                        <a:schemeClr val="bg1"/>
                      </a:solidFill>
                      <a:prstDash val="solid"/>
                      <a:round/>
                      <a:headEnd type="none" w="med" len="med"/>
                      <a:tailEnd type="none" w="med" len="med"/>
                    </a:lnB>
                    <a:solidFill>
                      <a:srgbClr val="5555C1"/>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499718389"/>
                  </a:ext>
                </a:extLst>
              </a:tr>
              <a:tr h="223408">
                <a:tc gridSpan="1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800" b="1" kern="1200">
                          <a:solidFill>
                            <a:schemeClr val="bg1"/>
                          </a:solidFill>
                          <a:latin typeface="+mn-lt"/>
                          <a:ea typeface="+mn-ea"/>
                          <a:cs typeface="+mn-cs"/>
                        </a:rPr>
                        <a:t>T4 (PI 19)</a:t>
                      </a:r>
                    </a:p>
                  </a:txBody>
                  <a:tcPr marL="99060" marR="99060" marT="49530" marB="49530" anchor="ctr">
                    <a:lnT w="12700" cap="flat" cmpd="sng" algn="ctr">
                      <a:solidFill>
                        <a:schemeClr val="bg1"/>
                      </a:solidFill>
                      <a:prstDash val="solid"/>
                      <a:round/>
                      <a:headEnd type="none" w="med" len="med"/>
                      <a:tailEnd type="none" w="med" len="med"/>
                    </a:lnT>
                    <a:solidFill>
                      <a:srgbClr val="5555C1"/>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lnT w="12700" cap="flat" cmpd="sng" algn="ctr">
                      <a:solidFill>
                        <a:schemeClr val="bg1"/>
                      </a:solidFill>
                      <a:prstDash val="solid"/>
                      <a:round/>
                      <a:headEnd type="none" w="med" len="med"/>
                      <a:tailEnd type="none" w="med" len="med"/>
                    </a:lnT>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lnT w="12700" cap="flat" cmpd="sng" algn="ctr">
                      <a:solidFill>
                        <a:schemeClr val="bg1"/>
                      </a:solidFill>
                      <a:prstDash val="solid"/>
                      <a:round/>
                      <a:headEnd type="none" w="med" len="med"/>
                      <a:tailEnd type="none" w="med" len="med"/>
                    </a:lnT>
                  </a:tcPr>
                </a:tc>
                <a:tc hMerge="1">
                  <a:txBody>
                    <a:bodyPr/>
                    <a:lstStyle/>
                    <a:p>
                      <a:endParaRPr lang="fr-FR"/>
                    </a:p>
                  </a:txBody>
                  <a:tcPr>
                    <a:lnT w="12700" cap="flat" cmpd="sng" algn="ctr">
                      <a:solidFill>
                        <a:schemeClr val="bg1"/>
                      </a:solidFill>
                      <a:prstDash val="solid"/>
                      <a:round/>
                      <a:headEnd type="none" w="med" len="med"/>
                      <a:tailEnd type="none" w="med" len="med"/>
                    </a:lnT>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567676504"/>
                  </a:ext>
                </a:extLst>
              </a:tr>
              <a:tr h="223408">
                <a:tc>
                  <a:txBody>
                    <a:bodyPr/>
                    <a:lstStyle/>
                    <a:p>
                      <a:pPr algn="ctr" fontAlgn="b"/>
                      <a:r>
                        <a:rPr lang="fr-FR" sz="700" b="1" u="none" strike="noStrike">
                          <a:solidFill>
                            <a:schemeClr val="bg1"/>
                          </a:solidFill>
                          <a:effectLst/>
                        </a:rPr>
                        <a:t>3-oct.</a:t>
                      </a:r>
                    </a:p>
                    <a:p>
                      <a:pPr algn="ctr" fontAlgn="b"/>
                      <a:r>
                        <a:rPr lang="fr-FR" sz="700" b="1" u="none" strike="noStrike">
                          <a:solidFill>
                            <a:schemeClr val="bg1"/>
                          </a:solidFill>
                          <a:effectLst/>
                        </a:rPr>
                        <a:t>9-oct.</a:t>
                      </a:r>
                      <a:endParaRPr lang="fr-FR" sz="700" b="1" i="0" u="none" strike="noStrike">
                        <a:solidFill>
                          <a:schemeClr val="bg1"/>
                        </a:solidFill>
                        <a:effectLst/>
                        <a:latin typeface="Calibri" panose="020F0502020204030204" pitchFamily="34" charset="0"/>
                      </a:endParaRP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10-oct.</a:t>
                      </a:r>
                    </a:p>
                    <a:p>
                      <a:pPr marL="0" algn="ctr" defTabSz="914400" rtl="0" eaLnBrk="1" fontAlgn="b" latinLnBrk="0" hangingPunct="1"/>
                      <a:r>
                        <a:rPr lang="fr-FR" sz="700" b="1" u="none" strike="noStrike" kern="1200">
                          <a:solidFill>
                            <a:schemeClr val="bg1"/>
                          </a:solidFill>
                          <a:effectLst/>
                          <a:latin typeface="+mn-lt"/>
                          <a:ea typeface="+mn-ea"/>
                          <a:cs typeface="+mn-cs"/>
                        </a:rPr>
                        <a:t>16-oct.</a:t>
                      </a: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17-oct.</a:t>
                      </a:r>
                    </a:p>
                    <a:p>
                      <a:pPr marL="0" algn="ctr" defTabSz="914400" rtl="0" eaLnBrk="1" fontAlgn="b" latinLnBrk="0" hangingPunct="1"/>
                      <a:r>
                        <a:rPr lang="fr-FR" sz="700" b="1" u="none" strike="noStrike" kern="1200">
                          <a:solidFill>
                            <a:schemeClr val="bg1"/>
                          </a:solidFill>
                          <a:effectLst/>
                          <a:latin typeface="+mn-lt"/>
                          <a:ea typeface="+mn-ea"/>
                          <a:cs typeface="+mn-cs"/>
                        </a:rPr>
                        <a:t>23-oct.</a:t>
                      </a: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24-oct.</a:t>
                      </a:r>
                    </a:p>
                    <a:p>
                      <a:pPr marL="0" algn="ctr" defTabSz="914400" rtl="0" eaLnBrk="1" fontAlgn="b" latinLnBrk="0" hangingPunct="1"/>
                      <a:r>
                        <a:rPr lang="fr-FR" sz="700" b="1" u="none" strike="noStrike" kern="1200">
                          <a:solidFill>
                            <a:schemeClr val="bg1"/>
                          </a:solidFill>
                          <a:effectLst/>
                          <a:latin typeface="+mn-lt"/>
                          <a:ea typeface="+mn-ea"/>
                          <a:cs typeface="+mn-cs"/>
                        </a:rPr>
                        <a:t>30-oct.</a:t>
                      </a: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31-oct.</a:t>
                      </a:r>
                    </a:p>
                    <a:p>
                      <a:pPr marL="0" algn="ctr" defTabSz="914400" rtl="0" eaLnBrk="1" fontAlgn="b" latinLnBrk="0" hangingPunct="1"/>
                      <a:r>
                        <a:rPr lang="fr-FR" sz="700" b="1" u="none" strike="noStrike" kern="1200">
                          <a:solidFill>
                            <a:schemeClr val="bg1"/>
                          </a:solidFill>
                          <a:effectLst/>
                          <a:latin typeface="+mn-lt"/>
                          <a:ea typeface="+mn-ea"/>
                          <a:cs typeface="+mn-cs"/>
                        </a:rPr>
                        <a:t>6-nov.</a:t>
                      </a: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7-nov.</a:t>
                      </a:r>
                    </a:p>
                    <a:p>
                      <a:pPr marL="0" algn="ctr" defTabSz="914400" rtl="0" eaLnBrk="1" fontAlgn="b" latinLnBrk="0" hangingPunct="1"/>
                      <a:r>
                        <a:rPr lang="fr-FR" sz="700" b="1" u="none" strike="noStrike" kern="1200">
                          <a:solidFill>
                            <a:schemeClr val="bg1"/>
                          </a:solidFill>
                          <a:effectLst/>
                          <a:latin typeface="+mn-lt"/>
                          <a:ea typeface="+mn-ea"/>
                          <a:cs typeface="+mn-cs"/>
                        </a:rPr>
                        <a:t>13-nov.</a:t>
                      </a: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14-nov.</a:t>
                      </a:r>
                    </a:p>
                    <a:p>
                      <a:pPr marL="0" algn="ctr" defTabSz="914400" rtl="0" eaLnBrk="1" fontAlgn="b" latinLnBrk="0" hangingPunct="1"/>
                      <a:r>
                        <a:rPr lang="fr-FR" sz="700" b="1" u="none" strike="noStrike" kern="1200">
                          <a:solidFill>
                            <a:schemeClr val="bg1"/>
                          </a:solidFill>
                          <a:effectLst/>
                          <a:latin typeface="+mn-lt"/>
                          <a:ea typeface="+mn-ea"/>
                          <a:cs typeface="+mn-cs"/>
                        </a:rPr>
                        <a:t>20-nov.</a:t>
                      </a: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21-nov.</a:t>
                      </a:r>
                    </a:p>
                    <a:p>
                      <a:pPr marL="0" algn="ctr" defTabSz="914400" rtl="0" eaLnBrk="1" fontAlgn="b" latinLnBrk="0" hangingPunct="1"/>
                      <a:r>
                        <a:rPr lang="fr-FR" sz="700" b="1" u="none" strike="noStrike" kern="1200">
                          <a:solidFill>
                            <a:schemeClr val="bg1"/>
                          </a:solidFill>
                          <a:effectLst/>
                          <a:latin typeface="+mn-lt"/>
                          <a:ea typeface="+mn-ea"/>
                          <a:cs typeface="+mn-cs"/>
                        </a:rPr>
                        <a:t>27-nov.</a:t>
                      </a: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28-nov.</a:t>
                      </a:r>
                    </a:p>
                    <a:p>
                      <a:pPr marL="0" algn="ctr" defTabSz="914400" rtl="0" eaLnBrk="1" fontAlgn="b" latinLnBrk="0" hangingPunct="1"/>
                      <a:r>
                        <a:rPr lang="fr-FR" sz="700" b="1" u="none" strike="noStrike" kern="1200">
                          <a:solidFill>
                            <a:schemeClr val="bg1"/>
                          </a:solidFill>
                          <a:effectLst/>
                          <a:latin typeface="+mn-lt"/>
                          <a:ea typeface="+mn-ea"/>
                          <a:cs typeface="+mn-cs"/>
                        </a:rPr>
                        <a:t>4-déc.</a:t>
                      </a: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5-déc.</a:t>
                      </a:r>
                    </a:p>
                    <a:p>
                      <a:pPr marL="0" algn="ctr" defTabSz="914400" rtl="0" eaLnBrk="1" fontAlgn="b" latinLnBrk="0" hangingPunct="1"/>
                      <a:r>
                        <a:rPr lang="fr-FR" sz="700" b="1" u="none" strike="noStrike" kern="1200">
                          <a:solidFill>
                            <a:schemeClr val="bg1"/>
                          </a:solidFill>
                          <a:effectLst/>
                          <a:latin typeface="+mn-lt"/>
                          <a:ea typeface="+mn-ea"/>
                          <a:cs typeface="+mn-cs"/>
                        </a:rPr>
                        <a:t>11-déc.</a:t>
                      </a: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12-déc.</a:t>
                      </a:r>
                    </a:p>
                    <a:p>
                      <a:pPr marL="0" algn="ctr" defTabSz="914400" rtl="0" eaLnBrk="1" fontAlgn="b" latinLnBrk="0" hangingPunct="1"/>
                      <a:r>
                        <a:rPr lang="fr-FR" sz="700" b="1" u="none" strike="noStrike" kern="1200">
                          <a:solidFill>
                            <a:schemeClr val="bg1"/>
                          </a:solidFill>
                          <a:effectLst/>
                          <a:latin typeface="+mn-lt"/>
                          <a:ea typeface="+mn-ea"/>
                          <a:cs typeface="+mn-cs"/>
                        </a:rPr>
                        <a:t>18-déc.</a:t>
                      </a: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19-déc.</a:t>
                      </a:r>
                    </a:p>
                    <a:p>
                      <a:pPr marL="0" algn="ctr" defTabSz="914400" rtl="0" eaLnBrk="1" fontAlgn="b" latinLnBrk="0" hangingPunct="1"/>
                      <a:r>
                        <a:rPr lang="fr-FR" sz="700" b="1" u="none" strike="noStrike" kern="1200">
                          <a:solidFill>
                            <a:schemeClr val="bg1"/>
                          </a:solidFill>
                          <a:effectLst/>
                          <a:latin typeface="+mn-lt"/>
                          <a:ea typeface="+mn-ea"/>
                          <a:cs typeface="+mn-cs"/>
                        </a:rPr>
                        <a:t>25-déc.</a:t>
                      </a:r>
                    </a:p>
                  </a:txBody>
                  <a:tcPr marL="2535" marR="2535" marT="2535" marB="0" anchor="ctr">
                    <a:solidFill>
                      <a:srgbClr val="5555C1"/>
                    </a:solidFill>
                  </a:tcPr>
                </a:tc>
                <a:tc>
                  <a:txBody>
                    <a:bodyPr/>
                    <a:lstStyle/>
                    <a:p>
                      <a:pPr marL="0" algn="ctr" defTabSz="914400" rtl="0" eaLnBrk="1" fontAlgn="b" latinLnBrk="0" hangingPunct="1"/>
                      <a:r>
                        <a:rPr lang="fr-FR" sz="700" b="1" u="none" strike="noStrike" kern="1200">
                          <a:solidFill>
                            <a:schemeClr val="bg1"/>
                          </a:solidFill>
                          <a:effectLst/>
                          <a:latin typeface="+mn-lt"/>
                          <a:ea typeface="+mn-ea"/>
                          <a:cs typeface="+mn-cs"/>
                        </a:rPr>
                        <a:t>26-déc.</a:t>
                      </a:r>
                    </a:p>
                    <a:p>
                      <a:pPr marL="0" algn="ctr" defTabSz="914400" rtl="0" eaLnBrk="1" fontAlgn="b" latinLnBrk="0" hangingPunct="1"/>
                      <a:r>
                        <a:rPr lang="fr-FR" sz="700" b="1" u="none" strike="noStrike" kern="1200">
                          <a:solidFill>
                            <a:schemeClr val="bg1"/>
                          </a:solidFill>
                          <a:effectLst/>
                          <a:latin typeface="+mn-lt"/>
                          <a:ea typeface="+mn-ea"/>
                          <a:cs typeface="+mn-cs"/>
                        </a:rPr>
                        <a:t>1-janv.</a:t>
                      </a:r>
                    </a:p>
                  </a:txBody>
                  <a:tcPr marL="2535" marR="2535" marT="2535" marB="0" anchor="ctr">
                    <a:solidFill>
                      <a:srgbClr val="5555C1"/>
                    </a:solidFill>
                  </a:tcPr>
                </a:tc>
                <a:extLst>
                  <a:ext uri="{0D108BD9-81ED-4DB2-BD59-A6C34878D82A}">
                    <a16:rowId xmlns:a16="http://schemas.microsoft.com/office/drawing/2014/main" val="3721613763"/>
                  </a:ext>
                </a:extLst>
              </a:tr>
              <a:tr h="312000">
                <a:tc>
                  <a:txBody>
                    <a:bodyPr/>
                    <a:lstStyle/>
                    <a:p>
                      <a:endParaRPr lang="fr-FR" sz="1300"/>
                    </a:p>
                  </a:txBody>
                  <a:tcPr marL="99060" marR="99060" marT="49530" marB="49530">
                    <a:solidFill>
                      <a:schemeClr val="bg1">
                        <a:lumMod val="95000"/>
                      </a:schemeClr>
                    </a:solidFill>
                  </a:tcPr>
                </a:tc>
                <a:tc>
                  <a:txBody>
                    <a:bodyPr/>
                    <a:lstStyle/>
                    <a:p>
                      <a:endParaRPr lang="fr-FR" sz="1300"/>
                    </a:p>
                  </a:txBody>
                  <a:tcPr marL="99060" marR="99060" marT="49530" marB="49530">
                    <a:solidFill>
                      <a:schemeClr val="bg1">
                        <a:lumMod val="95000"/>
                      </a:schemeClr>
                    </a:solidFill>
                  </a:tcPr>
                </a:tc>
                <a:tc>
                  <a:txBody>
                    <a:bodyPr/>
                    <a:lstStyle/>
                    <a:p>
                      <a:endParaRPr lang="fr-FR" sz="1300"/>
                    </a:p>
                  </a:txBody>
                  <a:tcPr marL="99060" marR="99060" marT="49530" marB="49530">
                    <a:solidFill>
                      <a:schemeClr val="bg1">
                        <a:lumMod val="95000"/>
                      </a:schemeClr>
                    </a:solidFill>
                  </a:tcPr>
                </a:tc>
                <a:tc>
                  <a:txBody>
                    <a:bodyPr/>
                    <a:lstStyle/>
                    <a:p>
                      <a:endParaRPr lang="fr-FR" sz="1300"/>
                    </a:p>
                  </a:txBody>
                  <a:tcPr marL="99060" marR="99060" marT="49530" marB="49530">
                    <a:solidFill>
                      <a:schemeClr val="bg1">
                        <a:lumMod val="95000"/>
                      </a:schemeClr>
                    </a:solidFill>
                  </a:tcPr>
                </a:tc>
                <a:tc>
                  <a:txBody>
                    <a:bodyPr/>
                    <a:lstStyle/>
                    <a:p>
                      <a:endParaRPr lang="fr-FR" sz="1300"/>
                    </a:p>
                  </a:txBody>
                  <a:tcPr marL="99060" marR="99060" marT="49530" marB="49530">
                    <a:solidFill>
                      <a:schemeClr val="bg1">
                        <a:lumMod val="95000"/>
                      </a:schemeClr>
                    </a:solidFill>
                  </a:tcPr>
                </a:tc>
                <a:tc>
                  <a:txBody>
                    <a:bodyPr/>
                    <a:lstStyle/>
                    <a:p>
                      <a:endParaRPr lang="fr-FR" sz="1300"/>
                    </a:p>
                  </a:txBody>
                  <a:tcPr marL="99060" marR="99060" marT="49530" marB="49530">
                    <a:solidFill>
                      <a:schemeClr val="bg1">
                        <a:lumMod val="95000"/>
                      </a:schemeClr>
                    </a:solidFill>
                  </a:tcPr>
                </a:tc>
                <a:tc>
                  <a:txBody>
                    <a:bodyPr/>
                    <a:lstStyle/>
                    <a:p>
                      <a:endParaRPr lang="fr-FR" sz="1300"/>
                    </a:p>
                  </a:txBody>
                  <a:tcPr marL="99060" marR="99060" marT="49530" marB="49530">
                    <a:solidFill>
                      <a:schemeClr val="bg1">
                        <a:lumMod val="95000"/>
                      </a:schemeClr>
                    </a:solidFill>
                  </a:tcPr>
                </a:tc>
                <a:tc>
                  <a:txBody>
                    <a:bodyPr/>
                    <a:lstStyle/>
                    <a:p>
                      <a:endParaRPr lang="fr-FR" sz="1300"/>
                    </a:p>
                  </a:txBody>
                  <a:tcPr marL="99060" marR="99060" marT="49530" marB="49530">
                    <a:solidFill>
                      <a:schemeClr val="bg1">
                        <a:lumMod val="95000"/>
                      </a:schemeClr>
                    </a:solidFill>
                  </a:tcPr>
                </a:tc>
                <a:tc>
                  <a:txBody>
                    <a:bodyPr/>
                    <a:lstStyle/>
                    <a:p>
                      <a:endParaRPr lang="fr-FR" sz="1300"/>
                    </a:p>
                  </a:txBody>
                  <a:tcPr marL="99060" marR="99060" marT="49530" marB="49530">
                    <a:solidFill>
                      <a:schemeClr val="bg1">
                        <a:lumMod val="95000"/>
                      </a:schemeClr>
                    </a:solidFill>
                  </a:tcPr>
                </a:tc>
                <a:tc>
                  <a:txBody>
                    <a:bodyPr/>
                    <a:lstStyle/>
                    <a:p>
                      <a:endParaRPr lang="fr-FR" sz="1300"/>
                    </a:p>
                  </a:txBody>
                  <a:tcPr marL="99060" marR="99060" marT="49530" marB="49530">
                    <a:solidFill>
                      <a:schemeClr val="bg1">
                        <a:lumMod val="95000"/>
                      </a:schemeClr>
                    </a:solidFill>
                  </a:tcPr>
                </a:tc>
                <a:tc>
                  <a:txBody>
                    <a:bodyPr/>
                    <a:lstStyle/>
                    <a:p>
                      <a:endParaRPr lang="fr-FR" sz="1300"/>
                    </a:p>
                  </a:txBody>
                  <a:tcPr marL="99060" marR="99060" marT="49530" marB="49530">
                    <a:solidFill>
                      <a:schemeClr val="bg1">
                        <a:lumMod val="95000"/>
                      </a:schemeClr>
                    </a:solidFill>
                  </a:tcPr>
                </a:tc>
                <a:tc>
                  <a:txBody>
                    <a:bodyPr/>
                    <a:lstStyle/>
                    <a:p>
                      <a:endParaRPr lang="fr-FR" sz="1300"/>
                    </a:p>
                  </a:txBody>
                  <a:tcPr marL="99060" marR="99060" marT="49530" marB="49530">
                    <a:solidFill>
                      <a:schemeClr val="bg1">
                        <a:lumMod val="95000"/>
                      </a:schemeClr>
                    </a:solidFill>
                  </a:tcPr>
                </a:tc>
                <a:tc>
                  <a:txBody>
                    <a:bodyPr/>
                    <a:lstStyle/>
                    <a:p>
                      <a:endParaRPr lang="fr-FR" sz="200"/>
                    </a:p>
                  </a:txBody>
                  <a:tcPr marL="99060" marR="99060" marT="49530" marB="49530">
                    <a:solidFill>
                      <a:schemeClr val="bg1">
                        <a:lumMod val="95000"/>
                      </a:schemeClr>
                    </a:solidFill>
                  </a:tcPr>
                </a:tc>
                <a:extLst>
                  <a:ext uri="{0D108BD9-81ED-4DB2-BD59-A6C34878D82A}">
                    <a16:rowId xmlns:a16="http://schemas.microsoft.com/office/drawing/2014/main" val="2452770712"/>
                  </a:ext>
                </a:extLst>
              </a:tr>
              <a:tr h="3315000">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tc>
                  <a:txBody>
                    <a:bodyPr/>
                    <a:lstStyle/>
                    <a:p>
                      <a:endParaRPr lang="fr-FR" sz="2000"/>
                    </a:p>
                  </a:txBody>
                  <a:tcPr marL="99060" marR="99060" marT="49530" marB="49530">
                    <a:solidFill>
                      <a:schemeClr val="bg1">
                        <a:lumMod val="95000"/>
                      </a:schemeClr>
                    </a:solidFill>
                  </a:tcPr>
                </a:tc>
                <a:extLst>
                  <a:ext uri="{0D108BD9-81ED-4DB2-BD59-A6C34878D82A}">
                    <a16:rowId xmlns:a16="http://schemas.microsoft.com/office/drawing/2014/main" val="3586019066"/>
                  </a:ext>
                </a:extLst>
              </a:tr>
            </a:tbl>
          </a:graphicData>
        </a:graphic>
      </p:graphicFrame>
      <p:sp>
        <p:nvSpPr>
          <p:cNvPr id="14" name="Rectangle 13">
            <a:extLst>
              <a:ext uri="{FF2B5EF4-FFF2-40B4-BE49-F238E27FC236}">
                <a16:creationId xmlns:a16="http://schemas.microsoft.com/office/drawing/2014/main" id="{1DDED9CB-5964-4AE9-9685-01013BCB3D48}"/>
              </a:ext>
            </a:extLst>
          </p:cNvPr>
          <p:cNvSpPr/>
          <p:nvPr/>
        </p:nvSpPr>
        <p:spPr>
          <a:xfrm>
            <a:off x="3933420" y="2659323"/>
            <a:ext cx="649133" cy="293120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650"/>
          </a:p>
        </p:txBody>
      </p:sp>
      <p:sp>
        <p:nvSpPr>
          <p:cNvPr id="16" name="Rectangle 15">
            <a:extLst>
              <a:ext uri="{FF2B5EF4-FFF2-40B4-BE49-F238E27FC236}">
                <a16:creationId xmlns:a16="http://schemas.microsoft.com/office/drawing/2014/main" id="{CBBE1B37-89FC-444A-96ED-398417EC6295}"/>
              </a:ext>
            </a:extLst>
          </p:cNvPr>
          <p:cNvSpPr/>
          <p:nvPr/>
        </p:nvSpPr>
        <p:spPr>
          <a:xfrm>
            <a:off x="4520967" y="2697697"/>
            <a:ext cx="2325180" cy="2081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67">
                <a:solidFill>
                  <a:schemeClr val="tx1"/>
                </a:solidFill>
              </a:rPr>
              <a:t>Fusion des bases EPP cœur et satellites</a:t>
            </a:r>
          </a:p>
        </p:txBody>
      </p:sp>
      <p:pic>
        <p:nvPicPr>
          <p:cNvPr id="17" name="Graphique 16" descr="Base de données contour">
            <a:extLst>
              <a:ext uri="{FF2B5EF4-FFF2-40B4-BE49-F238E27FC236}">
                <a16:creationId xmlns:a16="http://schemas.microsoft.com/office/drawing/2014/main" id="{10E1B269-1B33-4A71-A67F-5B7C506D800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79684" y="2692027"/>
            <a:ext cx="208103" cy="208103"/>
          </a:xfrm>
          <a:prstGeom prst="rect">
            <a:avLst/>
          </a:prstGeom>
        </p:spPr>
      </p:pic>
      <p:pic>
        <p:nvPicPr>
          <p:cNvPr id="39" name="Graphique 38" descr="Indicateur avec un remplissage uni">
            <a:extLst>
              <a:ext uri="{FF2B5EF4-FFF2-40B4-BE49-F238E27FC236}">
                <a16:creationId xmlns:a16="http://schemas.microsoft.com/office/drawing/2014/main" id="{731EB230-5984-4480-8372-3B57A54A60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009070" y="2646669"/>
            <a:ext cx="186458" cy="186458"/>
          </a:xfrm>
          <a:prstGeom prst="rect">
            <a:avLst/>
          </a:prstGeom>
        </p:spPr>
      </p:pic>
      <p:sp>
        <p:nvSpPr>
          <p:cNvPr id="40" name="Rectangle : coins arrondis 39">
            <a:extLst>
              <a:ext uri="{FF2B5EF4-FFF2-40B4-BE49-F238E27FC236}">
                <a16:creationId xmlns:a16="http://schemas.microsoft.com/office/drawing/2014/main" id="{8D695B52-DA75-480C-B92A-187F40357AF7}"/>
              </a:ext>
            </a:extLst>
          </p:cNvPr>
          <p:cNvSpPr/>
          <p:nvPr/>
        </p:nvSpPr>
        <p:spPr>
          <a:xfrm>
            <a:off x="2129210" y="2641595"/>
            <a:ext cx="897000" cy="1632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83" b="1">
                <a:solidFill>
                  <a:srgbClr val="FF545F"/>
                </a:solidFill>
              </a:rPr>
              <a:t>Go / no go</a:t>
            </a:r>
          </a:p>
        </p:txBody>
      </p:sp>
      <p:sp>
        <p:nvSpPr>
          <p:cNvPr id="41" name="Rectangle : coins arrondis 40">
            <a:extLst>
              <a:ext uri="{FF2B5EF4-FFF2-40B4-BE49-F238E27FC236}">
                <a16:creationId xmlns:a16="http://schemas.microsoft.com/office/drawing/2014/main" id="{8029B618-FAA1-4500-9650-63F2D3E3F0F6}"/>
              </a:ext>
            </a:extLst>
          </p:cNvPr>
          <p:cNvSpPr/>
          <p:nvPr/>
        </p:nvSpPr>
        <p:spPr>
          <a:xfrm>
            <a:off x="1992647" y="2639820"/>
            <a:ext cx="1016485" cy="189160"/>
          </a:xfrm>
          <a:prstGeom prst="roundRect">
            <a:avLst/>
          </a:prstGeom>
          <a:noFill/>
          <a:ln w="9525">
            <a:solidFill>
              <a:srgbClr val="FF54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cxnSp>
        <p:nvCxnSpPr>
          <p:cNvPr id="45" name="Connecteur droit 44">
            <a:extLst>
              <a:ext uri="{FF2B5EF4-FFF2-40B4-BE49-F238E27FC236}">
                <a16:creationId xmlns:a16="http://schemas.microsoft.com/office/drawing/2014/main" id="{1A4C50AD-7188-4FF8-AABD-365BA7416687}"/>
              </a:ext>
            </a:extLst>
          </p:cNvPr>
          <p:cNvCxnSpPr>
            <a:cxnSpLocks/>
            <a:endCxn id="41" idx="2"/>
          </p:cNvCxnSpPr>
          <p:nvPr/>
        </p:nvCxnSpPr>
        <p:spPr>
          <a:xfrm flipV="1">
            <a:off x="2500889" y="2828980"/>
            <a:ext cx="0" cy="3095549"/>
          </a:xfrm>
          <a:prstGeom prst="line">
            <a:avLst/>
          </a:prstGeom>
          <a:ln>
            <a:solidFill>
              <a:srgbClr val="FF545F"/>
            </a:solidFill>
          </a:ln>
        </p:spPr>
        <p:style>
          <a:lnRef idx="1">
            <a:schemeClr val="accent1"/>
          </a:lnRef>
          <a:fillRef idx="0">
            <a:schemeClr val="accent1"/>
          </a:fillRef>
          <a:effectRef idx="0">
            <a:schemeClr val="accent1"/>
          </a:effectRef>
          <a:fontRef idx="minor">
            <a:schemeClr val="tx1"/>
          </a:fontRef>
        </p:style>
      </p:cxnSp>
      <p:sp>
        <p:nvSpPr>
          <p:cNvPr id="13" name="ZoneTexte 12">
            <a:extLst>
              <a:ext uri="{FF2B5EF4-FFF2-40B4-BE49-F238E27FC236}">
                <a16:creationId xmlns:a16="http://schemas.microsoft.com/office/drawing/2014/main" id="{DF331526-67E9-4503-9A51-979AFA6F5715}"/>
              </a:ext>
            </a:extLst>
          </p:cNvPr>
          <p:cNvSpPr txBox="1"/>
          <p:nvPr/>
        </p:nvSpPr>
        <p:spPr>
          <a:xfrm>
            <a:off x="3415318" y="5591103"/>
            <a:ext cx="1658310" cy="325602"/>
          </a:xfrm>
          <a:prstGeom prst="rect">
            <a:avLst/>
          </a:prstGeom>
          <a:noFill/>
        </p:spPr>
        <p:txBody>
          <a:bodyPr wrap="square" rtlCol="0">
            <a:spAutoFit/>
          </a:bodyPr>
          <a:lstStyle/>
          <a:p>
            <a:pPr algn="ctr"/>
            <a:r>
              <a:rPr lang="fr-FR" sz="758" b="1">
                <a:solidFill>
                  <a:schemeClr val="accent1"/>
                </a:solidFill>
              </a:rPr>
              <a:t>Semaine de fusion identifiée : semaine du 07/11 </a:t>
            </a:r>
          </a:p>
        </p:txBody>
      </p:sp>
      <p:sp>
        <p:nvSpPr>
          <p:cNvPr id="15" name="Flèche : chevron 14">
            <a:extLst>
              <a:ext uri="{FF2B5EF4-FFF2-40B4-BE49-F238E27FC236}">
                <a16:creationId xmlns:a16="http://schemas.microsoft.com/office/drawing/2014/main" id="{5AFA0DBF-9F1B-4D93-A9CF-0C3BF6E031AC}"/>
              </a:ext>
            </a:extLst>
          </p:cNvPr>
          <p:cNvSpPr/>
          <p:nvPr/>
        </p:nvSpPr>
        <p:spPr>
          <a:xfrm>
            <a:off x="2624826" y="2882862"/>
            <a:ext cx="408643" cy="194267"/>
          </a:xfrm>
          <a:prstGeom prst="chevron">
            <a:avLst>
              <a:gd name="adj" fmla="val 3288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fr-FR" sz="867"/>
          </a:p>
        </p:txBody>
      </p:sp>
      <p:sp>
        <p:nvSpPr>
          <p:cNvPr id="18" name="Flèche : pentagone 17">
            <a:extLst>
              <a:ext uri="{FF2B5EF4-FFF2-40B4-BE49-F238E27FC236}">
                <a16:creationId xmlns:a16="http://schemas.microsoft.com/office/drawing/2014/main" id="{A70734EE-11C7-401E-9E54-6B9C3D85D195}"/>
              </a:ext>
            </a:extLst>
          </p:cNvPr>
          <p:cNvSpPr/>
          <p:nvPr/>
        </p:nvSpPr>
        <p:spPr>
          <a:xfrm>
            <a:off x="475440" y="3671892"/>
            <a:ext cx="2850232" cy="241141"/>
          </a:xfrm>
          <a:prstGeom prst="homePlate">
            <a:avLst>
              <a:gd name="adj" fmla="val 37167"/>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8">
                <a:solidFill>
                  <a:schemeClr val="tx1"/>
                </a:solidFill>
              </a:rPr>
              <a:t>Saisies GA-Paie production (Agora puis </a:t>
            </a:r>
            <a:r>
              <a:rPr lang="fr-FR" sz="758" err="1">
                <a:solidFill>
                  <a:schemeClr val="tx1"/>
                </a:solidFill>
              </a:rPr>
              <a:t>RenoiRH</a:t>
            </a:r>
            <a:r>
              <a:rPr lang="fr-FR" sz="758">
                <a:solidFill>
                  <a:schemeClr val="tx1"/>
                </a:solidFill>
              </a:rPr>
              <a:t>)</a:t>
            </a:r>
          </a:p>
        </p:txBody>
      </p:sp>
      <p:sp>
        <p:nvSpPr>
          <p:cNvPr id="19" name="Flèche : pentagone 18">
            <a:extLst>
              <a:ext uri="{FF2B5EF4-FFF2-40B4-BE49-F238E27FC236}">
                <a16:creationId xmlns:a16="http://schemas.microsoft.com/office/drawing/2014/main" id="{E17D17C2-7D15-4DEA-BC25-0F91F12E9097}"/>
              </a:ext>
            </a:extLst>
          </p:cNvPr>
          <p:cNvSpPr/>
          <p:nvPr/>
        </p:nvSpPr>
        <p:spPr>
          <a:xfrm>
            <a:off x="882191" y="3991342"/>
            <a:ext cx="1757033" cy="290034"/>
          </a:xfrm>
          <a:prstGeom prst="homePlate">
            <a:avLst>
              <a:gd name="adj" fmla="val 37167"/>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8">
                <a:solidFill>
                  <a:schemeClr val="tx1"/>
                </a:solidFill>
              </a:rPr>
              <a:t>Extraction / transformation + injection des données</a:t>
            </a:r>
          </a:p>
        </p:txBody>
      </p:sp>
      <p:sp>
        <p:nvSpPr>
          <p:cNvPr id="20" name="Flèche : chevron 19">
            <a:extLst>
              <a:ext uri="{FF2B5EF4-FFF2-40B4-BE49-F238E27FC236}">
                <a16:creationId xmlns:a16="http://schemas.microsoft.com/office/drawing/2014/main" id="{FF253B3C-BECB-45D9-9845-D0D0ADE1D8C4}"/>
              </a:ext>
            </a:extLst>
          </p:cNvPr>
          <p:cNvSpPr/>
          <p:nvPr/>
        </p:nvSpPr>
        <p:spPr>
          <a:xfrm>
            <a:off x="3498445" y="3668012"/>
            <a:ext cx="1201099" cy="228605"/>
          </a:xfrm>
          <a:prstGeom prst="chevron">
            <a:avLst>
              <a:gd name="adj" fmla="val 32888"/>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542">
                <a:solidFill>
                  <a:schemeClr val="tx1"/>
                </a:solidFill>
              </a:rPr>
              <a:t>Saisies GA-Paie production (Agora puis </a:t>
            </a:r>
            <a:r>
              <a:rPr lang="fr-FR" sz="542" err="1">
                <a:solidFill>
                  <a:schemeClr val="tx1"/>
                </a:solidFill>
              </a:rPr>
              <a:t>RenoiRH</a:t>
            </a:r>
            <a:r>
              <a:rPr lang="fr-FR" sz="542">
                <a:solidFill>
                  <a:schemeClr val="tx1"/>
                </a:solidFill>
              </a:rPr>
              <a:t>)</a:t>
            </a:r>
          </a:p>
        </p:txBody>
      </p:sp>
      <p:sp>
        <p:nvSpPr>
          <p:cNvPr id="21" name="Flèche : chevron 20">
            <a:extLst>
              <a:ext uri="{FF2B5EF4-FFF2-40B4-BE49-F238E27FC236}">
                <a16:creationId xmlns:a16="http://schemas.microsoft.com/office/drawing/2014/main" id="{623DF67C-2C39-4637-98D0-8F94B975B99F}"/>
              </a:ext>
            </a:extLst>
          </p:cNvPr>
          <p:cNvSpPr/>
          <p:nvPr/>
        </p:nvSpPr>
        <p:spPr>
          <a:xfrm>
            <a:off x="2682126" y="4002277"/>
            <a:ext cx="652605" cy="274957"/>
          </a:xfrm>
          <a:prstGeom prst="chevron">
            <a:avLst>
              <a:gd name="adj" fmla="val 32888"/>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542">
                <a:solidFill>
                  <a:schemeClr val="tx1"/>
                </a:solidFill>
              </a:rPr>
              <a:t>Vérifications (intervention gestionnaires)</a:t>
            </a:r>
          </a:p>
        </p:txBody>
      </p:sp>
      <p:sp>
        <p:nvSpPr>
          <p:cNvPr id="22" name="Flèche : chevron 21">
            <a:extLst>
              <a:ext uri="{FF2B5EF4-FFF2-40B4-BE49-F238E27FC236}">
                <a16:creationId xmlns:a16="http://schemas.microsoft.com/office/drawing/2014/main" id="{1BE13967-1494-4921-8692-2C496EEC52DA}"/>
              </a:ext>
            </a:extLst>
          </p:cNvPr>
          <p:cNvSpPr/>
          <p:nvPr/>
        </p:nvSpPr>
        <p:spPr>
          <a:xfrm>
            <a:off x="4545796" y="3979499"/>
            <a:ext cx="1137537" cy="274957"/>
          </a:xfrm>
          <a:prstGeom prst="chevron">
            <a:avLst>
              <a:gd name="adj" fmla="val 32888"/>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542">
                <a:solidFill>
                  <a:schemeClr val="tx1"/>
                </a:solidFill>
              </a:rPr>
              <a:t>Extraction / transformation + injection des données</a:t>
            </a:r>
          </a:p>
        </p:txBody>
      </p:sp>
      <p:sp>
        <p:nvSpPr>
          <p:cNvPr id="23" name="Flèche : chevron 22">
            <a:extLst>
              <a:ext uri="{FF2B5EF4-FFF2-40B4-BE49-F238E27FC236}">
                <a16:creationId xmlns:a16="http://schemas.microsoft.com/office/drawing/2014/main" id="{4519C317-6614-47EB-AD7A-71681D1D6BC8}"/>
              </a:ext>
            </a:extLst>
          </p:cNvPr>
          <p:cNvSpPr/>
          <p:nvPr/>
        </p:nvSpPr>
        <p:spPr>
          <a:xfrm>
            <a:off x="5807745" y="3985860"/>
            <a:ext cx="652605" cy="274957"/>
          </a:xfrm>
          <a:prstGeom prst="chevron">
            <a:avLst>
              <a:gd name="adj" fmla="val 32888"/>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542">
                <a:solidFill>
                  <a:schemeClr val="tx1"/>
                </a:solidFill>
              </a:rPr>
              <a:t>Vérifications (intervention gestionnaires)</a:t>
            </a:r>
          </a:p>
        </p:txBody>
      </p:sp>
      <p:sp>
        <p:nvSpPr>
          <p:cNvPr id="24" name="Flèche : chevron 23">
            <a:extLst>
              <a:ext uri="{FF2B5EF4-FFF2-40B4-BE49-F238E27FC236}">
                <a16:creationId xmlns:a16="http://schemas.microsoft.com/office/drawing/2014/main" id="{F32CFACC-FD66-40D2-B224-6F3011312331}"/>
              </a:ext>
            </a:extLst>
          </p:cNvPr>
          <p:cNvSpPr/>
          <p:nvPr/>
        </p:nvSpPr>
        <p:spPr>
          <a:xfrm>
            <a:off x="6554904" y="3668012"/>
            <a:ext cx="2245793" cy="228605"/>
          </a:xfrm>
          <a:prstGeom prst="chevron">
            <a:avLst>
              <a:gd name="adj" fmla="val 32888"/>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a:solidFill>
                  <a:schemeClr val="tx1"/>
                </a:solidFill>
              </a:rPr>
              <a:t>Saisies GA-Paie production (Agora puis </a:t>
            </a:r>
            <a:r>
              <a:rPr lang="fr-FR" sz="758" err="1">
                <a:solidFill>
                  <a:schemeClr val="tx1"/>
                </a:solidFill>
              </a:rPr>
              <a:t>RenoiRH</a:t>
            </a:r>
            <a:r>
              <a:rPr lang="fr-FR" sz="758">
                <a:solidFill>
                  <a:schemeClr val="tx1"/>
                </a:solidFill>
              </a:rPr>
              <a:t>)</a:t>
            </a:r>
          </a:p>
        </p:txBody>
      </p:sp>
      <p:sp>
        <p:nvSpPr>
          <p:cNvPr id="25" name="Arrow: Pentagon 8">
            <a:extLst>
              <a:ext uri="{FF2B5EF4-FFF2-40B4-BE49-F238E27FC236}">
                <a16:creationId xmlns:a16="http://schemas.microsoft.com/office/drawing/2014/main" id="{75711BB5-0533-4748-96B8-A09102DAA7C0}"/>
              </a:ext>
            </a:extLst>
          </p:cNvPr>
          <p:cNvSpPr/>
          <p:nvPr/>
        </p:nvSpPr>
        <p:spPr>
          <a:xfrm>
            <a:off x="6390289" y="4540709"/>
            <a:ext cx="538157" cy="147583"/>
          </a:xfrm>
          <a:prstGeom prst="homePlate">
            <a:avLst>
              <a:gd name="adj" fmla="val 50000"/>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42927"/>
            <a:endParaRPr lang="fr-FR" sz="867">
              <a:solidFill>
                <a:schemeClr val="bg1"/>
              </a:solidFill>
            </a:endParaRPr>
          </a:p>
        </p:txBody>
      </p:sp>
      <p:sp>
        <p:nvSpPr>
          <p:cNvPr id="26" name="TextBox 9">
            <a:extLst>
              <a:ext uri="{FF2B5EF4-FFF2-40B4-BE49-F238E27FC236}">
                <a16:creationId xmlns:a16="http://schemas.microsoft.com/office/drawing/2014/main" id="{E71BD02E-4FDD-4D65-A2C1-B979558BDF86}"/>
              </a:ext>
            </a:extLst>
          </p:cNvPr>
          <p:cNvSpPr txBox="1"/>
          <p:nvPr/>
        </p:nvSpPr>
        <p:spPr>
          <a:xfrm>
            <a:off x="6900838" y="4497802"/>
            <a:ext cx="2422333" cy="225767"/>
          </a:xfrm>
          <a:prstGeom prst="rect">
            <a:avLst/>
          </a:prstGeom>
          <a:noFill/>
        </p:spPr>
        <p:txBody>
          <a:bodyPr wrap="square" rtlCol="0">
            <a:spAutoFit/>
          </a:bodyPr>
          <a:lstStyle/>
          <a:p>
            <a:pPr defTabSz="742927"/>
            <a:r>
              <a:rPr lang="fr-FR" sz="867"/>
              <a:t>Elections professionnelles (collège unifié)</a:t>
            </a:r>
          </a:p>
        </p:txBody>
      </p:sp>
      <p:sp>
        <p:nvSpPr>
          <p:cNvPr id="27" name="Losange 26">
            <a:extLst>
              <a:ext uri="{FF2B5EF4-FFF2-40B4-BE49-F238E27FC236}">
                <a16:creationId xmlns:a16="http://schemas.microsoft.com/office/drawing/2014/main" id="{F08A2019-574E-441B-BF21-C5F2B0866D24}"/>
              </a:ext>
            </a:extLst>
          </p:cNvPr>
          <p:cNvSpPr/>
          <p:nvPr/>
        </p:nvSpPr>
        <p:spPr>
          <a:xfrm>
            <a:off x="3530883" y="4902679"/>
            <a:ext cx="156000" cy="1560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867" b="1"/>
          </a:p>
        </p:txBody>
      </p:sp>
      <p:sp>
        <p:nvSpPr>
          <p:cNvPr id="28" name="ZoneTexte 27">
            <a:extLst>
              <a:ext uri="{FF2B5EF4-FFF2-40B4-BE49-F238E27FC236}">
                <a16:creationId xmlns:a16="http://schemas.microsoft.com/office/drawing/2014/main" id="{EC4A8129-B283-4260-8C41-B9307C917AB0}"/>
              </a:ext>
            </a:extLst>
          </p:cNvPr>
          <p:cNvSpPr txBox="1"/>
          <p:nvPr/>
        </p:nvSpPr>
        <p:spPr>
          <a:xfrm>
            <a:off x="1617990" y="4802045"/>
            <a:ext cx="1726660" cy="359201"/>
          </a:xfrm>
          <a:prstGeom prst="rect">
            <a:avLst/>
          </a:prstGeom>
          <a:noFill/>
        </p:spPr>
        <p:txBody>
          <a:bodyPr wrap="square">
            <a:spAutoFit/>
          </a:bodyPr>
          <a:lstStyle/>
          <a:p>
            <a:pPr algn="r"/>
            <a:r>
              <a:rPr lang="fr-FR" sz="867"/>
              <a:t>Dernier flux d’alimentation ADAM : </a:t>
            </a:r>
            <a:r>
              <a:rPr lang="fr-FR" sz="867" b="1"/>
              <a:t>1</a:t>
            </a:r>
            <a:r>
              <a:rPr lang="fr-FR" sz="867" b="1" baseline="30000"/>
              <a:t>er</a:t>
            </a:r>
            <a:r>
              <a:rPr lang="fr-FR" sz="867" b="1"/>
              <a:t> nov.</a:t>
            </a:r>
          </a:p>
        </p:txBody>
      </p:sp>
      <p:sp>
        <p:nvSpPr>
          <p:cNvPr id="29" name="Arrow: Pentagon 10">
            <a:extLst>
              <a:ext uri="{FF2B5EF4-FFF2-40B4-BE49-F238E27FC236}">
                <a16:creationId xmlns:a16="http://schemas.microsoft.com/office/drawing/2014/main" id="{8CFB5C39-C378-48EA-8979-F12419AD8846}"/>
              </a:ext>
            </a:extLst>
          </p:cNvPr>
          <p:cNvSpPr/>
          <p:nvPr/>
        </p:nvSpPr>
        <p:spPr>
          <a:xfrm>
            <a:off x="548120" y="4540708"/>
            <a:ext cx="5712653" cy="165799"/>
          </a:xfrm>
          <a:prstGeom prst="homePlat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42927"/>
            <a:r>
              <a:rPr lang="fr-FR" sz="867">
                <a:solidFill>
                  <a:schemeClr val="bg1"/>
                </a:solidFill>
              </a:rPr>
              <a:t>Constitution de la base des électeurs</a:t>
            </a:r>
          </a:p>
        </p:txBody>
      </p:sp>
      <p:sp>
        <p:nvSpPr>
          <p:cNvPr id="30" name="Flèche : chevron 29">
            <a:extLst>
              <a:ext uri="{FF2B5EF4-FFF2-40B4-BE49-F238E27FC236}">
                <a16:creationId xmlns:a16="http://schemas.microsoft.com/office/drawing/2014/main" id="{DD728EC7-D297-4BF8-8DB1-320AF4314764}"/>
              </a:ext>
            </a:extLst>
          </p:cNvPr>
          <p:cNvSpPr/>
          <p:nvPr/>
        </p:nvSpPr>
        <p:spPr>
          <a:xfrm>
            <a:off x="516807" y="5278574"/>
            <a:ext cx="2663549" cy="263353"/>
          </a:xfrm>
          <a:prstGeom prst="chevron">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67">
                <a:solidFill>
                  <a:schemeClr val="tx1"/>
                </a:solidFill>
              </a:rPr>
              <a:t>Fourniture des pièces justificatives au comptable</a:t>
            </a:r>
          </a:p>
        </p:txBody>
      </p:sp>
      <p:pic>
        <p:nvPicPr>
          <p:cNvPr id="31" name="Graphique 30" descr="Clé avec un remplissage uni">
            <a:extLst>
              <a:ext uri="{FF2B5EF4-FFF2-40B4-BE49-F238E27FC236}">
                <a16:creationId xmlns:a16="http://schemas.microsoft.com/office/drawing/2014/main" id="{591FBAEF-16A6-44F1-9930-9873E56C405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118949" y="2984346"/>
            <a:ext cx="266736" cy="266736"/>
          </a:xfrm>
          <a:prstGeom prst="rect">
            <a:avLst/>
          </a:prstGeom>
        </p:spPr>
      </p:pic>
      <p:sp>
        <p:nvSpPr>
          <p:cNvPr id="32" name="Rectangle 31">
            <a:extLst>
              <a:ext uri="{FF2B5EF4-FFF2-40B4-BE49-F238E27FC236}">
                <a16:creationId xmlns:a16="http://schemas.microsoft.com/office/drawing/2014/main" id="{495A54BF-368F-4B98-B117-354BE9A82FD3}"/>
              </a:ext>
            </a:extLst>
          </p:cNvPr>
          <p:cNvSpPr/>
          <p:nvPr/>
        </p:nvSpPr>
        <p:spPr>
          <a:xfrm>
            <a:off x="4476614" y="3055951"/>
            <a:ext cx="2543236" cy="218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67">
                <a:solidFill>
                  <a:schemeClr val="tx1"/>
                </a:solidFill>
              </a:rPr>
              <a:t>Transformation des données des cœurs : SIRHEN et Agape uniquement pour les satellites</a:t>
            </a:r>
          </a:p>
        </p:txBody>
      </p:sp>
      <p:sp>
        <p:nvSpPr>
          <p:cNvPr id="33" name="Rectangle 32">
            <a:extLst>
              <a:ext uri="{FF2B5EF4-FFF2-40B4-BE49-F238E27FC236}">
                <a16:creationId xmlns:a16="http://schemas.microsoft.com/office/drawing/2014/main" id="{0FA5BC34-2004-4B17-8C69-60787ADAD671}"/>
              </a:ext>
            </a:extLst>
          </p:cNvPr>
          <p:cNvSpPr/>
          <p:nvPr/>
        </p:nvSpPr>
        <p:spPr>
          <a:xfrm>
            <a:off x="2348307" y="3168061"/>
            <a:ext cx="888795" cy="353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67">
                <a:solidFill>
                  <a:schemeClr val="tx1"/>
                </a:solidFill>
              </a:rPr>
              <a:t>Répétition générale</a:t>
            </a:r>
          </a:p>
        </p:txBody>
      </p:sp>
      <p:cxnSp>
        <p:nvCxnSpPr>
          <p:cNvPr id="34" name="Connecteur droit 33">
            <a:extLst>
              <a:ext uri="{FF2B5EF4-FFF2-40B4-BE49-F238E27FC236}">
                <a16:creationId xmlns:a16="http://schemas.microsoft.com/office/drawing/2014/main" id="{B72CCA40-2237-49CD-A58B-1090E65AAE4D}"/>
              </a:ext>
            </a:extLst>
          </p:cNvPr>
          <p:cNvCxnSpPr>
            <a:cxnSpLocks/>
            <a:stCxn id="15" idx="2"/>
            <a:endCxn id="33" idx="0"/>
          </p:cNvCxnSpPr>
          <p:nvPr/>
        </p:nvCxnSpPr>
        <p:spPr>
          <a:xfrm flipH="1">
            <a:off x="2792704" y="3077128"/>
            <a:ext cx="4498" cy="90933"/>
          </a:xfrm>
          <a:prstGeom prst="line">
            <a:avLst/>
          </a:prstGeom>
        </p:spPr>
        <p:style>
          <a:lnRef idx="1">
            <a:schemeClr val="accent1"/>
          </a:lnRef>
          <a:fillRef idx="0">
            <a:schemeClr val="accent1"/>
          </a:fillRef>
          <a:effectRef idx="0">
            <a:schemeClr val="accent1"/>
          </a:effectRef>
          <a:fontRef idx="minor">
            <a:schemeClr val="tx1"/>
          </a:fontRef>
        </p:style>
      </p:cxnSp>
      <p:sp>
        <p:nvSpPr>
          <p:cNvPr id="35" name="Flèche : pentagone 34">
            <a:extLst>
              <a:ext uri="{FF2B5EF4-FFF2-40B4-BE49-F238E27FC236}">
                <a16:creationId xmlns:a16="http://schemas.microsoft.com/office/drawing/2014/main" id="{46C1E7EE-BB2C-40D8-BF51-99158F9F674E}"/>
              </a:ext>
            </a:extLst>
          </p:cNvPr>
          <p:cNvSpPr/>
          <p:nvPr/>
        </p:nvSpPr>
        <p:spPr>
          <a:xfrm>
            <a:off x="387291" y="3626685"/>
            <a:ext cx="3068252" cy="762879"/>
          </a:xfrm>
          <a:prstGeom prst="homePlate">
            <a:avLst>
              <a:gd name="adj" fmla="val 26194"/>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67"/>
          </a:p>
        </p:txBody>
      </p:sp>
      <p:sp>
        <p:nvSpPr>
          <p:cNvPr id="36" name="Flèche : chevron 35">
            <a:extLst>
              <a:ext uri="{FF2B5EF4-FFF2-40B4-BE49-F238E27FC236}">
                <a16:creationId xmlns:a16="http://schemas.microsoft.com/office/drawing/2014/main" id="{D4201D3C-3A95-48D5-81CD-FB713107AF4D}"/>
              </a:ext>
            </a:extLst>
          </p:cNvPr>
          <p:cNvSpPr/>
          <p:nvPr/>
        </p:nvSpPr>
        <p:spPr>
          <a:xfrm>
            <a:off x="3377633" y="3634966"/>
            <a:ext cx="6178559" cy="738181"/>
          </a:xfrm>
          <a:prstGeom prst="chevron">
            <a:avLst>
              <a:gd name="adj" fmla="val 27017"/>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67"/>
          </a:p>
        </p:txBody>
      </p:sp>
      <p:sp>
        <p:nvSpPr>
          <p:cNvPr id="37" name="ZoneTexte 36">
            <a:extLst>
              <a:ext uri="{FF2B5EF4-FFF2-40B4-BE49-F238E27FC236}">
                <a16:creationId xmlns:a16="http://schemas.microsoft.com/office/drawing/2014/main" id="{9A4DFADD-0B7E-4D8E-920B-AF9B9872DE34}"/>
              </a:ext>
            </a:extLst>
          </p:cNvPr>
          <p:cNvSpPr txBox="1"/>
          <p:nvPr/>
        </p:nvSpPr>
        <p:spPr>
          <a:xfrm>
            <a:off x="330060" y="3386129"/>
            <a:ext cx="1282036" cy="225767"/>
          </a:xfrm>
          <a:prstGeom prst="rect">
            <a:avLst/>
          </a:prstGeom>
          <a:noFill/>
        </p:spPr>
        <p:txBody>
          <a:bodyPr wrap="square" rtlCol="0">
            <a:spAutoFit/>
          </a:bodyPr>
          <a:lstStyle/>
          <a:p>
            <a:r>
              <a:rPr lang="fr-FR" sz="867" b="1">
                <a:solidFill>
                  <a:srgbClr val="FF8D95"/>
                </a:solidFill>
              </a:rPr>
              <a:t>Répétition 3 </a:t>
            </a:r>
          </a:p>
        </p:txBody>
      </p:sp>
      <p:sp>
        <p:nvSpPr>
          <p:cNvPr id="38" name="ZoneTexte 37">
            <a:extLst>
              <a:ext uri="{FF2B5EF4-FFF2-40B4-BE49-F238E27FC236}">
                <a16:creationId xmlns:a16="http://schemas.microsoft.com/office/drawing/2014/main" id="{9E8C6A14-916F-4066-B719-569E3330B990}"/>
              </a:ext>
            </a:extLst>
          </p:cNvPr>
          <p:cNvSpPr txBox="1"/>
          <p:nvPr/>
        </p:nvSpPr>
        <p:spPr>
          <a:xfrm>
            <a:off x="3344650" y="3376644"/>
            <a:ext cx="1088090" cy="225767"/>
          </a:xfrm>
          <a:prstGeom prst="rect">
            <a:avLst/>
          </a:prstGeom>
          <a:noFill/>
        </p:spPr>
        <p:txBody>
          <a:bodyPr wrap="square" rtlCol="0">
            <a:spAutoFit/>
          </a:bodyPr>
          <a:lstStyle>
            <a:defPPr>
              <a:defRPr lang="fr-FR"/>
            </a:defPPr>
            <a:lvl1pPr>
              <a:defRPr sz="1200" b="1">
                <a:solidFill>
                  <a:srgbClr val="FF8D95"/>
                </a:solidFill>
              </a:defRPr>
            </a:lvl1pPr>
          </a:lstStyle>
          <a:p>
            <a:r>
              <a:rPr lang="fr-FR" sz="867"/>
              <a:t>Bascule</a:t>
            </a:r>
          </a:p>
        </p:txBody>
      </p:sp>
      <p:cxnSp>
        <p:nvCxnSpPr>
          <p:cNvPr id="43" name="Connecteur droit 42">
            <a:extLst>
              <a:ext uri="{FF2B5EF4-FFF2-40B4-BE49-F238E27FC236}">
                <a16:creationId xmlns:a16="http://schemas.microsoft.com/office/drawing/2014/main" id="{99C93506-E488-4FB4-A716-A14C141C2C0E}"/>
              </a:ext>
            </a:extLst>
          </p:cNvPr>
          <p:cNvCxnSpPr>
            <a:cxnSpLocks/>
            <a:stCxn id="28" idx="3"/>
            <a:endCxn id="27" idx="1"/>
          </p:cNvCxnSpPr>
          <p:nvPr/>
        </p:nvCxnSpPr>
        <p:spPr>
          <a:xfrm flipV="1">
            <a:off x="3344650" y="4980679"/>
            <a:ext cx="186233" cy="967"/>
          </a:xfrm>
          <a:prstGeom prst="line">
            <a:avLst/>
          </a:prstGeom>
        </p:spPr>
        <p:style>
          <a:lnRef idx="1">
            <a:schemeClr val="accent1"/>
          </a:lnRef>
          <a:fillRef idx="0">
            <a:schemeClr val="accent1"/>
          </a:fillRef>
          <a:effectRef idx="0">
            <a:schemeClr val="accent1"/>
          </a:effectRef>
          <a:fontRef idx="minor">
            <a:schemeClr val="tx1"/>
          </a:fontRef>
        </p:style>
      </p:cxnSp>
      <p:sp>
        <p:nvSpPr>
          <p:cNvPr id="44" name="Flèche : chevron 43">
            <a:extLst>
              <a:ext uri="{FF2B5EF4-FFF2-40B4-BE49-F238E27FC236}">
                <a16:creationId xmlns:a16="http://schemas.microsoft.com/office/drawing/2014/main" id="{682D03B7-5206-4043-A87E-EE3D567345D9}"/>
              </a:ext>
            </a:extLst>
          </p:cNvPr>
          <p:cNvSpPr/>
          <p:nvPr/>
        </p:nvSpPr>
        <p:spPr>
          <a:xfrm>
            <a:off x="434637" y="2882862"/>
            <a:ext cx="2010958" cy="192581"/>
          </a:xfrm>
          <a:prstGeom prst="chevron">
            <a:avLst>
              <a:gd name="adj" fmla="val 3288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867"/>
              <a:t>Répétition solution (fin)</a:t>
            </a:r>
          </a:p>
        </p:txBody>
      </p:sp>
      <p:sp>
        <p:nvSpPr>
          <p:cNvPr id="48" name="Triangle isocèle 47">
            <a:extLst>
              <a:ext uri="{FF2B5EF4-FFF2-40B4-BE49-F238E27FC236}">
                <a16:creationId xmlns:a16="http://schemas.microsoft.com/office/drawing/2014/main" id="{191A03A8-E30E-42A3-AA13-2C045C8B58C4}"/>
              </a:ext>
            </a:extLst>
          </p:cNvPr>
          <p:cNvSpPr/>
          <p:nvPr/>
        </p:nvSpPr>
        <p:spPr>
          <a:xfrm>
            <a:off x="739067" y="2328113"/>
            <a:ext cx="119313" cy="117000"/>
          </a:xfrm>
          <a:prstGeom prst="triangle">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49" name="Triangle isocèle 48">
            <a:extLst>
              <a:ext uri="{FF2B5EF4-FFF2-40B4-BE49-F238E27FC236}">
                <a16:creationId xmlns:a16="http://schemas.microsoft.com/office/drawing/2014/main" id="{BA5716B1-5DB3-4BC7-9FFD-817AE2AE9705}"/>
              </a:ext>
            </a:extLst>
          </p:cNvPr>
          <p:cNvSpPr/>
          <p:nvPr/>
        </p:nvSpPr>
        <p:spPr>
          <a:xfrm>
            <a:off x="2735672" y="2328113"/>
            <a:ext cx="119313" cy="1170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50" name="Triangle isocèle 49">
            <a:extLst>
              <a:ext uri="{FF2B5EF4-FFF2-40B4-BE49-F238E27FC236}">
                <a16:creationId xmlns:a16="http://schemas.microsoft.com/office/drawing/2014/main" id="{429C47A4-7735-4793-951C-5BCC6042D539}"/>
              </a:ext>
            </a:extLst>
          </p:cNvPr>
          <p:cNvSpPr/>
          <p:nvPr/>
        </p:nvSpPr>
        <p:spPr>
          <a:xfrm>
            <a:off x="4802223" y="2328113"/>
            <a:ext cx="119313" cy="1170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51" name="ZoneTexte 50">
            <a:extLst>
              <a:ext uri="{FF2B5EF4-FFF2-40B4-BE49-F238E27FC236}">
                <a16:creationId xmlns:a16="http://schemas.microsoft.com/office/drawing/2014/main" id="{9875430D-87B5-49A6-8218-61E261D85986}"/>
              </a:ext>
            </a:extLst>
          </p:cNvPr>
          <p:cNvSpPr txBox="1"/>
          <p:nvPr/>
        </p:nvSpPr>
        <p:spPr>
          <a:xfrm>
            <a:off x="443448" y="2400826"/>
            <a:ext cx="858000" cy="192360"/>
          </a:xfrm>
          <a:prstGeom prst="rect">
            <a:avLst/>
          </a:prstGeom>
          <a:noFill/>
        </p:spPr>
        <p:txBody>
          <a:bodyPr wrap="square" rtlCol="0">
            <a:spAutoFit/>
          </a:bodyPr>
          <a:lstStyle/>
          <a:p>
            <a:r>
              <a:rPr lang="fr-FR" sz="650"/>
              <a:t>Paye oct. : 4 oct. </a:t>
            </a:r>
          </a:p>
        </p:txBody>
      </p:sp>
      <p:sp>
        <p:nvSpPr>
          <p:cNvPr id="52" name="ZoneTexte 51">
            <a:extLst>
              <a:ext uri="{FF2B5EF4-FFF2-40B4-BE49-F238E27FC236}">
                <a16:creationId xmlns:a16="http://schemas.microsoft.com/office/drawing/2014/main" id="{05C87133-1B15-45B7-901A-A41470D119DE}"/>
              </a:ext>
            </a:extLst>
          </p:cNvPr>
          <p:cNvSpPr txBox="1"/>
          <p:nvPr/>
        </p:nvSpPr>
        <p:spPr>
          <a:xfrm>
            <a:off x="2308498" y="2400826"/>
            <a:ext cx="968192" cy="192360"/>
          </a:xfrm>
          <a:prstGeom prst="rect">
            <a:avLst/>
          </a:prstGeom>
          <a:noFill/>
        </p:spPr>
        <p:txBody>
          <a:bodyPr wrap="square" rtlCol="0">
            <a:spAutoFit/>
          </a:bodyPr>
          <a:lstStyle/>
          <a:p>
            <a:r>
              <a:rPr lang="fr-FR" sz="650"/>
              <a:t>Paye nov. : 25 oct.</a:t>
            </a:r>
          </a:p>
        </p:txBody>
      </p:sp>
      <p:sp>
        <p:nvSpPr>
          <p:cNvPr id="53" name="ZoneTexte 52">
            <a:extLst>
              <a:ext uri="{FF2B5EF4-FFF2-40B4-BE49-F238E27FC236}">
                <a16:creationId xmlns:a16="http://schemas.microsoft.com/office/drawing/2014/main" id="{12A64B7E-4E9E-4264-9788-44463D4A7BF2}"/>
              </a:ext>
            </a:extLst>
          </p:cNvPr>
          <p:cNvSpPr txBox="1"/>
          <p:nvPr/>
        </p:nvSpPr>
        <p:spPr>
          <a:xfrm>
            <a:off x="4896003" y="2285435"/>
            <a:ext cx="586848" cy="292388"/>
          </a:xfrm>
          <a:prstGeom prst="rect">
            <a:avLst/>
          </a:prstGeom>
          <a:noFill/>
        </p:spPr>
        <p:txBody>
          <a:bodyPr wrap="square" rtlCol="0">
            <a:spAutoFit/>
          </a:bodyPr>
          <a:lstStyle/>
          <a:p>
            <a:r>
              <a:rPr lang="fr-FR" sz="650"/>
              <a:t>Paye déc. : 15 nov.</a:t>
            </a:r>
          </a:p>
        </p:txBody>
      </p:sp>
      <p:sp>
        <p:nvSpPr>
          <p:cNvPr id="54" name="Triangle isocèle 53">
            <a:extLst>
              <a:ext uri="{FF2B5EF4-FFF2-40B4-BE49-F238E27FC236}">
                <a16:creationId xmlns:a16="http://schemas.microsoft.com/office/drawing/2014/main" id="{71CA7167-4EEC-4E6C-BC07-4B1239440060}"/>
              </a:ext>
            </a:extLst>
          </p:cNvPr>
          <p:cNvSpPr/>
          <p:nvPr/>
        </p:nvSpPr>
        <p:spPr>
          <a:xfrm>
            <a:off x="8364554" y="2318973"/>
            <a:ext cx="119313" cy="1170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55" name="ZoneTexte 54">
            <a:extLst>
              <a:ext uri="{FF2B5EF4-FFF2-40B4-BE49-F238E27FC236}">
                <a16:creationId xmlns:a16="http://schemas.microsoft.com/office/drawing/2014/main" id="{326DF150-8CA2-4DC1-80B1-E4DD976929CA}"/>
              </a:ext>
            </a:extLst>
          </p:cNvPr>
          <p:cNvSpPr txBox="1"/>
          <p:nvPr/>
        </p:nvSpPr>
        <p:spPr>
          <a:xfrm>
            <a:off x="7919035" y="2415815"/>
            <a:ext cx="1040709" cy="192360"/>
          </a:xfrm>
          <a:prstGeom prst="rect">
            <a:avLst/>
          </a:prstGeom>
          <a:noFill/>
        </p:spPr>
        <p:txBody>
          <a:bodyPr wrap="square" rtlCol="0">
            <a:spAutoFit/>
          </a:bodyPr>
          <a:lstStyle/>
          <a:p>
            <a:r>
              <a:rPr lang="fr-FR" sz="650"/>
              <a:t>Paye janvier : 21 déc.</a:t>
            </a:r>
          </a:p>
        </p:txBody>
      </p:sp>
      <p:sp>
        <p:nvSpPr>
          <p:cNvPr id="56" name="Flèche : droite 55">
            <a:extLst>
              <a:ext uri="{FF2B5EF4-FFF2-40B4-BE49-F238E27FC236}">
                <a16:creationId xmlns:a16="http://schemas.microsoft.com/office/drawing/2014/main" id="{0C4E3B1C-C57C-48B2-9FC1-5F0E930EDDBD}"/>
              </a:ext>
            </a:extLst>
          </p:cNvPr>
          <p:cNvSpPr/>
          <p:nvPr/>
        </p:nvSpPr>
        <p:spPr>
          <a:xfrm rot="10800000">
            <a:off x="4221372" y="2301865"/>
            <a:ext cx="265322" cy="209666"/>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sp>
        <p:nvSpPr>
          <p:cNvPr id="57" name="Rectangle 56">
            <a:extLst>
              <a:ext uri="{FF2B5EF4-FFF2-40B4-BE49-F238E27FC236}">
                <a16:creationId xmlns:a16="http://schemas.microsoft.com/office/drawing/2014/main" id="{1B1477E5-B0EC-4638-AEB5-0D06C856D45F}"/>
              </a:ext>
            </a:extLst>
          </p:cNvPr>
          <p:cNvSpPr/>
          <p:nvPr/>
        </p:nvSpPr>
        <p:spPr>
          <a:xfrm>
            <a:off x="4646348" y="2351665"/>
            <a:ext cx="39000" cy="11006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cxnSp>
        <p:nvCxnSpPr>
          <p:cNvPr id="58" name="Connecteur : en angle 57">
            <a:extLst>
              <a:ext uri="{FF2B5EF4-FFF2-40B4-BE49-F238E27FC236}">
                <a16:creationId xmlns:a16="http://schemas.microsoft.com/office/drawing/2014/main" id="{05DB3369-4D04-4262-B055-95E9B6FD1349}"/>
              </a:ext>
            </a:extLst>
          </p:cNvPr>
          <p:cNvCxnSpPr>
            <a:cxnSpLocks/>
            <a:stCxn id="14" idx="0"/>
            <a:endCxn id="59" idx="3"/>
          </p:cNvCxnSpPr>
          <p:nvPr/>
        </p:nvCxnSpPr>
        <p:spPr>
          <a:xfrm rot="5400000" flipH="1" flipV="1">
            <a:off x="4755618" y="1932089"/>
            <a:ext cx="229603" cy="1224864"/>
          </a:xfrm>
          <a:prstGeom prst="bentConnector4">
            <a:avLst>
              <a:gd name="adj1" fmla="val 21849"/>
              <a:gd name="adj2" fmla="val 120219"/>
            </a:avLst>
          </a:prstGeom>
          <a:ln w="127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59" name="Rectangle : coins arrondis 58">
            <a:extLst>
              <a:ext uri="{FF2B5EF4-FFF2-40B4-BE49-F238E27FC236}">
                <a16:creationId xmlns:a16="http://schemas.microsoft.com/office/drawing/2014/main" id="{99578049-CBFA-4740-938E-2807825CBBCF}"/>
              </a:ext>
            </a:extLst>
          </p:cNvPr>
          <p:cNvSpPr/>
          <p:nvPr/>
        </p:nvSpPr>
        <p:spPr>
          <a:xfrm>
            <a:off x="4782687" y="2300450"/>
            <a:ext cx="700164" cy="258538"/>
          </a:xfrm>
          <a:prstGeom prst="roundRect">
            <a:avLst/>
          </a:pr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sp>
        <p:nvSpPr>
          <p:cNvPr id="60" name="Triangle isocèle 59">
            <a:extLst>
              <a:ext uri="{FF2B5EF4-FFF2-40B4-BE49-F238E27FC236}">
                <a16:creationId xmlns:a16="http://schemas.microsoft.com/office/drawing/2014/main" id="{BD70C01F-DA29-470B-BE38-CA844B403688}"/>
              </a:ext>
            </a:extLst>
          </p:cNvPr>
          <p:cNvSpPr/>
          <p:nvPr/>
        </p:nvSpPr>
        <p:spPr>
          <a:xfrm>
            <a:off x="3336287" y="2327755"/>
            <a:ext cx="119313" cy="117000"/>
          </a:xfrm>
          <a:prstGeom prst="triangle">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61" name="ZoneTexte 60">
            <a:extLst>
              <a:ext uri="{FF2B5EF4-FFF2-40B4-BE49-F238E27FC236}">
                <a16:creationId xmlns:a16="http://schemas.microsoft.com/office/drawing/2014/main" id="{DE76B4AC-91BD-472E-B3DB-04325F823454}"/>
              </a:ext>
            </a:extLst>
          </p:cNvPr>
          <p:cNvSpPr txBox="1"/>
          <p:nvPr/>
        </p:nvSpPr>
        <p:spPr>
          <a:xfrm>
            <a:off x="3123936" y="2400467"/>
            <a:ext cx="933494" cy="192360"/>
          </a:xfrm>
          <a:prstGeom prst="rect">
            <a:avLst/>
          </a:prstGeom>
          <a:noFill/>
        </p:spPr>
        <p:txBody>
          <a:bodyPr wrap="square" rtlCol="0">
            <a:spAutoFit/>
          </a:bodyPr>
          <a:lstStyle/>
          <a:p>
            <a:r>
              <a:rPr lang="fr-FR" sz="650"/>
              <a:t>Paye nov. : 4 nov.</a:t>
            </a:r>
          </a:p>
        </p:txBody>
      </p:sp>
      <p:sp>
        <p:nvSpPr>
          <p:cNvPr id="62" name="Rectangle 61">
            <a:extLst>
              <a:ext uri="{FF2B5EF4-FFF2-40B4-BE49-F238E27FC236}">
                <a16:creationId xmlns:a16="http://schemas.microsoft.com/office/drawing/2014/main" id="{2515D1F3-65DF-4B3A-BCDF-CBABDF40FBC9}"/>
              </a:ext>
            </a:extLst>
          </p:cNvPr>
          <p:cNvSpPr/>
          <p:nvPr/>
        </p:nvSpPr>
        <p:spPr>
          <a:xfrm>
            <a:off x="4547022" y="2351665"/>
            <a:ext cx="39000" cy="11006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sp>
        <p:nvSpPr>
          <p:cNvPr id="63" name="Flèche : chevron 62">
            <a:extLst>
              <a:ext uri="{FF2B5EF4-FFF2-40B4-BE49-F238E27FC236}">
                <a16:creationId xmlns:a16="http://schemas.microsoft.com/office/drawing/2014/main" id="{4556BAB0-9F0A-415C-B485-C3AA853FFA51}"/>
              </a:ext>
            </a:extLst>
          </p:cNvPr>
          <p:cNvSpPr/>
          <p:nvPr/>
        </p:nvSpPr>
        <p:spPr>
          <a:xfrm>
            <a:off x="4733532" y="1234893"/>
            <a:ext cx="1092000" cy="270020"/>
          </a:xfrm>
          <a:prstGeom prst="chevron">
            <a:avLst>
              <a:gd name="adj" fmla="val 3288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b="1"/>
              <a:t>Chantier SIRH Normandie</a:t>
            </a:r>
          </a:p>
        </p:txBody>
      </p:sp>
      <p:sp>
        <p:nvSpPr>
          <p:cNvPr id="64" name="Flèche : chevron 63">
            <a:extLst>
              <a:ext uri="{FF2B5EF4-FFF2-40B4-BE49-F238E27FC236}">
                <a16:creationId xmlns:a16="http://schemas.microsoft.com/office/drawing/2014/main" id="{E17A9CF0-78D5-4A3A-9D0A-34A11AB7D7B9}"/>
              </a:ext>
            </a:extLst>
          </p:cNvPr>
          <p:cNvSpPr/>
          <p:nvPr/>
        </p:nvSpPr>
        <p:spPr>
          <a:xfrm>
            <a:off x="5927849" y="1234893"/>
            <a:ext cx="1092000" cy="270020"/>
          </a:xfrm>
          <a:prstGeom prst="chevron">
            <a:avLst>
              <a:gd name="adj" fmla="val 32888"/>
            </a:avLst>
          </a:prstGeom>
          <a:solidFill>
            <a:srgbClr val="F2C9D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b="1">
                <a:solidFill>
                  <a:schemeClr val="tx1"/>
                </a:solidFill>
              </a:rPr>
              <a:t>Chantier </a:t>
            </a:r>
            <a:r>
              <a:rPr lang="fr-FR" sz="758" b="1" err="1">
                <a:solidFill>
                  <a:schemeClr val="tx1"/>
                </a:solidFill>
              </a:rPr>
              <a:t>RenoiRH</a:t>
            </a:r>
            <a:endParaRPr lang="fr-FR" sz="758" b="1">
              <a:solidFill>
                <a:schemeClr val="tx1"/>
              </a:solidFill>
            </a:endParaRPr>
          </a:p>
        </p:txBody>
      </p:sp>
      <p:sp>
        <p:nvSpPr>
          <p:cNvPr id="65" name="Flèche : chevron 64">
            <a:extLst>
              <a:ext uri="{FF2B5EF4-FFF2-40B4-BE49-F238E27FC236}">
                <a16:creationId xmlns:a16="http://schemas.microsoft.com/office/drawing/2014/main" id="{66413F0A-5280-4E62-9239-6EE5D0ED692F}"/>
              </a:ext>
            </a:extLst>
          </p:cNvPr>
          <p:cNvSpPr/>
          <p:nvPr/>
        </p:nvSpPr>
        <p:spPr>
          <a:xfrm>
            <a:off x="7122167" y="1234894"/>
            <a:ext cx="1092000" cy="270020"/>
          </a:xfrm>
          <a:prstGeom prst="chevron">
            <a:avLst>
              <a:gd name="adj" fmla="val 32888"/>
            </a:avLst>
          </a:prstGeom>
          <a:solidFill>
            <a:srgbClr val="00009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b="1"/>
              <a:t>Préparation des élections pro</a:t>
            </a:r>
          </a:p>
        </p:txBody>
      </p:sp>
      <p:sp>
        <p:nvSpPr>
          <p:cNvPr id="66" name="Flèche : chevron 65">
            <a:extLst>
              <a:ext uri="{FF2B5EF4-FFF2-40B4-BE49-F238E27FC236}">
                <a16:creationId xmlns:a16="http://schemas.microsoft.com/office/drawing/2014/main" id="{063AAD07-293A-4C66-A8F8-DFEB74920FB3}"/>
              </a:ext>
            </a:extLst>
          </p:cNvPr>
          <p:cNvSpPr/>
          <p:nvPr/>
        </p:nvSpPr>
        <p:spPr>
          <a:xfrm>
            <a:off x="8218903" y="1234895"/>
            <a:ext cx="1092000" cy="270020"/>
          </a:xfrm>
          <a:prstGeom prst="chevron">
            <a:avLst>
              <a:gd name="adj" fmla="val 32888"/>
            </a:avLst>
          </a:prstGeom>
          <a:solidFill>
            <a:srgbClr val="E7D4C6"/>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758" b="1">
                <a:solidFill>
                  <a:schemeClr val="tx1"/>
                </a:solidFill>
              </a:rPr>
              <a:t>Réassignation comptable</a:t>
            </a:r>
          </a:p>
        </p:txBody>
      </p:sp>
      <p:sp>
        <p:nvSpPr>
          <p:cNvPr id="67" name="Rectangle 66">
            <a:extLst>
              <a:ext uri="{FF2B5EF4-FFF2-40B4-BE49-F238E27FC236}">
                <a16:creationId xmlns:a16="http://schemas.microsoft.com/office/drawing/2014/main" id="{7CFC7363-AD3C-4EF0-B0E1-4BCBBA52EBE4}"/>
              </a:ext>
            </a:extLst>
          </p:cNvPr>
          <p:cNvSpPr/>
          <p:nvPr/>
        </p:nvSpPr>
        <p:spPr>
          <a:xfrm>
            <a:off x="4493468" y="3340181"/>
            <a:ext cx="2434977" cy="3029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67" err="1">
                <a:solidFill>
                  <a:schemeClr val="tx1"/>
                </a:solidFill>
              </a:rPr>
              <a:t>Reparamétrage</a:t>
            </a:r>
            <a:r>
              <a:rPr lang="fr-FR" sz="867">
                <a:solidFill>
                  <a:schemeClr val="tx1"/>
                </a:solidFill>
              </a:rPr>
              <a:t> des Agape </a:t>
            </a:r>
            <a:r>
              <a:rPr lang="fr-FR" sz="867" err="1">
                <a:solidFill>
                  <a:schemeClr val="tx1"/>
                </a:solidFill>
              </a:rPr>
              <a:t>coeur</a:t>
            </a:r>
            <a:endParaRPr lang="fr-FR" sz="867">
              <a:solidFill>
                <a:schemeClr val="tx1"/>
              </a:solidFill>
            </a:endParaRPr>
          </a:p>
        </p:txBody>
      </p:sp>
    </p:spTree>
    <p:extLst>
      <p:ext uri="{BB962C8B-B14F-4D97-AF65-F5344CB8AC3E}">
        <p14:creationId xmlns:p14="http://schemas.microsoft.com/office/powerpoint/2010/main" val="12247863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9B8799-C41B-4D79-824D-569FFC1A318F}"/>
              </a:ext>
            </a:extLst>
          </p:cNvPr>
          <p:cNvSpPr>
            <a:spLocks noGrp="1"/>
          </p:cNvSpPr>
          <p:nvPr>
            <p:ph type="title"/>
          </p:nvPr>
        </p:nvSpPr>
        <p:spPr>
          <a:xfrm>
            <a:off x="1432655" y="206770"/>
            <a:ext cx="8083344" cy="480000"/>
          </a:xfrm>
        </p:spPr>
        <p:txBody>
          <a:bodyPr/>
          <a:lstStyle/>
          <a:p>
            <a:r>
              <a:rPr lang="fr-FR" sz="2400"/>
              <a:t>Rappel du calendrier de gestion sur la période du scénario privilégié</a:t>
            </a:r>
          </a:p>
        </p:txBody>
      </p:sp>
      <p:sp>
        <p:nvSpPr>
          <p:cNvPr id="4" name="Espace réservé de la date 3">
            <a:extLst>
              <a:ext uri="{FF2B5EF4-FFF2-40B4-BE49-F238E27FC236}">
                <a16:creationId xmlns:a16="http://schemas.microsoft.com/office/drawing/2014/main" id="{D257A8AF-2603-4DC3-9707-E7CB36C18B62}"/>
              </a:ext>
            </a:extLst>
          </p:cNvPr>
          <p:cNvSpPr>
            <a:spLocks noGrp="1"/>
          </p:cNvSpPr>
          <p:nvPr>
            <p:ph type="dt" sz="half" idx="17"/>
          </p:nvPr>
        </p:nvSpPr>
        <p:spPr/>
        <p:txBody>
          <a:bodyPr/>
          <a:lstStyle/>
          <a:p>
            <a:pPr algn="r"/>
            <a:r>
              <a:rPr lang="fr-FR" cap="all"/>
              <a:t>09/11/2021</a:t>
            </a:r>
          </a:p>
        </p:txBody>
      </p:sp>
      <p:sp>
        <p:nvSpPr>
          <p:cNvPr id="6" name="Espace réservé du numéro de diapositive 5">
            <a:extLst>
              <a:ext uri="{FF2B5EF4-FFF2-40B4-BE49-F238E27FC236}">
                <a16:creationId xmlns:a16="http://schemas.microsoft.com/office/drawing/2014/main" id="{AA08D62C-4F95-4B4B-8F8B-95B295D89666}"/>
              </a:ext>
            </a:extLst>
          </p:cNvPr>
          <p:cNvSpPr>
            <a:spLocks noGrp="1"/>
          </p:cNvSpPr>
          <p:nvPr>
            <p:ph type="sldNum" sz="quarter" idx="19"/>
          </p:nvPr>
        </p:nvSpPr>
        <p:spPr/>
        <p:txBody>
          <a:bodyPr/>
          <a:lstStyle/>
          <a:p>
            <a:fld id="{733122C9-A0B9-462F-8757-0847AD287B63}" type="slidenum">
              <a:rPr lang="fr-FR" smtClean="0"/>
              <a:pPr/>
              <a:t>28</a:t>
            </a:fld>
            <a:endParaRPr lang="fr-FR"/>
          </a:p>
        </p:txBody>
      </p:sp>
      <p:graphicFrame>
        <p:nvGraphicFramePr>
          <p:cNvPr id="11" name="Tableau 6">
            <a:extLst>
              <a:ext uri="{FF2B5EF4-FFF2-40B4-BE49-F238E27FC236}">
                <a16:creationId xmlns:a16="http://schemas.microsoft.com/office/drawing/2014/main" id="{402F3811-991C-4C03-94FB-72280079D1F8}"/>
              </a:ext>
            </a:extLst>
          </p:cNvPr>
          <p:cNvGraphicFramePr>
            <a:graphicFrameLocks noGrp="1"/>
          </p:cNvGraphicFramePr>
          <p:nvPr>
            <p:extLst>
              <p:ext uri="{D42A27DB-BD31-4B8C-83A1-F6EECF244321}">
                <p14:modId xmlns:p14="http://schemas.microsoft.com/office/powerpoint/2010/main" val="2860701310"/>
              </p:ext>
            </p:extLst>
          </p:nvPr>
        </p:nvGraphicFramePr>
        <p:xfrm>
          <a:off x="360953" y="1566648"/>
          <a:ext cx="9165052" cy="4048965"/>
        </p:xfrm>
        <a:graphic>
          <a:graphicData uri="http://schemas.openxmlformats.org/drawingml/2006/table">
            <a:tbl>
              <a:tblPr firstRow="1" bandRow="1">
                <a:tableStyleId>{5C22544A-7EE6-4342-B048-85BDC9FD1C3A}</a:tableStyleId>
              </a:tblPr>
              <a:tblGrid>
                <a:gridCol w="702000">
                  <a:extLst>
                    <a:ext uri="{9D8B030D-6E8A-4147-A177-3AD203B41FA5}">
                      <a16:colId xmlns:a16="http://schemas.microsoft.com/office/drawing/2014/main" val="1607124765"/>
                    </a:ext>
                  </a:extLst>
                </a:gridCol>
                <a:gridCol w="651004">
                  <a:extLst>
                    <a:ext uri="{9D8B030D-6E8A-4147-A177-3AD203B41FA5}">
                      <a16:colId xmlns:a16="http://schemas.microsoft.com/office/drawing/2014/main" val="2428435262"/>
                    </a:ext>
                  </a:extLst>
                </a:gridCol>
                <a:gridCol w="651004">
                  <a:extLst>
                    <a:ext uri="{9D8B030D-6E8A-4147-A177-3AD203B41FA5}">
                      <a16:colId xmlns:a16="http://schemas.microsoft.com/office/drawing/2014/main" val="2290575791"/>
                    </a:ext>
                  </a:extLst>
                </a:gridCol>
                <a:gridCol w="651004">
                  <a:extLst>
                    <a:ext uri="{9D8B030D-6E8A-4147-A177-3AD203B41FA5}">
                      <a16:colId xmlns:a16="http://schemas.microsoft.com/office/drawing/2014/main" val="684526739"/>
                    </a:ext>
                  </a:extLst>
                </a:gridCol>
                <a:gridCol w="651004">
                  <a:extLst>
                    <a:ext uri="{9D8B030D-6E8A-4147-A177-3AD203B41FA5}">
                      <a16:colId xmlns:a16="http://schemas.microsoft.com/office/drawing/2014/main" val="1582465600"/>
                    </a:ext>
                  </a:extLst>
                </a:gridCol>
                <a:gridCol w="651004">
                  <a:extLst>
                    <a:ext uri="{9D8B030D-6E8A-4147-A177-3AD203B41FA5}">
                      <a16:colId xmlns:a16="http://schemas.microsoft.com/office/drawing/2014/main" val="2450549620"/>
                    </a:ext>
                  </a:extLst>
                </a:gridCol>
                <a:gridCol w="651004">
                  <a:extLst>
                    <a:ext uri="{9D8B030D-6E8A-4147-A177-3AD203B41FA5}">
                      <a16:colId xmlns:a16="http://schemas.microsoft.com/office/drawing/2014/main" val="3926113708"/>
                    </a:ext>
                  </a:extLst>
                </a:gridCol>
                <a:gridCol w="651004">
                  <a:extLst>
                    <a:ext uri="{9D8B030D-6E8A-4147-A177-3AD203B41FA5}">
                      <a16:colId xmlns:a16="http://schemas.microsoft.com/office/drawing/2014/main" val="3737637447"/>
                    </a:ext>
                  </a:extLst>
                </a:gridCol>
                <a:gridCol w="651004">
                  <a:extLst>
                    <a:ext uri="{9D8B030D-6E8A-4147-A177-3AD203B41FA5}">
                      <a16:colId xmlns:a16="http://schemas.microsoft.com/office/drawing/2014/main" val="757029877"/>
                    </a:ext>
                  </a:extLst>
                </a:gridCol>
                <a:gridCol w="651004">
                  <a:extLst>
                    <a:ext uri="{9D8B030D-6E8A-4147-A177-3AD203B41FA5}">
                      <a16:colId xmlns:a16="http://schemas.microsoft.com/office/drawing/2014/main" val="2799246840"/>
                    </a:ext>
                  </a:extLst>
                </a:gridCol>
                <a:gridCol w="651004">
                  <a:extLst>
                    <a:ext uri="{9D8B030D-6E8A-4147-A177-3AD203B41FA5}">
                      <a16:colId xmlns:a16="http://schemas.microsoft.com/office/drawing/2014/main" val="3633853669"/>
                    </a:ext>
                  </a:extLst>
                </a:gridCol>
                <a:gridCol w="651004">
                  <a:extLst>
                    <a:ext uri="{9D8B030D-6E8A-4147-A177-3AD203B41FA5}">
                      <a16:colId xmlns:a16="http://schemas.microsoft.com/office/drawing/2014/main" val="870448685"/>
                    </a:ext>
                  </a:extLst>
                </a:gridCol>
                <a:gridCol w="651004">
                  <a:extLst>
                    <a:ext uri="{9D8B030D-6E8A-4147-A177-3AD203B41FA5}">
                      <a16:colId xmlns:a16="http://schemas.microsoft.com/office/drawing/2014/main" val="3573006870"/>
                    </a:ext>
                  </a:extLst>
                </a:gridCol>
                <a:gridCol w="651004">
                  <a:extLst>
                    <a:ext uri="{9D8B030D-6E8A-4147-A177-3AD203B41FA5}">
                      <a16:colId xmlns:a16="http://schemas.microsoft.com/office/drawing/2014/main" val="4233528519"/>
                    </a:ext>
                  </a:extLst>
                </a:gridCol>
              </a:tblGrid>
              <a:tr h="214630">
                <a:tc>
                  <a:txBody>
                    <a:bodyPr/>
                    <a:lstStyle/>
                    <a:p>
                      <a:pPr algn="ctr"/>
                      <a:endParaRPr lang="fr-FR" sz="800"/>
                    </a:p>
                  </a:txBody>
                  <a:tcPr marL="99060" marR="99060" marT="49530" marB="49530" anchor="ctr">
                    <a:noFill/>
                  </a:tcPr>
                </a:tc>
                <a:tc gridSpan="1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600" b="1" kern="1200">
                          <a:solidFill>
                            <a:schemeClr val="bg1"/>
                          </a:solidFill>
                          <a:latin typeface="+mn-lt"/>
                          <a:ea typeface="+mn-ea"/>
                          <a:cs typeface="+mn-cs"/>
                        </a:rPr>
                        <a:t>Année scolaire 2022-2023</a:t>
                      </a:r>
                    </a:p>
                  </a:txBody>
                  <a:tcPr marL="99060" marR="99060" marT="49530" marB="49530" anchor="ctr">
                    <a:lnB w="12700" cap="flat" cmpd="sng" algn="ctr">
                      <a:solidFill>
                        <a:schemeClr val="bg1"/>
                      </a:solidFill>
                      <a:prstDash val="solid"/>
                      <a:round/>
                      <a:headEnd type="none" w="med" len="med"/>
                      <a:tailEnd type="none" w="med" len="med"/>
                    </a:lnB>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ctr"/>
                      <a:endParaRPr lang="fr-FR" sz="700"/>
                    </a:p>
                  </a:txBody>
                  <a:tcPr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ctr"/>
                      <a:endParaRPr lang="fr-FR" sz="700"/>
                    </a:p>
                  </a:txBody>
                  <a:tcPr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118956619"/>
                  </a:ext>
                </a:extLst>
              </a:tr>
              <a:tr h="214630">
                <a:tc>
                  <a:txBody>
                    <a:bodyPr/>
                    <a:lstStyle/>
                    <a:p>
                      <a:pPr algn="ctr"/>
                      <a:endParaRPr lang="fr-FR" sz="800"/>
                    </a:p>
                  </a:txBody>
                  <a:tcPr marL="99060" marR="99060" marT="49530" marB="49530" anchor="ctr">
                    <a:noFill/>
                  </a:tcPr>
                </a:tc>
                <a:tc gridSpan="1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600" b="1" kern="1200">
                          <a:solidFill>
                            <a:schemeClr val="bg1"/>
                          </a:solidFill>
                          <a:latin typeface="+mn-lt"/>
                          <a:ea typeface="+mn-ea"/>
                          <a:cs typeface="+mn-cs"/>
                        </a:rPr>
                        <a:t>Année civile 2022</a:t>
                      </a:r>
                    </a:p>
                  </a:txBody>
                  <a:tcPr marL="99060" marR="99060" marT="49530" marB="49530" anchor="ctr">
                    <a:lnT w="12700" cap="flat" cmpd="sng" algn="ctr">
                      <a:solidFill>
                        <a:schemeClr val="bg1"/>
                      </a:solidFill>
                      <a:prstDash val="solid"/>
                      <a:round/>
                      <a:headEnd type="none" w="med" len="med"/>
                      <a:tailEnd type="none" w="med" len="med"/>
                    </a:lnT>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ctr"/>
                      <a:endParaRPr lang="fr-FR" sz="700"/>
                    </a:p>
                  </a:txBody>
                  <a:tcPr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ctr"/>
                      <a:endParaRPr lang="fr-FR" sz="700"/>
                    </a:p>
                  </a:txBody>
                  <a:tcPr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330434178"/>
                  </a:ext>
                </a:extLst>
              </a:tr>
              <a:tr h="214630">
                <a:tc>
                  <a:txBody>
                    <a:bodyPr/>
                    <a:lstStyle/>
                    <a:p>
                      <a:pPr algn="ctr"/>
                      <a:endParaRPr lang="fr-FR" sz="800"/>
                    </a:p>
                  </a:txBody>
                  <a:tcPr marL="99060" marR="99060" marT="49530" marB="49530" anchor="ctr">
                    <a:noFill/>
                  </a:tcPr>
                </a:tc>
                <a:tc gridSpan="4">
                  <a:txBody>
                    <a:bodyPr/>
                    <a:lstStyle/>
                    <a:p>
                      <a:pPr algn="ctr"/>
                      <a:r>
                        <a:rPr lang="fr-FR" sz="600" b="1">
                          <a:solidFill>
                            <a:schemeClr val="bg1"/>
                          </a:solidFill>
                        </a:rPr>
                        <a:t>Octobre</a:t>
                      </a:r>
                    </a:p>
                  </a:txBody>
                  <a:tcPr marL="99060" marR="99060" marT="49530" marB="49530"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gridSpan="5">
                  <a:txBody>
                    <a:bodyPr/>
                    <a:lstStyle/>
                    <a:p>
                      <a:pPr algn="ctr"/>
                      <a:r>
                        <a:rPr lang="fr-FR" sz="600" b="1">
                          <a:solidFill>
                            <a:schemeClr val="bg1"/>
                          </a:solidFill>
                        </a:rPr>
                        <a:t>novembre</a:t>
                      </a:r>
                    </a:p>
                  </a:txBody>
                  <a:tcPr marL="99060" marR="99060" marT="49530" marB="49530" anchor="ctr">
                    <a:solidFill>
                      <a:schemeClr val="accent2">
                        <a:lumMod val="60000"/>
                        <a:lumOff val="40000"/>
                      </a:schemeClr>
                    </a:solidFill>
                  </a:tcPr>
                </a:tc>
                <a:tc hMerge="1">
                  <a:txBody>
                    <a:bodyPr/>
                    <a:lstStyle/>
                    <a:p>
                      <a:pPr algn="ctr"/>
                      <a:r>
                        <a:rPr lang="fr-FR" sz="700"/>
                        <a:t>Novembre</a:t>
                      </a:r>
                    </a:p>
                  </a:txBody>
                  <a:tcPr anchor="ctr"/>
                </a:tc>
                <a:tc hMerge="1">
                  <a:txBody>
                    <a:bodyPr/>
                    <a:lstStyle/>
                    <a:p>
                      <a:endParaRPr lang="fr-FR"/>
                    </a:p>
                  </a:txBody>
                  <a:tcPr/>
                </a:tc>
                <a:tc hMerge="1">
                  <a:txBody>
                    <a:bodyPr/>
                    <a:lstStyle/>
                    <a:p>
                      <a:endParaRPr lang="fr-FR"/>
                    </a:p>
                  </a:txBody>
                  <a:tcPr/>
                </a:tc>
                <a:tc hMerge="1">
                  <a:txBody>
                    <a:bodyPr/>
                    <a:lstStyle/>
                    <a:p>
                      <a:endParaRPr lang="fr-FR"/>
                    </a:p>
                  </a:txBody>
                  <a:tcPr/>
                </a:tc>
                <a:tc gridSpan="4">
                  <a:txBody>
                    <a:bodyPr/>
                    <a:lstStyle/>
                    <a:p>
                      <a:pPr algn="ctr"/>
                      <a:r>
                        <a:rPr lang="fr-FR" sz="600" b="1">
                          <a:solidFill>
                            <a:schemeClr val="bg1"/>
                          </a:solidFill>
                        </a:rPr>
                        <a:t>décembre</a:t>
                      </a:r>
                    </a:p>
                  </a:txBody>
                  <a:tcPr marL="99060" marR="99060" marT="49530" marB="49530"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509269215"/>
                  </a:ext>
                </a:extLst>
              </a:tr>
              <a:tr h="214630">
                <a:tc>
                  <a:txBody>
                    <a:bodyPr/>
                    <a:lstStyle/>
                    <a:p>
                      <a:pPr algn="ctr"/>
                      <a:endParaRPr lang="fr-FR" sz="800"/>
                    </a:p>
                  </a:txBody>
                  <a:tcPr marL="99060" marR="99060" marT="49530" marB="49530" anchor="ctr">
                    <a:noFill/>
                  </a:tcPr>
                </a:tc>
                <a:tc gridSpan="13">
                  <a:txBody>
                    <a:bodyPr/>
                    <a:lstStyle/>
                    <a:p>
                      <a:pPr algn="ctr"/>
                      <a:r>
                        <a:rPr lang="fr-FR" sz="600" b="1">
                          <a:solidFill>
                            <a:schemeClr val="bg1"/>
                          </a:solidFill>
                        </a:rPr>
                        <a:t>T4 (PI 19)</a:t>
                      </a:r>
                    </a:p>
                  </a:txBody>
                  <a:tcPr marL="99060" marR="99060" marT="49530" marB="49530"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ctr"/>
                      <a:endParaRPr lang="fr-FR" sz="700"/>
                    </a:p>
                  </a:txBody>
                  <a:tcPr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ctr"/>
                      <a:endParaRPr lang="fr-FR" sz="700"/>
                    </a:p>
                  </a:txBody>
                  <a:tcPr anchor="ctr">
                    <a:solidFill>
                      <a:schemeClr val="accent2">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263714137"/>
                  </a:ext>
                </a:extLst>
              </a:tr>
              <a:tr h="105939">
                <a:tc>
                  <a:txBody>
                    <a:bodyPr/>
                    <a:lstStyle/>
                    <a:p>
                      <a:pPr algn="ctr" fontAlgn="b"/>
                      <a:endParaRPr lang="fr-FR" sz="700" b="0" i="0" u="none" strike="noStrike">
                        <a:solidFill>
                          <a:srgbClr val="000000"/>
                        </a:solidFill>
                        <a:effectLst/>
                        <a:latin typeface="Calibri" panose="020F0502020204030204" pitchFamily="34" charset="0"/>
                      </a:endParaRPr>
                    </a:p>
                  </a:txBody>
                  <a:tcPr marL="6879" marR="6879" marT="6879" marB="0" anchor="ctr">
                    <a:noFill/>
                  </a:tcPr>
                </a:tc>
                <a:tc rowSpan="2">
                  <a:txBody>
                    <a:bodyPr/>
                    <a:lstStyle/>
                    <a:p>
                      <a:pPr algn="ctr" fontAlgn="b"/>
                      <a:r>
                        <a:rPr lang="fr-FR" sz="700" u="none" strike="noStrike">
                          <a:effectLst/>
                        </a:rPr>
                        <a:t>3-oct.</a:t>
                      </a:r>
                    </a:p>
                    <a:p>
                      <a:pPr algn="ctr" fontAlgn="b"/>
                      <a:r>
                        <a:rPr lang="fr-FR" sz="700" u="none" strike="noStrike">
                          <a:effectLst/>
                        </a:rPr>
                        <a:t>9-oct.</a:t>
                      </a:r>
                      <a:endParaRPr lang="fr-FR" sz="700" b="0" i="0" u="none" strike="noStrike">
                        <a:solidFill>
                          <a:srgbClr val="000000"/>
                        </a:solidFill>
                        <a:effectLst/>
                        <a:latin typeface="Calibri" panose="020F0502020204030204" pitchFamily="34" charset="0"/>
                      </a:endParaRP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10-oct.</a:t>
                      </a:r>
                    </a:p>
                    <a:p>
                      <a:pPr marL="0" algn="ctr" defTabSz="914400" rtl="0" eaLnBrk="1" fontAlgn="b" latinLnBrk="0" hangingPunct="1"/>
                      <a:r>
                        <a:rPr lang="fr-FR" sz="700" u="none" strike="noStrike" kern="1200">
                          <a:solidFill>
                            <a:schemeClr val="dk1"/>
                          </a:solidFill>
                          <a:effectLst/>
                          <a:latin typeface="+mn-lt"/>
                          <a:ea typeface="+mn-ea"/>
                          <a:cs typeface="+mn-cs"/>
                        </a:rPr>
                        <a:t>16-oct.</a:t>
                      </a: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17-oct.</a:t>
                      </a:r>
                    </a:p>
                    <a:p>
                      <a:pPr marL="0" algn="ctr" defTabSz="914400" rtl="0" eaLnBrk="1" fontAlgn="b" latinLnBrk="0" hangingPunct="1"/>
                      <a:r>
                        <a:rPr lang="fr-FR" sz="700" u="none" strike="noStrike" kern="1200">
                          <a:solidFill>
                            <a:schemeClr val="dk1"/>
                          </a:solidFill>
                          <a:effectLst/>
                          <a:latin typeface="+mn-lt"/>
                          <a:ea typeface="+mn-ea"/>
                          <a:cs typeface="+mn-cs"/>
                        </a:rPr>
                        <a:t>23-oct.</a:t>
                      </a: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24-oct.</a:t>
                      </a:r>
                    </a:p>
                    <a:p>
                      <a:pPr marL="0" algn="ctr" defTabSz="914400" rtl="0" eaLnBrk="1" fontAlgn="b" latinLnBrk="0" hangingPunct="1"/>
                      <a:r>
                        <a:rPr lang="fr-FR" sz="700" u="none" strike="noStrike" kern="1200">
                          <a:solidFill>
                            <a:schemeClr val="dk1"/>
                          </a:solidFill>
                          <a:effectLst/>
                          <a:latin typeface="+mn-lt"/>
                          <a:ea typeface="+mn-ea"/>
                          <a:cs typeface="+mn-cs"/>
                        </a:rPr>
                        <a:t>30-oct.</a:t>
                      </a: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31-oct.</a:t>
                      </a:r>
                    </a:p>
                    <a:p>
                      <a:pPr marL="0" algn="ctr" defTabSz="914400" rtl="0" eaLnBrk="1" fontAlgn="b" latinLnBrk="0" hangingPunct="1"/>
                      <a:r>
                        <a:rPr lang="fr-FR" sz="700" u="none" strike="noStrike" kern="1200">
                          <a:solidFill>
                            <a:schemeClr val="dk1"/>
                          </a:solidFill>
                          <a:effectLst/>
                          <a:latin typeface="+mn-lt"/>
                          <a:ea typeface="+mn-ea"/>
                          <a:cs typeface="+mn-cs"/>
                        </a:rPr>
                        <a:t>6-nov.</a:t>
                      </a: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7-nov.</a:t>
                      </a:r>
                    </a:p>
                    <a:p>
                      <a:pPr marL="0" algn="ctr" defTabSz="914400" rtl="0" eaLnBrk="1" fontAlgn="b" latinLnBrk="0" hangingPunct="1"/>
                      <a:r>
                        <a:rPr lang="fr-FR" sz="700" u="none" strike="noStrike" kern="1200">
                          <a:solidFill>
                            <a:schemeClr val="dk1"/>
                          </a:solidFill>
                          <a:effectLst/>
                          <a:latin typeface="+mn-lt"/>
                          <a:ea typeface="+mn-ea"/>
                          <a:cs typeface="+mn-cs"/>
                        </a:rPr>
                        <a:t>13-nov.</a:t>
                      </a: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14-nov.</a:t>
                      </a:r>
                    </a:p>
                    <a:p>
                      <a:pPr marL="0" algn="ctr" defTabSz="914400" rtl="0" eaLnBrk="1" fontAlgn="b" latinLnBrk="0" hangingPunct="1"/>
                      <a:r>
                        <a:rPr lang="fr-FR" sz="700" u="none" strike="noStrike" kern="1200">
                          <a:solidFill>
                            <a:schemeClr val="dk1"/>
                          </a:solidFill>
                          <a:effectLst/>
                          <a:latin typeface="+mn-lt"/>
                          <a:ea typeface="+mn-ea"/>
                          <a:cs typeface="+mn-cs"/>
                        </a:rPr>
                        <a:t>20-nov.</a:t>
                      </a: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21-nov.</a:t>
                      </a:r>
                    </a:p>
                    <a:p>
                      <a:pPr marL="0" algn="ctr" defTabSz="914400" rtl="0" eaLnBrk="1" fontAlgn="b" latinLnBrk="0" hangingPunct="1"/>
                      <a:r>
                        <a:rPr lang="fr-FR" sz="700" u="none" strike="noStrike" kern="1200">
                          <a:solidFill>
                            <a:schemeClr val="dk1"/>
                          </a:solidFill>
                          <a:effectLst/>
                          <a:latin typeface="+mn-lt"/>
                          <a:ea typeface="+mn-ea"/>
                          <a:cs typeface="+mn-cs"/>
                        </a:rPr>
                        <a:t>27-nov.</a:t>
                      </a: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28-nov.</a:t>
                      </a:r>
                    </a:p>
                    <a:p>
                      <a:pPr marL="0" algn="ctr" defTabSz="914400" rtl="0" eaLnBrk="1" fontAlgn="b" latinLnBrk="0" hangingPunct="1"/>
                      <a:r>
                        <a:rPr lang="fr-FR" sz="700" u="none" strike="noStrike" kern="1200">
                          <a:solidFill>
                            <a:schemeClr val="dk1"/>
                          </a:solidFill>
                          <a:effectLst/>
                          <a:latin typeface="+mn-lt"/>
                          <a:ea typeface="+mn-ea"/>
                          <a:cs typeface="+mn-cs"/>
                        </a:rPr>
                        <a:t>4-déc.</a:t>
                      </a: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5-déc.</a:t>
                      </a:r>
                    </a:p>
                    <a:p>
                      <a:pPr marL="0" algn="ctr" defTabSz="914400" rtl="0" eaLnBrk="1" fontAlgn="b" latinLnBrk="0" hangingPunct="1"/>
                      <a:r>
                        <a:rPr lang="fr-FR" sz="700" u="none" strike="noStrike" kern="1200">
                          <a:solidFill>
                            <a:schemeClr val="dk1"/>
                          </a:solidFill>
                          <a:effectLst/>
                          <a:latin typeface="+mn-lt"/>
                          <a:ea typeface="+mn-ea"/>
                          <a:cs typeface="+mn-cs"/>
                        </a:rPr>
                        <a:t>11-déc.</a:t>
                      </a: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12-déc.</a:t>
                      </a:r>
                    </a:p>
                    <a:p>
                      <a:pPr marL="0" algn="ctr" defTabSz="914400" rtl="0" eaLnBrk="1" fontAlgn="b" latinLnBrk="0" hangingPunct="1"/>
                      <a:r>
                        <a:rPr lang="fr-FR" sz="700" u="none" strike="noStrike" kern="1200">
                          <a:solidFill>
                            <a:schemeClr val="dk1"/>
                          </a:solidFill>
                          <a:effectLst/>
                          <a:latin typeface="+mn-lt"/>
                          <a:ea typeface="+mn-ea"/>
                          <a:cs typeface="+mn-cs"/>
                        </a:rPr>
                        <a:t>18-déc.</a:t>
                      </a: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19-déc.</a:t>
                      </a:r>
                    </a:p>
                    <a:p>
                      <a:pPr marL="0" algn="ctr" defTabSz="914400" rtl="0" eaLnBrk="1" fontAlgn="b" latinLnBrk="0" hangingPunct="1"/>
                      <a:r>
                        <a:rPr lang="fr-FR" sz="700" u="none" strike="noStrike" kern="1200">
                          <a:solidFill>
                            <a:schemeClr val="dk1"/>
                          </a:solidFill>
                          <a:effectLst/>
                          <a:latin typeface="+mn-lt"/>
                          <a:ea typeface="+mn-ea"/>
                          <a:cs typeface="+mn-cs"/>
                        </a:rPr>
                        <a:t>25-déc.</a:t>
                      </a:r>
                    </a:p>
                  </a:txBody>
                  <a:tcPr marL="2535" marR="2535" marT="2535" marB="0" anchor="ctr">
                    <a:solidFill>
                      <a:schemeClr val="bg1">
                        <a:lumMod val="95000"/>
                      </a:schemeClr>
                    </a:solidFill>
                  </a:tcPr>
                </a:tc>
                <a:tc rowSpan="2">
                  <a:txBody>
                    <a:bodyPr/>
                    <a:lstStyle/>
                    <a:p>
                      <a:pPr marL="0" algn="ctr" defTabSz="914400" rtl="0" eaLnBrk="1" fontAlgn="b" latinLnBrk="0" hangingPunct="1"/>
                      <a:r>
                        <a:rPr lang="fr-FR" sz="700" u="none" strike="noStrike" kern="1200">
                          <a:solidFill>
                            <a:schemeClr val="dk1"/>
                          </a:solidFill>
                          <a:effectLst/>
                          <a:latin typeface="+mn-lt"/>
                          <a:ea typeface="+mn-ea"/>
                          <a:cs typeface="+mn-cs"/>
                        </a:rPr>
                        <a:t>26-déc.</a:t>
                      </a:r>
                    </a:p>
                    <a:p>
                      <a:pPr marL="0" algn="ctr" defTabSz="914400" rtl="0" eaLnBrk="1" fontAlgn="b" latinLnBrk="0" hangingPunct="1"/>
                      <a:r>
                        <a:rPr lang="fr-FR" sz="700" u="none" strike="noStrike" kern="1200">
                          <a:solidFill>
                            <a:schemeClr val="dk1"/>
                          </a:solidFill>
                          <a:effectLst/>
                          <a:latin typeface="+mn-lt"/>
                          <a:ea typeface="+mn-ea"/>
                          <a:cs typeface="+mn-cs"/>
                        </a:rPr>
                        <a:t>1-janv.</a:t>
                      </a:r>
                    </a:p>
                  </a:txBody>
                  <a:tcPr marL="2535" marR="2535" marT="2535" marB="0" anchor="ctr">
                    <a:solidFill>
                      <a:schemeClr val="bg1">
                        <a:lumMod val="95000"/>
                      </a:schemeClr>
                    </a:solidFill>
                  </a:tcPr>
                </a:tc>
                <a:extLst>
                  <a:ext uri="{0D108BD9-81ED-4DB2-BD59-A6C34878D82A}">
                    <a16:rowId xmlns:a16="http://schemas.microsoft.com/office/drawing/2014/main" val="2183656569"/>
                  </a:ext>
                </a:extLst>
              </a:tr>
              <a:tr h="105939">
                <a:tc>
                  <a:txBody>
                    <a:bodyPr/>
                    <a:lstStyle/>
                    <a:p>
                      <a:pPr algn="ctr" fontAlgn="b"/>
                      <a:endParaRPr lang="fr-FR" sz="800" b="0" i="0" u="none" strike="noStrike">
                        <a:solidFill>
                          <a:srgbClr val="000000"/>
                        </a:solidFill>
                        <a:effectLst/>
                        <a:latin typeface="Calibri" panose="020F0502020204030204" pitchFamily="34" charset="0"/>
                      </a:endParaRPr>
                    </a:p>
                  </a:txBody>
                  <a:tcPr marL="6879" marR="6879" marT="6879" marB="0" anchor="ctr">
                    <a:noFill/>
                  </a:tcPr>
                </a:tc>
                <a:tc vMerge="1">
                  <a:txBody>
                    <a:bodyPr/>
                    <a:lstStyle/>
                    <a:p>
                      <a:pPr algn="r" fontAlgn="b"/>
                      <a:endParaRPr lang="fr-FR" sz="600" b="0" i="0" u="none" strike="noStrike">
                        <a:solidFill>
                          <a:srgbClr val="000000"/>
                        </a:solidFill>
                        <a:effectLst/>
                        <a:latin typeface="Calibri" panose="020F0502020204030204" pitchFamily="34" charset="0"/>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tc vMerge="1">
                  <a:txBody>
                    <a:bodyPr/>
                    <a:lstStyle/>
                    <a:p>
                      <a:pPr marL="0" algn="ctr" defTabSz="914400" rtl="0" eaLnBrk="1" fontAlgn="b" latinLnBrk="0" hangingPunct="1"/>
                      <a:endParaRPr lang="fr-FR" sz="600" u="none" strike="noStrike" kern="1200">
                        <a:solidFill>
                          <a:schemeClr val="dk1"/>
                        </a:solidFill>
                        <a:effectLst/>
                        <a:latin typeface="+mn-lt"/>
                        <a:ea typeface="+mn-ea"/>
                        <a:cs typeface="+mn-cs"/>
                      </a:endParaRPr>
                    </a:p>
                  </a:txBody>
                  <a:tcPr marL="2340" marR="2340" marT="2340" marB="0" anchor="b">
                    <a:solidFill>
                      <a:schemeClr val="bg1">
                        <a:lumMod val="95000"/>
                      </a:schemeClr>
                    </a:solidFill>
                  </a:tcPr>
                </a:tc>
                <a:extLst>
                  <a:ext uri="{0D108BD9-81ED-4DB2-BD59-A6C34878D82A}">
                    <a16:rowId xmlns:a16="http://schemas.microsoft.com/office/drawing/2014/main" val="1998741921"/>
                  </a:ext>
                </a:extLst>
              </a:tr>
              <a:tr h="233769">
                <a:tc>
                  <a:txBody>
                    <a:bodyPr/>
                    <a:lstStyle/>
                    <a:p>
                      <a:pPr marL="0" algn="ctr" defTabSz="914400" rtl="0" eaLnBrk="1" fontAlgn="b" latinLnBrk="0" hangingPunct="1"/>
                      <a:r>
                        <a:rPr lang="fr-FR" sz="600" b="1" i="0" u="none" strike="noStrike" kern="1200">
                          <a:solidFill>
                            <a:srgbClr val="000000"/>
                          </a:solidFill>
                          <a:effectLst/>
                          <a:latin typeface="Calibri" panose="020F0502020204030204" pitchFamily="34" charset="0"/>
                          <a:ea typeface="+mn-ea"/>
                          <a:cs typeface="+mn-cs"/>
                        </a:rPr>
                        <a:t>Paye</a:t>
                      </a:r>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rgbClr val="F2F2F2"/>
                      </a:fgClr>
                      <a:bgClr>
                        <a:schemeClr val="bg1"/>
                      </a:bgClr>
                    </a:pattFill>
                  </a:tcPr>
                </a:tc>
                <a:tc>
                  <a:txBody>
                    <a:bodyPr/>
                    <a:lstStyle/>
                    <a:p>
                      <a:pPr algn="ctr"/>
                      <a:endParaRPr lang="fr-FR" sz="800"/>
                    </a:p>
                  </a:txBody>
                  <a:tcPr marL="99060" marR="99060" marT="49530" marB="49530" anchor="ctr">
                    <a:pattFill prst="wdUpDiag">
                      <a:fgClr>
                        <a:srgbClr val="F2F2F2"/>
                      </a:fgClr>
                      <a:bgClr>
                        <a:schemeClr val="bg1"/>
                      </a:bgClr>
                    </a:pattFill>
                  </a:tcPr>
                </a:tc>
                <a:extLst>
                  <a:ext uri="{0D108BD9-81ED-4DB2-BD59-A6C34878D82A}">
                    <a16:rowId xmlns:a16="http://schemas.microsoft.com/office/drawing/2014/main" val="400046957"/>
                  </a:ext>
                </a:extLst>
              </a:tr>
              <a:tr h="585000">
                <a:tc>
                  <a:txBody>
                    <a:bodyPr/>
                    <a:lstStyle/>
                    <a:p>
                      <a:pPr marL="0" algn="ctr" defTabSz="914400" rtl="0" eaLnBrk="1" fontAlgn="b" latinLnBrk="0" hangingPunct="1"/>
                      <a:r>
                        <a:rPr lang="fr-FR" sz="600" b="1" i="0" u="none" strike="noStrike" kern="1200">
                          <a:solidFill>
                            <a:srgbClr val="000000"/>
                          </a:solidFill>
                          <a:effectLst/>
                          <a:latin typeface="Calibri" panose="020F0502020204030204" pitchFamily="34" charset="0"/>
                          <a:ea typeface="+mn-ea"/>
                          <a:cs typeface="+mn-cs"/>
                        </a:rPr>
                        <a:t>Mouvement (2</a:t>
                      </a:r>
                      <a:r>
                        <a:rPr lang="fr-FR" sz="600" b="1" i="0" u="none" strike="noStrike" kern="1200" baseline="30000">
                          <a:solidFill>
                            <a:srgbClr val="000000"/>
                          </a:solidFill>
                          <a:effectLst/>
                          <a:latin typeface="Calibri" panose="020F0502020204030204" pitchFamily="34" charset="0"/>
                          <a:ea typeface="+mn-ea"/>
                          <a:cs typeface="+mn-cs"/>
                        </a:rPr>
                        <a:t>nd</a:t>
                      </a:r>
                      <a:r>
                        <a:rPr lang="fr-FR" sz="600" b="1" i="0" u="none" strike="noStrike" kern="1200">
                          <a:solidFill>
                            <a:srgbClr val="000000"/>
                          </a:solidFill>
                          <a:effectLst/>
                          <a:latin typeface="Calibri" panose="020F0502020204030204" pitchFamily="34" charset="0"/>
                          <a:ea typeface="+mn-ea"/>
                          <a:cs typeface="+mn-cs"/>
                        </a:rPr>
                        <a:t> degré)</a:t>
                      </a:r>
                    </a:p>
                  </a:txBody>
                  <a:tcPr marL="99060" marR="99060" marT="49530" marB="49530" anchor="ctr">
                    <a:solidFill>
                      <a:schemeClr val="bg2">
                        <a:lumMod val="20000"/>
                        <a:lumOff val="80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highlight>
                          <a:srgbClr val="FFFF00"/>
                        </a:highlight>
                      </a:endParaRPr>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rgbClr val="F2F2F2"/>
                      </a:fgClr>
                      <a:bgClr>
                        <a:schemeClr val="bg1"/>
                      </a:bgClr>
                    </a:pattFill>
                  </a:tcPr>
                </a:tc>
                <a:tc>
                  <a:txBody>
                    <a:bodyPr/>
                    <a:lstStyle/>
                    <a:p>
                      <a:pPr algn="ctr"/>
                      <a:endParaRPr lang="fr-FR" sz="800"/>
                    </a:p>
                  </a:txBody>
                  <a:tcPr marL="99060" marR="99060" marT="49530" marB="49530" anchor="ctr">
                    <a:pattFill prst="wdUpDiag">
                      <a:fgClr>
                        <a:srgbClr val="F2F2F2"/>
                      </a:fgClr>
                      <a:bgClr>
                        <a:schemeClr val="bg1"/>
                      </a:bgClr>
                    </a:pattFill>
                  </a:tcPr>
                </a:tc>
                <a:extLst>
                  <a:ext uri="{0D108BD9-81ED-4DB2-BD59-A6C34878D82A}">
                    <a16:rowId xmlns:a16="http://schemas.microsoft.com/office/drawing/2014/main" val="433882632"/>
                  </a:ext>
                </a:extLst>
              </a:tr>
              <a:tr h="40074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600" b="1" i="0" u="none" strike="noStrike" kern="1200">
                          <a:solidFill>
                            <a:srgbClr val="000000"/>
                          </a:solidFill>
                          <a:effectLst/>
                          <a:latin typeface="Calibri" panose="020F0502020204030204" pitchFamily="34" charset="0"/>
                          <a:ea typeface="+mn-ea"/>
                          <a:cs typeface="+mn-cs"/>
                        </a:rPr>
                        <a:t>Actes collectifs personnels 2</a:t>
                      </a:r>
                      <a:r>
                        <a:rPr lang="fr-FR" sz="600" b="1" i="0" u="none" strike="noStrike" kern="1200" baseline="30000">
                          <a:solidFill>
                            <a:srgbClr val="000000"/>
                          </a:solidFill>
                          <a:effectLst/>
                          <a:latin typeface="Calibri" panose="020F0502020204030204" pitchFamily="34" charset="0"/>
                          <a:ea typeface="+mn-ea"/>
                          <a:cs typeface="+mn-cs"/>
                        </a:rPr>
                        <a:t>nd</a:t>
                      </a:r>
                      <a:r>
                        <a:rPr lang="fr-FR" sz="600" b="1" i="0" u="none" strike="noStrike" kern="1200">
                          <a:solidFill>
                            <a:srgbClr val="000000"/>
                          </a:solidFill>
                          <a:effectLst/>
                          <a:latin typeface="Calibri" panose="020F0502020204030204" pitchFamily="34" charset="0"/>
                          <a:ea typeface="+mn-ea"/>
                          <a:cs typeface="+mn-cs"/>
                        </a:rPr>
                        <a:t> degré</a:t>
                      </a:r>
                    </a:p>
                  </a:txBody>
                  <a:tcPr marL="99060" marR="99060" marT="49530" marB="49530" anchor="ctr">
                    <a:solidFill>
                      <a:schemeClr val="accent3">
                        <a:lumMod val="20000"/>
                        <a:lumOff val="80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highlight>
                          <a:srgbClr val="FFFF00"/>
                        </a:highlight>
                      </a:endParaRPr>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rgbClr val="F2F2F2"/>
                      </a:fgClr>
                      <a:bgClr>
                        <a:schemeClr val="bg1"/>
                      </a:bgClr>
                    </a:pattFill>
                  </a:tcPr>
                </a:tc>
                <a:tc>
                  <a:txBody>
                    <a:bodyPr/>
                    <a:lstStyle/>
                    <a:p>
                      <a:pPr algn="ctr"/>
                      <a:endParaRPr lang="fr-FR" sz="800"/>
                    </a:p>
                  </a:txBody>
                  <a:tcPr marL="99060" marR="99060" marT="49530" marB="49530" anchor="ctr">
                    <a:pattFill prst="wdUpDiag">
                      <a:fgClr>
                        <a:srgbClr val="F2F2F2"/>
                      </a:fgClr>
                      <a:bgClr>
                        <a:schemeClr val="bg1"/>
                      </a:bgClr>
                    </a:pattFill>
                  </a:tcPr>
                </a:tc>
                <a:extLst>
                  <a:ext uri="{0D108BD9-81ED-4DB2-BD59-A6C34878D82A}">
                    <a16:rowId xmlns:a16="http://schemas.microsoft.com/office/drawing/2014/main" val="706005153"/>
                  </a:ext>
                </a:extLst>
              </a:tr>
              <a:tr h="400747">
                <a:tc>
                  <a:txBody>
                    <a:bodyPr/>
                    <a:lstStyle/>
                    <a:p>
                      <a:pPr marL="0" algn="ctr" defTabSz="914400" rtl="0" eaLnBrk="1" fontAlgn="b" latinLnBrk="0" hangingPunct="1"/>
                      <a:r>
                        <a:rPr lang="fr-FR" sz="600" b="1" i="0" u="none" strike="noStrike" kern="1200">
                          <a:solidFill>
                            <a:srgbClr val="000000"/>
                          </a:solidFill>
                          <a:effectLst/>
                          <a:latin typeface="Calibri" panose="020F0502020204030204" pitchFamily="34" charset="0"/>
                          <a:ea typeface="+mn-ea"/>
                          <a:cs typeface="+mn-cs"/>
                        </a:rPr>
                        <a:t>Actes collectifs Pins / </a:t>
                      </a:r>
                      <a:r>
                        <a:rPr lang="fr-FR" sz="600" b="1" i="0" u="none" strike="noStrike" kern="1200" err="1">
                          <a:solidFill>
                            <a:srgbClr val="000000"/>
                          </a:solidFill>
                          <a:effectLst/>
                          <a:latin typeface="Calibri" panose="020F0502020204030204" pitchFamily="34" charset="0"/>
                          <a:ea typeface="+mn-ea"/>
                          <a:cs typeface="+mn-cs"/>
                        </a:rPr>
                        <a:t>Pdir</a:t>
                      </a:r>
                      <a:endParaRPr lang="fr-FR" sz="600" b="1" i="0" u="none" strike="noStrike" kern="1200">
                        <a:solidFill>
                          <a:srgbClr val="000000"/>
                        </a:solidFill>
                        <a:effectLst/>
                        <a:latin typeface="Calibri" panose="020F0502020204030204" pitchFamily="34" charset="0"/>
                        <a:ea typeface="+mn-ea"/>
                        <a:cs typeface="+mn-cs"/>
                      </a:endParaRPr>
                    </a:p>
                  </a:txBody>
                  <a:tcPr marL="99060" marR="99060" marT="49530" marB="49530" anchor="ctr">
                    <a:solidFill>
                      <a:schemeClr val="accent3">
                        <a:lumMod val="40000"/>
                        <a:lumOff val="60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highlight>
                          <a:srgbClr val="FFFF00"/>
                        </a:highlight>
                      </a:endParaRPr>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rgbClr val="F2F2F2"/>
                      </a:fgClr>
                      <a:bgClr>
                        <a:schemeClr val="bg1"/>
                      </a:bgClr>
                    </a:pattFill>
                  </a:tcPr>
                </a:tc>
                <a:tc>
                  <a:txBody>
                    <a:bodyPr/>
                    <a:lstStyle/>
                    <a:p>
                      <a:pPr algn="ctr"/>
                      <a:endParaRPr lang="fr-FR" sz="800"/>
                    </a:p>
                  </a:txBody>
                  <a:tcPr marL="99060" marR="99060" marT="49530" marB="49530" anchor="ctr">
                    <a:pattFill prst="wdUpDiag">
                      <a:fgClr>
                        <a:srgbClr val="F2F2F2"/>
                      </a:fgClr>
                      <a:bgClr>
                        <a:schemeClr val="bg1"/>
                      </a:bgClr>
                    </a:pattFill>
                  </a:tcPr>
                </a:tc>
                <a:extLst>
                  <a:ext uri="{0D108BD9-81ED-4DB2-BD59-A6C34878D82A}">
                    <a16:rowId xmlns:a16="http://schemas.microsoft.com/office/drawing/2014/main" val="2881324815"/>
                  </a:ext>
                </a:extLst>
              </a:tr>
              <a:tr h="567724">
                <a:tc>
                  <a:txBody>
                    <a:bodyPr/>
                    <a:lstStyle/>
                    <a:p>
                      <a:pPr marL="0" algn="ctr" defTabSz="914400" rtl="0" eaLnBrk="1" fontAlgn="b" latinLnBrk="0" hangingPunct="1"/>
                      <a:r>
                        <a:rPr lang="fr-FR" sz="600" b="1" i="0" u="none" strike="noStrike" kern="1200">
                          <a:solidFill>
                            <a:srgbClr val="000000"/>
                          </a:solidFill>
                          <a:effectLst/>
                          <a:latin typeface="Calibri" panose="020F0502020204030204" pitchFamily="34" charset="0"/>
                          <a:ea typeface="+mn-ea"/>
                          <a:cs typeface="+mn-cs"/>
                        </a:rPr>
                        <a:t>Gestions des moyens</a:t>
                      </a:r>
                    </a:p>
                  </a:txBody>
                  <a:tcPr marL="99060" marR="99060" marT="49530" marB="49530" anchor="ctr">
                    <a:solidFill>
                      <a:schemeClr val="accent1">
                        <a:lumMod val="10000"/>
                        <a:lumOff val="90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highlight>
                          <a:srgbClr val="FFFF00"/>
                        </a:highlight>
                      </a:endParaRPr>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rgbClr val="F2F2F2"/>
                      </a:fgClr>
                      <a:bgClr>
                        <a:schemeClr val="bg1"/>
                      </a:bgClr>
                    </a:pattFill>
                  </a:tcPr>
                </a:tc>
                <a:tc>
                  <a:txBody>
                    <a:bodyPr/>
                    <a:lstStyle/>
                    <a:p>
                      <a:pPr algn="ctr"/>
                      <a:endParaRPr lang="fr-FR" sz="800"/>
                    </a:p>
                  </a:txBody>
                  <a:tcPr marL="99060" marR="99060" marT="49530" marB="49530" anchor="ctr">
                    <a:pattFill prst="wdUpDiag">
                      <a:fgClr>
                        <a:srgbClr val="F2F2F2"/>
                      </a:fgClr>
                      <a:bgClr>
                        <a:schemeClr val="bg1"/>
                      </a:bgClr>
                    </a:pattFill>
                  </a:tcPr>
                </a:tc>
                <a:extLst>
                  <a:ext uri="{0D108BD9-81ED-4DB2-BD59-A6C34878D82A}">
                    <a16:rowId xmlns:a16="http://schemas.microsoft.com/office/drawing/2014/main" val="2409724286"/>
                  </a:ext>
                </a:extLst>
              </a:tr>
              <a:tr h="434141">
                <a:tc>
                  <a:txBody>
                    <a:bodyPr/>
                    <a:lstStyle/>
                    <a:p>
                      <a:pPr marL="0" algn="ctr" defTabSz="914400" rtl="0" eaLnBrk="1" fontAlgn="b" latinLnBrk="0" hangingPunct="1"/>
                      <a:r>
                        <a:rPr lang="fr-FR" sz="600" b="1" i="0" u="none" strike="noStrike" kern="1200">
                          <a:solidFill>
                            <a:schemeClr val="bg1"/>
                          </a:solidFill>
                          <a:effectLst/>
                          <a:latin typeface="Calibri" panose="020F0502020204030204" pitchFamily="34" charset="0"/>
                          <a:ea typeface="+mn-ea"/>
                          <a:cs typeface="+mn-cs"/>
                        </a:rPr>
                        <a:t>Elections professionnelles</a:t>
                      </a:r>
                    </a:p>
                  </a:txBody>
                  <a:tcPr marL="99060" marR="99060" marT="49530" marB="49530" anchor="ctr">
                    <a:solidFill>
                      <a:srgbClr val="000091"/>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highlight>
                          <a:srgbClr val="FFFF00"/>
                        </a:highlight>
                      </a:endParaRPr>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rgbClr val="F2F2F2"/>
                      </a:fgClr>
                      <a:bgClr>
                        <a:schemeClr val="bg1"/>
                      </a:bgClr>
                    </a:pattFill>
                  </a:tcPr>
                </a:tc>
                <a:tc>
                  <a:txBody>
                    <a:bodyPr/>
                    <a:lstStyle/>
                    <a:p>
                      <a:pPr algn="ctr"/>
                      <a:endParaRPr lang="fr-FR" sz="800"/>
                    </a:p>
                  </a:txBody>
                  <a:tcPr marL="99060" marR="99060" marT="49530" marB="49530" anchor="ctr">
                    <a:pattFill prst="wdUpDiag">
                      <a:fgClr>
                        <a:srgbClr val="F2F2F2"/>
                      </a:fgClr>
                      <a:bgClr>
                        <a:schemeClr val="bg1"/>
                      </a:bgClr>
                    </a:pattFill>
                  </a:tcPr>
                </a:tc>
                <a:extLst>
                  <a:ext uri="{0D108BD9-81ED-4DB2-BD59-A6C34878D82A}">
                    <a16:rowId xmlns:a16="http://schemas.microsoft.com/office/drawing/2014/main" val="4034351000"/>
                  </a:ext>
                </a:extLst>
              </a:tr>
              <a:tr h="300559">
                <a:tc>
                  <a:txBody>
                    <a:bodyPr/>
                    <a:lstStyle/>
                    <a:p>
                      <a:pPr marL="0" algn="ctr" defTabSz="914400" rtl="0" eaLnBrk="1" fontAlgn="b" latinLnBrk="0" hangingPunct="1"/>
                      <a:r>
                        <a:rPr lang="fr-FR" sz="600" b="1" i="0" u="none" strike="noStrike" kern="1200">
                          <a:solidFill>
                            <a:srgbClr val="000000"/>
                          </a:solidFill>
                          <a:effectLst/>
                          <a:latin typeface="Calibri" panose="020F0502020204030204" pitchFamily="34" charset="0"/>
                          <a:ea typeface="+mn-ea"/>
                          <a:cs typeface="+mn-cs"/>
                        </a:rPr>
                        <a:t>Chantier </a:t>
                      </a:r>
                      <a:r>
                        <a:rPr lang="fr-FR" sz="600" b="1" i="0" u="none" strike="noStrike" kern="1200" err="1">
                          <a:solidFill>
                            <a:srgbClr val="000000"/>
                          </a:solidFill>
                          <a:effectLst/>
                          <a:latin typeface="Calibri" panose="020F0502020204030204" pitchFamily="34" charset="0"/>
                          <a:ea typeface="+mn-ea"/>
                          <a:cs typeface="+mn-cs"/>
                        </a:rPr>
                        <a:t>RenoiRH</a:t>
                      </a:r>
                      <a:endParaRPr lang="fr-FR" sz="600" b="1" i="0" u="none" strike="noStrike" kern="1200">
                        <a:solidFill>
                          <a:srgbClr val="000000"/>
                        </a:solidFill>
                        <a:effectLst/>
                        <a:latin typeface="Calibri" panose="020F0502020204030204" pitchFamily="34" charset="0"/>
                        <a:ea typeface="+mn-ea"/>
                        <a:cs typeface="+mn-cs"/>
                      </a:endParaRPr>
                    </a:p>
                  </a:txBody>
                  <a:tcPr marL="99060" marR="99060" marT="49530" marB="49530" anchor="ctr">
                    <a:solidFill>
                      <a:schemeClr val="accent2">
                        <a:lumMod val="20000"/>
                        <a:lumOff val="80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pattFill prst="wdUpDiag">
                      <a:fgClr>
                        <a:schemeClr val="bg1">
                          <a:lumMod val="95000"/>
                        </a:schemeClr>
                      </a:fgClr>
                      <a:bgClr>
                        <a:schemeClr val="bg1"/>
                      </a:bgClr>
                    </a:patt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highlight>
                          <a:srgbClr val="FFFF00"/>
                        </a:highlight>
                      </a:endParaRPr>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solidFill>
                      <a:schemeClr val="bg1">
                        <a:lumMod val="95000"/>
                      </a:schemeClr>
                    </a:solidFill>
                  </a:tcPr>
                </a:tc>
                <a:tc>
                  <a:txBody>
                    <a:bodyPr/>
                    <a:lstStyle/>
                    <a:p>
                      <a:pPr algn="ctr"/>
                      <a:endParaRPr lang="fr-FR" sz="800"/>
                    </a:p>
                  </a:txBody>
                  <a:tcPr marL="99060" marR="99060" marT="49530" marB="49530" anchor="ctr">
                    <a:pattFill prst="wdUpDiag">
                      <a:fgClr>
                        <a:srgbClr val="F2F2F2"/>
                      </a:fgClr>
                      <a:bgClr>
                        <a:schemeClr val="bg1"/>
                      </a:bgClr>
                    </a:pattFill>
                  </a:tcPr>
                </a:tc>
                <a:tc>
                  <a:txBody>
                    <a:bodyPr/>
                    <a:lstStyle/>
                    <a:p>
                      <a:pPr algn="ctr"/>
                      <a:endParaRPr lang="fr-FR" sz="800"/>
                    </a:p>
                  </a:txBody>
                  <a:tcPr marL="99060" marR="99060" marT="49530" marB="49530" anchor="ctr">
                    <a:pattFill prst="wdUpDiag">
                      <a:fgClr>
                        <a:srgbClr val="F2F2F2"/>
                      </a:fgClr>
                      <a:bgClr>
                        <a:schemeClr val="bg1"/>
                      </a:bgClr>
                    </a:pattFill>
                  </a:tcPr>
                </a:tc>
                <a:extLst>
                  <a:ext uri="{0D108BD9-81ED-4DB2-BD59-A6C34878D82A}">
                    <a16:rowId xmlns:a16="http://schemas.microsoft.com/office/drawing/2014/main" val="2038507232"/>
                  </a:ext>
                </a:extLst>
              </a:tr>
            </a:tbl>
          </a:graphicData>
        </a:graphic>
      </p:graphicFrame>
      <p:sp>
        <p:nvSpPr>
          <p:cNvPr id="69" name="Rectangle 68">
            <a:extLst>
              <a:ext uri="{FF2B5EF4-FFF2-40B4-BE49-F238E27FC236}">
                <a16:creationId xmlns:a16="http://schemas.microsoft.com/office/drawing/2014/main" id="{14F95790-7594-4FF1-A311-2FDC1FEE8567}"/>
              </a:ext>
            </a:extLst>
          </p:cNvPr>
          <p:cNvSpPr/>
          <p:nvPr/>
        </p:nvSpPr>
        <p:spPr>
          <a:xfrm>
            <a:off x="5740889" y="5914632"/>
            <a:ext cx="1058818" cy="20005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sp>
        <p:nvSpPr>
          <p:cNvPr id="3" name="Flèche : pentagone 2">
            <a:extLst>
              <a:ext uri="{FF2B5EF4-FFF2-40B4-BE49-F238E27FC236}">
                <a16:creationId xmlns:a16="http://schemas.microsoft.com/office/drawing/2014/main" id="{990BE2B8-5AB6-4549-A5D6-369811A5797F}"/>
              </a:ext>
            </a:extLst>
          </p:cNvPr>
          <p:cNvSpPr/>
          <p:nvPr/>
        </p:nvSpPr>
        <p:spPr>
          <a:xfrm>
            <a:off x="1079385" y="4291834"/>
            <a:ext cx="3144269" cy="115140"/>
          </a:xfrm>
          <a:prstGeom prst="homePlate">
            <a:avLst/>
          </a:prstGeom>
          <a:solidFill>
            <a:schemeClr val="accent1">
              <a:lumMod val="10000"/>
              <a:lumOff val="9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50">
                <a:solidFill>
                  <a:schemeClr val="tx1"/>
                </a:solidFill>
              </a:rPr>
              <a:t>Mesures de délégations</a:t>
            </a:r>
          </a:p>
        </p:txBody>
      </p:sp>
      <p:sp>
        <p:nvSpPr>
          <p:cNvPr id="32" name="Triangle isocèle 31">
            <a:extLst>
              <a:ext uri="{FF2B5EF4-FFF2-40B4-BE49-F238E27FC236}">
                <a16:creationId xmlns:a16="http://schemas.microsoft.com/office/drawing/2014/main" id="{60316D25-990D-4C62-B259-6A9B32E8A225}"/>
              </a:ext>
            </a:extLst>
          </p:cNvPr>
          <p:cNvSpPr/>
          <p:nvPr/>
        </p:nvSpPr>
        <p:spPr>
          <a:xfrm>
            <a:off x="1313342" y="2690170"/>
            <a:ext cx="119313" cy="117000"/>
          </a:xfrm>
          <a:prstGeom prst="triangle">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33" name="Triangle isocèle 32">
            <a:extLst>
              <a:ext uri="{FF2B5EF4-FFF2-40B4-BE49-F238E27FC236}">
                <a16:creationId xmlns:a16="http://schemas.microsoft.com/office/drawing/2014/main" id="{41AA68C5-28E6-478F-92B0-4B45CA690B0B}"/>
              </a:ext>
            </a:extLst>
          </p:cNvPr>
          <p:cNvSpPr/>
          <p:nvPr/>
        </p:nvSpPr>
        <p:spPr>
          <a:xfrm>
            <a:off x="3309947" y="2690170"/>
            <a:ext cx="119313" cy="1170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35" name="Triangle isocèle 34">
            <a:extLst>
              <a:ext uri="{FF2B5EF4-FFF2-40B4-BE49-F238E27FC236}">
                <a16:creationId xmlns:a16="http://schemas.microsoft.com/office/drawing/2014/main" id="{B2380970-3AAB-491A-96EE-24170B59E809}"/>
              </a:ext>
            </a:extLst>
          </p:cNvPr>
          <p:cNvSpPr/>
          <p:nvPr/>
        </p:nvSpPr>
        <p:spPr>
          <a:xfrm>
            <a:off x="5155899" y="2690170"/>
            <a:ext cx="119313" cy="1170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36" name="ZoneTexte 35">
            <a:extLst>
              <a:ext uri="{FF2B5EF4-FFF2-40B4-BE49-F238E27FC236}">
                <a16:creationId xmlns:a16="http://schemas.microsoft.com/office/drawing/2014/main" id="{6573182B-72F6-4C30-ACA5-E2DC38BE663B}"/>
              </a:ext>
            </a:extLst>
          </p:cNvPr>
          <p:cNvSpPr txBox="1"/>
          <p:nvPr/>
        </p:nvSpPr>
        <p:spPr>
          <a:xfrm>
            <a:off x="1017723" y="2762882"/>
            <a:ext cx="858000" cy="192360"/>
          </a:xfrm>
          <a:prstGeom prst="rect">
            <a:avLst/>
          </a:prstGeom>
          <a:noFill/>
        </p:spPr>
        <p:txBody>
          <a:bodyPr wrap="square" rtlCol="0">
            <a:spAutoFit/>
          </a:bodyPr>
          <a:lstStyle/>
          <a:p>
            <a:r>
              <a:rPr lang="fr-FR" sz="650"/>
              <a:t>Paye oct. : 4 oct. </a:t>
            </a:r>
          </a:p>
        </p:txBody>
      </p:sp>
      <p:sp>
        <p:nvSpPr>
          <p:cNvPr id="37" name="ZoneTexte 36">
            <a:extLst>
              <a:ext uri="{FF2B5EF4-FFF2-40B4-BE49-F238E27FC236}">
                <a16:creationId xmlns:a16="http://schemas.microsoft.com/office/drawing/2014/main" id="{7E2BFA2E-A042-4C8A-A538-D68E6E6BE19E}"/>
              </a:ext>
            </a:extLst>
          </p:cNvPr>
          <p:cNvSpPr txBox="1"/>
          <p:nvPr/>
        </p:nvSpPr>
        <p:spPr>
          <a:xfrm>
            <a:off x="2882773" y="2762882"/>
            <a:ext cx="968192" cy="192360"/>
          </a:xfrm>
          <a:prstGeom prst="rect">
            <a:avLst/>
          </a:prstGeom>
          <a:noFill/>
        </p:spPr>
        <p:txBody>
          <a:bodyPr wrap="square" rtlCol="0">
            <a:spAutoFit/>
          </a:bodyPr>
          <a:lstStyle/>
          <a:p>
            <a:r>
              <a:rPr lang="fr-FR" sz="650"/>
              <a:t>Paye nov. : 25 oct.</a:t>
            </a:r>
          </a:p>
        </p:txBody>
      </p:sp>
      <p:sp>
        <p:nvSpPr>
          <p:cNvPr id="39" name="ZoneTexte 38">
            <a:extLst>
              <a:ext uri="{FF2B5EF4-FFF2-40B4-BE49-F238E27FC236}">
                <a16:creationId xmlns:a16="http://schemas.microsoft.com/office/drawing/2014/main" id="{1750D1A0-83CA-44F7-8FFA-CC8B6544B9A2}"/>
              </a:ext>
            </a:extLst>
          </p:cNvPr>
          <p:cNvSpPr txBox="1"/>
          <p:nvPr/>
        </p:nvSpPr>
        <p:spPr>
          <a:xfrm>
            <a:off x="5249679" y="2647492"/>
            <a:ext cx="586848" cy="292388"/>
          </a:xfrm>
          <a:prstGeom prst="rect">
            <a:avLst/>
          </a:prstGeom>
          <a:noFill/>
        </p:spPr>
        <p:txBody>
          <a:bodyPr wrap="square" rtlCol="0">
            <a:spAutoFit/>
          </a:bodyPr>
          <a:lstStyle/>
          <a:p>
            <a:r>
              <a:rPr lang="fr-FR" sz="650"/>
              <a:t>Paye déc. : 15 nov.</a:t>
            </a:r>
          </a:p>
        </p:txBody>
      </p:sp>
      <p:sp>
        <p:nvSpPr>
          <p:cNvPr id="40" name="Triangle isocèle 39">
            <a:extLst>
              <a:ext uri="{FF2B5EF4-FFF2-40B4-BE49-F238E27FC236}">
                <a16:creationId xmlns:a16="http://schemas.microsoft.com/office/drawing/2014/main" id="{DC504694-6EFA-4C1B-BFB9-8C912E773D78}"/>
              </a:ext>
            </a:extLst>
          </p:cNvPr>
          <p:cNvSpPr/>
          <p:nvPr/>
        </p:nvSpPr>
        <p:spPr>
          <a:xfrm>
            <a:off x="8475107" y="2681030"/>
            <a:ext cx="119313" cy="1170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41" name="ZoneTexte 40">
            <a:extLst>
              <a:ext uri="{FF2B5EF4-FFF2-40B4-BE49-F238E27FC236}">
                <a16:creationId xmlns:a16="http://schemas.microsoft.com/office/drawing/2014/main" id="{915FF84F-26DE-477D-8BEE-1C1C5F73A570}"/>
              </a:ext>
            </a:extLst>
          </p:cNvPr>
          <p:cNvSpPr txBox="1"/>
          <p:nvPr/>
        </p:nvSpPr>
        <p:spPr>
          <a:xfrm>
            <a:off x="8369063" y="2753742"/>
            <a:ext cx="1040709" cy="192360"/>
          </a:xfrm>
          <a:prstGeom prst="rect">
            <a:avLst/>
          </a:prstGeom>
          <a:noFill/>
        </p:spPr>
        <p:txBody>
          <a:bodyPr wrap="square" rtlCol="0">
            <a:spAutoFit/>
          </a:bodyPr>
          <a:lstStyle/>
          <a:p>
            <a:r>
              <a:rPr lang="fr-FR" sz="650"/>
              <a:t>Paye janvier : 21 déc.</a:t>
            </a:r>
          </a:p>
        </p:txBody>
      </p:sp>
      <p:sp>
        <p:nvSpPr>
          <p:cNvPr id="46" name="Flèche : pentagone 45">
            <a:extLst>
              <a:ext uri="{FF2B5EF4-FFF2-40B4-BE49-F238E27FC236}">
                <a16:creationId xmlns:a16="http://schemas.microsoft.com/office/drawing/2014/main" id="{07EAE373-A45D-471C-8177-52A75ADC210D}"/>
              </a:ext>
            </a:extLst>
          </p:cNvPr>
          <p:cNvSpPr/>
          <p:nvPr/>
        </p:nvSpPr>
        <p:spPr>
          <a:xfrm>
            <a:off x="7083742" y="4299166"/>
            <a:ext cx="2429570" cy="115140"/>
          </a:xfrm>
          <a:prstGeom prst="homePlate">
            <a:avLst/>
          </a:prstGeom>
          <a:solidFill>
            <a:schemeClr val="accent1">
              <a:lumMod val="10000"/>
              <a:lumOff val="9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50">
                <a:solidFill>
                  <a:schemeClr val="tx1"/>
                </a:solidFill>
              </a:rPr>
              <a:t>Mesures de délégations</a:t>
            </a:r>
          </a:p>
        </p:txBody>
      </p:sp>
      <p:sp>
        <p:nvSpPr>
          <p:cNvPr id="61" name="ZoneTexte 60">
            <a:extLst>
              <a:ext uri="{FF2B5EF4-FFF2-40B4-BE49-F238E27FC236}">
                <a16:creationId xmlns:a16="http://schemas.microsoft.com/office/drawing/2014/main" id="{89B66F3B-7FF1-4D76-BD29-4C5307BD7A73}"/>
              </a:ext>
            </a:extLst>
          </p:cNvPr>
          <p:cNvSpPr txBox="1"/>
          <p:nvPr/>
        </p:nvSpPr>
        <p:spPr>
          <a:xfrm>
            <a:off x="3952029" y="5525798"/>
            <a:ext cx="1402204" cy="325602"/>
          </a:xfrm>
          <a:prstGeom prst="rect">
            <a:avLst/>
          </a:prstGeom>
          <a:noFill/>
        </p:spPr>
        <p:txBody>
          <a:bodyPr wrap="square" rtlCol="0">
            <a:spAutoFit/>
          </a:bodyPr>
          <a:lstStyle/>
          <a:p>
            <a:pPr algn="ctr"/>
            <a:r>
              <a:rPr lang="fr-FR" sz="758" b="1">
                <a:solidFill>
                  <a:schemeClr val="accent1"/>
                </a:solidFill>
              </a:rPr>
              <a:t>Semaine de fusion identifiée</a:t>
            </a:r>
          </a:p>
        </p:txBody>
      </p:sp>
      <p:sp>
        <p:nvSpPr>
          <p:cNvPr id="67" name="ZoneTexte 66">
            <a:extLst>
              <a:ext uri="{FF2B5EF4-FFF2-40B4-BE49-F238E27FC236}">
                <a16:creationId xmlns:a16="http://schemas.microsoft.com/office/drawing/2014/main" id="{786ED551-CD9C-4C82-8006-60BA1A1944FD}"/>
              </a:ext>
            </a:extLst>
          </p:cNvPr>
          <p:cNvSpPr txBox="1"/>
          <p:nvPr/>
        </p:nvSpPr>
        <p:spPr>
          <a:xfrm>
            <a:off x="1255107" y="5794603"/>
            <a:ext cx="1831816" cy="392415"/>
          </a:xfrm>
          <a:prstGeom prst="rect">
            <a:avLst/>
          </a:prstGeom>
          <a:noFill/>
        </p:spPr>
        <p:txBody>
          <a:bodyPr wrap="square" rtlCol="0">
            <a:spAutoFit/>
          </a:bodyPr>
          <a:lstStyle/>
          <a:p>
            <a:r>
              <a:rPr lang="fr-FR" sz="650">
                <a:latin typeface="arial" panose="020B0604020202020204" pitchFamily="34" charset="0"/>
              </a:rPr>
              <a:t>Dates de début d’envoi de la 1</a:t>
            </a:r>
            <a:r>
              <a:rPr lang="fr-FR" sz="650" baseline="30000">
                <a:latin typeface="arial" panose="020B0604020202020204" pitchFamily="34" charset="0"/>
              </a:rPr>
              <a:t>ère</a:t>
            </a:r>
            <a:r>
              <a:rPr lang="fr-FR" sz="650">
                <a:latin typeface="arial" panose="020B0604020202020204" pitchFamily="34" charset="0"/>
              </a:rPr>
              <a:t>  remise des fichiers de paye principale PSOP (GESTPP) (données 2021)</a:t>
            </a:r>
          </a:p>
        </p:txBody>
      </p:sp>
      <p:sp>
        <p:nvSpPr>
          <p:cNvPr id="68" name="ZoneTexte 67">
            <a:extLst>
              <a:ext uri="{FF2B5EF4-FFF2-40B4-BE49-F238E27FC236}">
                <a16:creationId xmlns:a16="http://schemas.microsoft.com/office/drawing/2014/main" id="{171233BB-8EFA-4480-997B-1E7135D5CAF2}"/>
              </a:ext>
            </a:extLst>
          </p:cNvPr>
          <p:cNvSpPr txBox="1"/>
          <p:nvPr/>
        </p:nvSpPr>
        <p:spPr>
          <a:xfrm>
            <a:off x="3549215" y="5843353"/>
            <a:ext cx="1514952" cy="292388"/>
          </a:xfrm>
          <a:prstGeom prst="rect">
            <a:avLst/>
          </a:prstGeom>
          <a:noFill/>
          <a:ln>
            <a:noFill/>
          </a:ln>
        </p:spPr>
        <p:txBody>
          <a:bodyPr wrap="square" rtlCol="0">
            <a:spAutoFit/>
          </a:bodyPr>
          <a:lstStyle/>
          <a:p>
            <a:r>
              <a:rPr lang="fr-FR" sz="650">
                <a:latin typeface="arial" panose="020B0604020202020204" pitchFamily="34" charset="0"/>
              </a:rPr>
              <a:t>Date limite d’envoi des fichiers complémentaires (données 2021)</a:t>
            </a:r>
          </a:p>
        </p:txBody>
      </p:sp>
      <p:sp>
        <p:nvSpPr>
          <p:cNvPr id="71" name="Triangle isocèle 70">
            <a:extLst>
              <a:ext uri="{FF2B5EF4-FFF2-40B4-BE49-F238E27FC236}">
                <a16:creationId xmlns:a16="http://schemas.microsoft.com/office/drawing/2014/main" id="{35E660A1-E7D5-4BC2-ABB2-97CDF4AD2D9E}"/>
              </a:ext>
            </a:extLst>
          </p:cNvPr>
          <p:cNvSpPr/>
          <p:nvPr/>
        </p:nvSpPr>
        <p:spPr>
          <a:xfrm>
            <a:off x="1160182" y="5934893"/>
            <a:ext cx="119313" cy="11700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72" name="Triangle isocèle 71">
            <a:extLst>
              <a:ext uri="{FF2B5EF4-FFF2-40B4-BE49-F238E27FC236}">
                <a16:creationId xmlns:a16="http://schemas.microsoft.com/office/drawing/2014/main" id="{791AE7F9-2205-404A-B9DB-AB1CE4784DC1}"/>
              </a:ext>
            </a:extLst>
          </p:cNvPr>
          <p:cNvSpPr/>
          <p:nvPr/>
        </p:nvSpPr>
        <p:spPr>
          <a:xfrm>
            <a:off x="3454289" y="5934893"/>
            <a:ext cx="119313" cy="117000"/>
          </a:xfrm>
          <a:prstGeom prst="triangle">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48" name="Flèche : pentagone 47">
            <a:extLst>
              <a:ext uri="{FF2B5EF4-FFF2-40B4-BE49-F238E27FC236}">
                <a16:creationId xmlns:a16="http://schemas.microsoft.com/office/drawing/2014/main" id="{C71F8014-AD44-42FD-B153-E085131C3434}"/>
              </a:ext>
            </a:extLst>
          </p:cNvPr>
          <p:cNvSpPr/>
          <p:nvPr/>
        </p:nvSpPr>
        <p:spPr>
          <a:xfrm>
            <a:off x="5293200" y="2958644"/>
            <a:ext cx="1869532" cy="212849"/>
          </a:xfrm>
          <a:prstGeom prst="homePlate">
            <a:avLst>
              <a:gd name="adj" fmla="val 40077"/>
            </a:avLst>
          </a:prstGeom>
          <a:solidFill>
            <a:schemeClr val="bg2">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50">
                <a:solidFill>
                  <a:schemeClr val="tx1"/>
                </a:solidFill>
              </a:rPr>
              <a:t>Mouvement interacadémique : saisie des vœux (SIAM)</a:t>
            </a:r>
          </a:p>
        </p:txBody>
      </p:sp>
      <p:sp>
        <p:nvSpPr>
          <p:cNvPr id="49" name="Flèche : chevron 48">
            <a:extLst>
              <a:ext uri="{FF2B5EF4-FFF2-40B4-BE49-F238E27FC236}">
                <a16:creationId xmlns:a16="http://schemas.microsoft.com/office/drawing/2014/main" id="{019D2E05-172B-47D1-BF1B-D44928533C5A}"/>
              </a:ext>
            </a:extLst>
          </p:cNvPr>
          <p:cNvSpPr/>
          <p:nvPr/>
        </p:nvSpPr>
        <p:spPr>
          <a:xfrm>
            <a:off x="7521223" y="2951460"/>
            <a:ext cx="1989151" cy="207695"/>
          </a:xfrm>
          <a:prstGeom prst="chevron">
            <a:avLst/>
          </a:prstGeom>
          <a:solidFill>
            <a:schemeClr val="bg2">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50">
                <a:solidFill>
                  <a:schemeClr val="tx1"/>
                </a:solidFill>
              </a:rPr>
              <a:t>Mise à jour barème candidat suite à réception des pièces</a:t>
            </a:r>
          </a:p>
        </p:txBody>
      </p:sp>
      <p:sp>
        <p:nvSpPr>
          <p:cNvPr id="64" name="Losange 63">
            <a:extLst>
              <a:ext uri="{FF2B5EF4-FFF2-40B4-BE49-F238E27FC236}">
                <a16:creationId xmlns:a16="http://schemas.microsoft.com/office/drawing/2014/main" id="{F783FC1D-3F5A-4051-BDA3-C01D50C94744}"/>
              </a:ext>
            </a:extLst>
          </p:cNvPr>
          <p:cNvSpPr/>
          <p:nvPr/>
        </p:nvSpPr>
        <p:spPr>
          <a:xfrm>
            <a:off x="4320290" y="4894923"/>
            <a:ext cx="78000" cy="780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66" name="ZoneTexte 65">
            <a:extLst>
              <a:ext uri="{FF2B5EF4-FFF2-40B4-BE49-F238E27FC236}">
                <a16:creationId xmlns:a16="http://schemas.microsoft.com/office/drawing/2014/main" id="{2B2BC853-AB1D-452A-8A43-A401CDB3C734}"/>
              </a:ext>
            </a:extLst>
          </p:cNvPr>
          <p:cNvSpPr txBox="1"/>
          <p:nvPr/>
        </p:nvSpPr>
        <p:spPr>
          <a:xfrm>
            <a:off x="2195360" y="4833896"/>
            <a:ext cx="1985398" cy="192360"/>
          </a:xfrm>
          <a:prstGeom prst="rect">
            <a:avLst/>
          </a:prstGeom>
          <a:noFill/>
        </p:spPr>
        <p:txBody>
          <a:bodyPr wrap="square">
            <a:spAutoFit/>
          </a:bodyPr>
          <a:lstStyle/>
          <a:p>
            <a:r>
              <a:rPr lang="fr-FR" sz="650"/>
              <a:t>Dernier flux d’alimentation ADAM : </a:t>
            </a:r>
            <a:r>
              <a:rPr lang="fr-FR" sz="650" b="1"/>
              <a:t>1</a:t>
            </a:r>
            <a:r>
              <a:rPr lang="fr-FR" sz="650" b="1" baseline="30000"/>
              <a:t>er</a:t>
            </a:r>
            <a:r>
              <a:rPr lang="fr-FR" sz="650" b="1"/>
              <a:t> nov.</a:t>
            </a:r>
          </a:p>
        </p:txBody>
      </p:sp>
      <p:sp>
        <p:nvSpPr>
          <p:cNvPr id="70" name="Rectangle 69">
            <a:extLst>
              <a:ext uri="{FF2B5EF4-FFF2-40B4-BE49-F238E27FC236}">
                <a16:creationId xmlns:a16="http://schemas.microsoft.com/office/drawing/2014/main" id="{3BA42C27-EDED-42DC-A102-378D292EEB5B}"/>
              </a:ext>
            </a:extLst>
          </p:cNvPr>
          <p:cNvSpPr/>
          <p:nvPr/>
        </p:nvSpPr>
        <p:spPr>
          <a:xfrm>
            <a:off x="5659864" y="5914632"/>
            <a:ext cx="1058818" cy="20005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sp>
        <p:nvSpPr>
          <p:cNvPr id="73" name="Losange 72">
            <a:extLst>
              <a:ext uri="{FF2B5EF4-FFF2-40B4-BE49-F238E27FC236}">
                <a16:creationId xmlns:a16="http://schemas.microsoft.com/office/drawing/2014/main" id="{D9A880DF-0A5A-4EC8-90EE-ADD80E5F8B67}"/>
              </a:ext>
            </a:extLst>
          </p:cNvPr>
          <p:cNvSpPr/>
          <p:nvPr/>
        </p:nvSpPr>
        <p:spPr>
          <a:xfrm>
            <a:off x="5211809" y="5956160"/>
            <a:ext cx="117000" cy="1170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74" name="ZoneTexte 73">
            <a:extLst>
              <a:ext uri="{FF2B5EF4-FFF2-40B4-BE49-F238E27FC236}">
                <a16:creationId xmlns:a16="http://schemas.microsoft.com/office/drawing/2014/main" id="{E215B531-698C-4CE7-9F99-50DAEEB3DEF3}"/>
              </a:ext>
            </a:extLst>
          </p:cNvPr>
          <p:cNvSpPr txBox="1"/>
          <p:nvPr/>
        </p:nvSpPr>
        <p:spPr>
          <a:xfrm>
            <a:off x="5295589" y="5894630"/>
            <a:ext cx="1030686" cy="292388"/>
          </a:xfrm>
          <a:prstGeom prst="rect">
            <a:avLst/>
          </a:prstGeom>
          <a:noFill/>
        </p:spPr>
        <p:txBody>
          <a:bodyPr wrap="square" rtlCol="0">
            <a:spAutoFit/>
          </a:bodyPr>
          <a:lstStyle/>
          <a:p>
            <a:r>
              <a:rPr lang="fr-FR" sz="650">
                <a:latin typeface="arial" panose="020B0604020202020204" pitchFamily="34" charset="0"/>
              </a:rPr>
              <a:t>Evènement de gestion ponctuel</a:t>
            </a:r>
          </a:p>
        </p:txBody>
      </p:sp>
      <p:sp>
        <p:nvSpPr>
          <p:cNvPr id="56" name="Rectangle 55">
            <a:extLst>
              <a:ext uri="{FF2B5EF4-FFF2-40B4-BE49-F238E27FC236}">
                <a16:creationId xmlns:a16="http://schemas.microsoft.com/office/drawing/2014/main" id="{6313838B-4F5B-4642-BB6A-6725A5C802E8}"/>
              </a:ext>
            </a:extLst>
          </p:cNvPr>
          <p:cNvSpPr/>
          <p:nvPr/>
        </p:nvSpPr>
        <p:spPr>
          <a:xfrm>
            <a:off x="4407156" y="2972189"/>
            <a:ext cx="450981" cy="25796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650"/>
          </a:p>
        </p:txBody>
      </p:sp>
      <p:sp>
        <p:nvSpPr>
          <p:cNvPr id="65" name="Losange 64">
            <a:extLst>
              <a:ext uri="{FF2B5EF4-FFF2-40B4-BE49-F238E27FC236}">
                <a16:creationId xmlns:a16="http://schemas.microsoft.com/office/drawing/2014/main" id="{74D10667-5910-41E3-BE60-102CD10310D5}"/>
              </a:ext>
            </a:extLst>
          </p:cNvPr>
          <p:cNvSpPr/>
          <p:nvPr/>
        </p:nvSpPr>
        <p:spPr>
          <a:xfrm>
            <a:off x="7267778" y="3090780"/>
            <a:ext cx="78000" cy="780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84" name="ZoneTexte 83">
            <a:extLst>
              <a:ext uri="{FF2B5EF4-FFF2-40B4-BE49-F238E27FC236}">
                <a16:creationId xmlns:a16="http://schemas.microsoft.com/office/drawing/2014/main" id="{819FB6E1-9665-47DD-9A96-B71F894DDC43}"/>
              </a:ext>
            </a:extLst>
          </p:cNvPr>
          <p:cNvSpPr txBox="1"/>
          <p:nvPr/>
        </p:nvSpPr>
        <p:spPr>
          <a:xfrm>
            <a:off x="5474945" y="3220301"/>
            <a:ext cx="1617532" cy="292388"/>
          </a:xfrm>
          <a:prstGeom prst="rect">
            <a:avLst/>
          </a:prstGeom>
          <a:noFill/>
        </p:spPr>
        <p:txBody>
          <a:bodyPr wrap="square" rtlCol="0">
            <a:spAutoFit/>
          </a:bodyPr>
          <a:lstStyle/>
          <a:p>
            <a:r>
              <a:rPr lang="fr-FR" sz="650"/>
              <a:t>Envoi des confirmations de demande par le SI (SIAM 2)</a:t>
            </a:r>
          </a:p>
        </p:txBody>
      </p:sp>
      <p:cxnSp>
        <p:nvCxnSpPr>
          <p:cNvPr id="85" name="Connecteur : en angle 84">
            <a:extLst>
              <a:ext uri="{FF2B5EF4-FFF2-40B4-BE49-F238E27FC236}">
                <a16:creationId xmlns:a16="http://schemas.microsoft.com/office/drawing/2014/main" id="{4F631500-C850-43FB-89D7-12770F7A066D}"/>
              </a:ext>
            </a:extLst>
          </p:cNvPr>
          <p:cNvCxnSpPr>
            <a:cxnSpLocks/>
            <a:stCxn id="65" idx="2"/>
            <a:endCxn id="84" idx="0"/>
          </p:cNvCxnSpPr>
          <p:nvPr/>
        </p:nvCxnSpPr>
        <p:spPr>
          <a:xfrm rot="5400000">
            <a:off x="6769485" y="2683007"/>
            <a:ext cx="51521" cy="102306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86" name="ZoneTexte 85">
            <a:extLst>
              <a:ext uri="{FF2B5EF4-FFF2-40B4-BE49-F238E27FC236}">
                <a16:creationId xmlns:a16="http://schemas.microsoft.com/office/drawing/2014/main" id="{D7BBF8C7-DD42-481C-90BB-C6C11D95A94F}"/>
              </a:ext>
            </a:extLst>
          </p:cNvPr>
          <p:cNvSpPr txBox="1"/>
          <p:nvPr/>
        </p:nvSpPr>
        <p:spPr>
          <a:xfrm>
            <a:off x="3540552" y="2989953"/>
            <a:ext cx="728030" cy="492443"/>
          </a:xfrm>
          <a:prstGeom prst="rect">
            <a:avLst/>
          </a:prstGeom>
          <a:noFill/>
        </p:spPr>
        <p:txBody>
          <a:bodyPr wrap="square">
            <a:spAutoFit/>
          </a:bodyPr>
          <a:lstStyle/>
          <a:p>
            <a:r>
              <a:rPr lang="fr-FR" sz="650"/>
              <a:t>1ères remontée postes SPEN 12 nov.</a:t>
            </a:r>
          </a:p>
        </p:txBody>
      </p:sp>
      <p:sp>
        <p:nvSpPr>
          <p:cNvPr id="87" name="Losange 86">
            <a:extLst>
              <a:ext uri="{FF2B5EF4-FFF2-40B4-BE49-F238E27FC236}">
                <a16:creationId xmlns:a16="http://schemas.microsoft.com/office/drawing/2014/main" id="{EC456D89-007A-4DCE-A748-20680FEBB582}"/>
              </a:ext>
            </a:extLst>
          </p:cNvPr>
          <p:cNvSpPr/>
          <p:nvPr/>
        </p:nvSpPr>
        <p:spPr>
          <a:xfrm>
            <a:off x="4633497" y="3196619"/>
            <a:ext cx="78000" cy="780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88" name="ZoneTexte 87">
            <a:extLst>
              <a:ext uri="{FF2B5EF4-FFF2-40B4-BE49-F238E27FC236}">
                <a16:creationId xmlns:a16="http://schemas.microsoft.com/office/drawing/2014/main" id="{1C021634-CEFD-42BE-A4C4-02E7A323A4DD}"/>
              </a:ext>
            </a:extLst>
          </p:cNvPr>
          <p:cNvSpPr txBox="1"/>
          <p:nvPr/>
        </p:nvSpPr>
        <p:spPr>
          <a:xfrm>
            <a:off x="6991946" y="3252152"/>
            <a:ext cx="1989150" cy="292388"/>
          </a:xfrm>
          <a:prstGeom prst="rect">
            <a:avLst/>
          </a:prstGeom>
          <a:noFill/>
        </p:spPr>
        <p:txBody>
          <a:bodyPr wrap="square">
            <a:spAutoFit/>
          </a:bodyPr>
          <a:lstStyle/>
          <a:p>
            <a:r>
              <a:rPr lang="fr-FR" sz="650"/>
              <a:t>Remontées candidatures SPEN et consultation ACDI : 11 déc.</a:t>
            </a:r>
          </a:p>
        </p:txBody>
      </p:sp>
      <p:sp>
        <p:nvSpPr>
          <p:cNvPr id="89" name="Losange 88">
            <a:extLst>
              <a:ext uri="{FF2B5EF4-FFF2-40B4-BE49-F238E27FC236}">
                <a16:creationId xmlns:a16="http://schemas.microsoft.com/office/drawing/2014/main" id="{5812E675-85DB-4880-B540-592A6D4D3B6A}"/>
              </a:ext>
            </a:extLst>
          </p:cNvPr>
          <p:cNvSpPr/>
          <p:nvPr/>
        </p:nvSpPr>
        <p:spPr>
          <a:xfrm>
            <a:off x="7385624" y="3220934"/>
            <a:ext cx="78000" cy="780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90" name="Flèche : droite 89">
            <a:extLst>
              <a:ext uri="{FF2B5EF4-FFF2-40B4-BE49-F238E27FC236}">
                <a16:creationId xmlns:a16="http://schemas.microsoft.com/office/drawing/2014/main" id="{F90BDBED-4325-4373-BACF-C31850B4235F}"/>
              </a:ext>
            </a:extLst>
          </p:cNvPr>
          <p:cNvSpPr/>
          <p:nvPr/>
        </p:nvSpPr>
        <p:spPr>
          <a:xfrm rot="10800000">
            <a:off x="4547326" y="2663922"/>
            <a:ext cx="297920" cy="209666"/>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sp>
        <p:nvSpPr>
          <p:cNvPr id="92" name="Rectangle 91">
            <a:extLst>
              <a:ext uri="{FF2B5EF4-FFF2-40B4-BE49-F238E27FC236}">
                <a16:creationId xmlns:a16="http://schemas.microsoft.com/office/drawing/2014/main" id="{F3A90F83-11BC-4986-AE85-169561B67FC2}"/>
              </a:ext>
            </a:extLst>
          </p:cNvPr>
          <p:cNvSpPr/>
          <p:nvPr/>
        </p:nvSpPr>
        <p:spPr>
          <a:xfrm>
            <a:off x="5000662" y="2713721"/>
            <a:ext cx="39000" cy="11006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cxnSp>
        <p:nvCxnSpPr>
          <p:cNvPr id="93" name="Connecteur : en angle 92">
            <a:extLst>
              <a:ext uri="{FF2B5EF4-FFF2-40B4-BE49-F238E27FC236}">
                <a16:creationId xmlns:a16="http://schemas.microsoft.com/office/drawing/2014/main" id="{3D26EDB8-63A8-4821-AA1F-88C255FF4A7F}"/>
              </a:ext>
            </a:extLst>
          </p:cNvPr>
          <p:cNvCxnSpPr>
            <a:cxnSpLocks/>
            <a:stCxn id="56" idx="0"/>
            <a:endCxn id="94" idx="3"/>
          </p:cNvCxnSpPr>
          <p:nvPr/>
        </p:nvCxnSpPr>
        <p:spPr>
          <a:xfrm rot="5400000" flipH="1" flipV="1">
            <a:off x="5120205" y="2304219"/>
            <a:ext cx="180413" cy="1155530"/>
          </a:xfrm>
          <a:prstGeom prst="bentConnector4">
            <a:avLst>
              <a:gd name="adj1" fmla="val 14174"/>
              <a:gd name="adj2" fmla="val 121432"/>
            </a:avLst>
          </a:prstGeom>
          <a:ln w="127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94" name="Rectangle : coins arrondis 93">
            <a:extLst>
              <a:ext uri="{FF2B5EF4-FFF2-40B4-BE49-F238E27FC236}">
                <a16:creationId xmlns:a16="http://schemas.microsoft.com/office/drawing/2014/main" id="{2D0B0E10-16D4-4791-AE21-7E4B4C305E02}"/>
              </a:ext>
            </a:extLst>
          </p:cNvPr>
          <p:cNvSpPr/>
          <p:nvPr/>
        </p:nvSpPr>
        <p:spPr>
          <a:xfrm>
            <a:off x="5088013" y="2662507"/>
            <a:ext cx="700164" cy="258538"/>
          </a:xfrm>
          <a:prstGeom prst="roundRect">
            <a:avLst/>
          </a:pr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cxnSp>
        <p:nvCxnSpPr>
          <p:cNvPr id="96" name="Connecteur droit avec flèche 95">
            <a:extLst>
              <a:ext uri="{FF2B5EF4-FFF2-40B4-BE49-F238E27FC236}">
                <a16:creationId xmlns:a16="http://schemas.microsoft.com/office/drawing/2014/main" id="{81D0224D-E3B3-43A3-8661-41D702C41ED5}"/>
              </a:ext>
            </a:extLst>
          </p:cNvPr>
          <p:cNvCxnSpPr/>
          <p:nvPr/>
        </p:nvCxnSpPr>
        <p:spPr>
          <a:xfrm>
            <a:off x="6635677" y="5934893"/>
            <a:ext cx="757014" cy="0"/>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97" name="ZoneTexte 96">
            <a:extLst>
              <a:ext uri="{FF2B5EF4-FFF2-40B4-BE49-F238E27FC236}">
                <a16:creationId xmlns:a16="http://schemas.microsoft.com/office/drawing/2014/main" id="{B1D706B0-E500-4F1C-A6CD-F07BC03F2031}"/>
              </a:ext>
            </a:extLst>
          </p:cNvPr>
          <p:cNvSpPr txBox="1"/>
          <p:nvPr/>
        </p:nvSpPr>
        <p:spPr>
          <a:xfrm>
            <a:off x="6506630" y="5937445"/>
            <a:ext cx="1374505" cy="292388"/>
          </a:xfrm>
          <a:prstGeom prst="rect">
            <a:avLst/>
          </a:prstGeom>
          <a:noFill/>
        </p:spPr>
        <p:txBody>
          <a:bodyPr wrap="square" rtlCol="0" anchor="ctr">
            <a:spAutoFit/>
          </a:bodyPr>
          <a:lstStyle/>
          <a:p>
            <a:r>
              <a:rPr lang="fr-FR" sz="650" b="1"/>
              <a:t>Impact : anticipation de la paye avec ce scénario</a:t>
            </a:r>
          </a:p>
        </p:txBody>
      </p:sp>
      <p:sp>
        <p:nvSpPr>
          <p:cNvPr id="34" name="Triangle isocèle 33">
            <a:extLst>
              <a:ext uri="{FF2B5EF4-FFF2-40B4-BE49-F238E27FC236}">
                <a16:creationId xmlns:a16="http://schemas.microsoft.com/office/drawing/2014/main" id="{A91A5F8E-D1E6-4564-882A-1879FF2EA80A}"/>
              </a:ext>
            </a:extLst>
          </p:cNvPr>
          <p:cNvSpPr/>
          <p:nvPr/>
        </p:nvSpPr>
        <p:spPr>
          <a:xfrm>
            <a:off x="3910562" y="2689811"/>
            <a:ext cx="119313" cy="117000"/>
          </a:xfrm>
          <a:prstGeom prst="triangle">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sp>
        <p:nvSpPr>
          <p:cNvPr id="38" name="ZoneTexte 37">
            <a:extLst>
              <a:ext uri="{FF2B5EF4-FFF2-40B4-BE49-F238E27FC236}">
                <a16:creationId xmlns:a16="http://schemas.microsoft.com/office/drawing/2014/main" id="{B022CEA0-0775-48FD-A2D4-F7033453F3CB}"/>
              </a:ext>
            </a:extLst>
          </p:cNvPr>
          <p:cNvSpPr txBox="1"/>
          <p:nvPr/>
        </p:nvSpPr>
        <p:spPr>
          <a:xfrm>
            <a:off x="3698211" y="2762524"/>
            <a:ext cx="933494" cy="192360"/>
          </a:xfrm>
          <a:prstGeom prst="rect">
            <a:avLst/>
          </a:prstGeom>
          <a:noFill/>
        </p:spPr>
        <p:txBody>
          <a:bodyPr wrap="square" rtlCol="0">
            <a:spAutoFit/>
          </a:bodyPr>
          <a:lstStyle/>
          <a:p>
            <a:r>
              <a:rPr lang="fr-FR" sz="650"/>
              <a:t>Paye nov. : 4 nov.</a:t>
            </a:r>
          </a:p>
        </p:txBody>
      </p:sp>
      <p:sp>
        <p:nvSpPr>
          <p:cNvPr id="100" name="Flèche : pentagone 99">
            <a:extLst>
              <a:ext uri="{FF2B5EF4-FFF2-40B4-BE49-F238E27FC236}">
                <a16:creationId xmlns:a16="http://schemas.microsoft.com/office/drawing/2014/main" id="{3793AF5F-B661-46D0-B372-B1A2ADD3E0B6}"/>
              </a:ext>
            </a:extLst>
          </p:cNvPr>
          <p:cNvSpPr/>
          <p:nvPr/>
        </p:nvSpPr>
        <p:spPr>
          <a:xfrm>
            <a:off x="1079384" y="3659634"/>
            <a:ext cx="8430990" cy="117000"/>
          </a:xfrm>
          <a:prstGeom prst="homePlate">
            <a:avLst/>
          </a:prstGeom>
          <a:solidFill>
            <a:schemeClr val="accent3">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50">
                <a:solidFill>
                  <a:schemeClr val="tx1"/>
                </a:solidFill>
              </a:rPr>
              <a:t>Avancement d’échelon à l'ancienneté pour les corps à gestion déconcentrée</a:t>
            </a:r>
          </a:p>
        </p:txBody>
      </p:sp>
      <p:sp>
        <p:nvSpPr>
          <p:cNvPr id="60" name="Flèche : pentagone 59">
            <a:extLst>
              <a:ext uri="{FF2B5EF4-FFF2-40B4-BE49-F238E27FC236}">
                <a16:creationId xmlns:a16="http://schemas.microsoft.com/office/drawing/2014/main" id="{A112A781-962D-4692-9213-B629D2F5928B}"/>
              </a:ext>
            </a:extLst>
          </p:cNvPr>
          <p:cNvSpPr/>
          <p:nvPr/>
        </p:nvSpPr>
        <p:spPr>
          <a:xfrm>
            <a:off x="1079384" y="3506243"/>
            <a:ext cx="8430990" cy="117000"/>
          </a:xfrm>
          <a:prstGeom prst="homePlate">
            <a:avLst/>
          </a:prstGeom>
          <a:solidFill>
            <a:schemeClr val="accent3">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50">
                <a:solidFill>
                  <a:schemeClr val="tx1"/>
                </a:solidFill>
              </a:rPr>
              <a:t>Tableaux d’avancement</a:t>
            </a:r>
          </a:p>
        </p:txBody>
      </p:sp>
      <p:sp>
        <p:nvSpPr>
          <p:cNvPr id="26" name="Flèche : pentagone 25">
            <a:extLst>
              <a:ext uri="{FF2B5EF4-FFF2-40B4-BE49-F238E27FC236}">
                <a16:creationId xmlns:a16="http://schemas.microsoft.com/office/drawing/2014/main" id="{1F7E78E4-DC64-4FF5-8D07-999E371F4625}"/>
              </a:ext>
            </a:extLst>
          </p:cNvPr>
          <p:cNvSpPr/>
          <p:nvPr/>
        </p:nvSpPr>
        <p:spPr>
          <a:xfrm>
            <a:off x="1079384" y="4457544"/>
            <a:ext cx="8430990" cy="115140"/>
          </a:xfrm>
          <a:prstGeom prst="homePlate">
            <a:avLst/>
          </a:prstGeom>
          <a:solidFill>
            <a:schemeClr val="accent1">
              <a:lumMod val="10000"/>
              <a:lumOff val="9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50">
                <a:solidFill>
                  <a:schemeClr val="tx1"/>
                </a:solidFill>
              </a:rPr>
              <a:t>Gestion année scolaire 2022-2023</a:t>
            </a:r>
          </a:p>
        </p:txBody>
      </p:sp>
      <p:sp>
        <p:nvSpPr>
          <p:cNvPr id="63" name="Flèche : pentagone 62">
            <a:extLst>
              <a:ext uri="{FF2B5EF4-FFF2-40B4-BE49-F238E27FC236}">
                <a16:creationId xmlns:a16="http://schemas.microsoft.com/office/drawing/2014/main" id="{CD7615B1-E330-49D6-95E7-13823B19A693}"/>
              </a:ext>
            </a:extLst>
          </p:cNvPr>
          <p:cNvSpPr/>
          <p:nvPr/>
        </p:nvSpPr>
        <p:spPr>
          <a:xfrm>
            <a:off x="1079385" y="4632610"/>
            <a:ext cx="6229303" cy="115140"/>
          </a:xfrm>
          <a:prstGeom prst="homePlate">
            <a:avLst/>
          </a:prstGeom>
          <a:solidFill>
            <a:schemeClr val="accent1">
              <a:lumMod val="10000"/>
              <a:lumOff val="9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50">
                <a:solidFill>
                  <a:schemeClr val="tx1"/>
                </a:solidFill>
              </a:rPr>
              <a:t>Initialisation de l’offre de postes pour le mouvement en vue de l’année n+1</a:t>
            </a:r>
          </a:p>
        </p:txBody>
      </p:sp>
      <p:sp>
        <p:nvSpPr>
          <p:cNvPr id="98" name="Rectangle 97">
            <a:extLst>
              <a:ext uri="{FF2B5EF4-FFF2-40B4-BE49-F238E27FC236}">
                <a16:creationId xmlns:a16="http://schemas.microsoft.com/office/drawing/2014/main" id="{6B2F24A3-7C43-4026-8095-41F909975C3E}"/>
              </a:ext>
            </a:extLst>
          </p:cNvPr>
          <p:cNvSpPr/>
          <p:nvPr/>
        </p:nvSpPr>
        <p:spPr>
          <a:xfrm>
            <a:off x="6127755" y="5579313"/>
            <a:ext cx="320318" cy="195762"/>
          </a:xfrm>
          <a:prstGeom prst="rect">
            <a:avLst/>
          </a:prstGeom>
          <a:pattFill prst="wdUpDiag">
            <a:fgClr>
              <a:srgbClr val="F2F2F2"/>
            </a:fgClr>
            <a:bgClr>
              <a:schemeClr val="bg1"/>
            </a:bgClr>
          </a:patt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75">
              <a:solidFill>
                <a:schemeClr val="tx1"/>
              </a:solidFill>
            </a:endParaRPr>
          </a:p>
        </p:txBody>
      </p:sp>
      <p:sp>
        <p:nvSpPr>
          <p:cNvPr id="99" name="TextBox 7">
            <a:extLst>
              <a:ext uri="{FF2B5EF4-FFF2-40B4-BE49-F238E27FC236}">
                <a16:creationId xmlns:a16="http://schemas.microsoft.com/office/drawing/2014/main" id="{71585057-BF08-4ED0-8BDF-C54F61B4A2B2}"/>
              </a:ext>
            </a:extLst>
          </p:cNvPr>
          <p:cNvSpPr txBox="1"/>
          <p:nvPr/>
        </p:nvSpPr>
        <p:spPr>
          <a:xfrm>
            <a:off x="6361250" y="5568526"/>
            <a:ext cx="1720689" cy="225767"/>
          </a:xfrm>
          <a:prstGeom prst="rect">
            <a:avLst/>
          </a:prstGeom>
          <a:noFill/>
        </p:spPr>
        <p:txBody>
          <a:bodyPr wrap="square" rtlCol="0">
            <a:spAutoFit/>
          </a:bodyPr>
          <a:lstStyle/>
          <a:p>
            <a:pPr algn="ctr" defTabSz="742927"/>
            <a:r>
              <a:rPr lang="fr-FR" sz="867">
                <a:latin typeface="Arial"/>
              </a:rPr>
              <a:t>Congés Normandie et Paris</a:t>
            </a:r>
          </a:p>
        </p:txBody>
      </p:sp>
      <p:sp>
        <p:nvSpPr>
          <p:cNvPr id="105" name="Rectangle 104">
            <a:extLst>
              <a:ext uri="{FF2B5EF4-FFF2-40B4-BE49-F238E27FC236}">
                <a16:creationId xmlns:a16="http://schemas.microsoft.com/office/drawing/2014/main" id="{C014CF3A-3818-4C61-8A65-B1DF94C7F30C}"/>
              </a:ext>
            </a:extLst>
          </p:cNvPr>
          <p:cNvSpPr/>
          <p:nvPr/>
        </p:nvSpPr>
        <p:spPr>
          <a:xfrm>
            <a:off x="4901336" y="2713721"/>
            <a:ext cx="39000" cy="11006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sp>
        <p:nvSpPr>
          <p:cNvPr id="106" name="Arrow: Pentagon 8">
            <a:extLst>
              <a:ext uri="{FF2B5EF4-FFF2-40B4-BE49-F238E27FC236}">
                <a16:creationId xmlns:a16="http://schemas.microsoft.com/office/drawing/2014/main" id="{97464845-B19D-4F44-9E82-3AD04AF6E614}"/>
              </a:ext>
            </a:extLst>
          </p:cNvPr>
          <p:cNvSpPr/>
          <p:nvPr/>
        </p:nvSpPr>
        <p:spPr>
          <a:xfrm>
            <a:off x="6983066" y="5040702"/>
            <a:ext cx="538157" cy="147583"/>
          </a:xfrm>
          <a:prstGeom prst="homePlate">
            <a:avLst>
              <a:gd name="adj" fmla="val 50000"/>
            </a:avLst>
          </a:prstGeom>
          <a:solidFill>
            <a:srgbClr val="000091"/>
          </a:solidFill>
          <a:ln>
            <a:solidFill>
              <a:srgbClr val="0000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42927"/>
            <a:endParaRPr lang="fr-FR" sz="812">
              <a:solidFill>
                <a:prstClr val="white"/>
              </a:solidFill>
              <a:latin typeface="Arial"/>
            </a:endParaRPr>
          </a:p>
        </p:txBody>
      </p:sp>
      <p:sp>
        <p:nvSpPr>
          <p:cNvPr id="107" name="TextBox 9">
            <a:extLst>
              <a:ext uri="{FF2B5EF4-FFF2-40B4-BE49-F238E27FC236}">
                <a16:creationId xmlns:a16="http://schemas.microsoft.com/office/drawing/2014/main" id="{D81FC1C3-6998-43E7-BB35-2D184277B962}"/>
              </a:ext>
            </a:extLst>
          </p:cNvPr>
          <p:cNvSpPr txBox="1"/>
          <p:nvPr/>
        </p:nvSpPr>
        <p:spPr>
          <a:xfrm>
            <a:off x="7525803" y="4932162"/>
            <a:ext cx="1445395" cy="325602"/>
          </a:xfrm>
          <a:prstGeom prst="rect">
            <a:avLst/>
          </a:prstGeom>
          <a:noFill/>
        </p:spPr>
        <p:txBody>
          <a:bodyPr wrap="square" rtlCol="0">
            <a:spAutoFit/>
          </a:bodyPr>
          <a:lstStyle/>
          <a:p>
            <a:pPr defTabSz="742927"/>
            <a:r>
              <a:rPr lang="fr-FR" sz="758"/>
              <a:t>Elections professionnelles (collège unifié)</a:t>
            </a:r>
          </a:p>
        </p:txBody>
      </p:sp>
      <p:sp>
        <p:nvSpPr>
          <p:cNvPr id="108" name="Arrow: Pentagon 10">
            <a:extLst>
              <a:ext uri="{FF2B5EF4-FFF2-40B4-BE49-F238E27FC236}">
                <a16:creationId xmlns:a16="http://schemas.microsoft.com/office/drawing/2014/main" id="{B4DED0CC-E57E-4545-B2EA-90095B76E262}"/>
              </a:ext>
            </a:extLst>
          </p:cNvPr>
          <p:cNvSpPr/>
          <p:nvPr/>
        </p:nvSpPr>
        <p:spPr>
          <a:xfrm>
            <a:off x="1142907" y="5035772"/>
            <a:ext cx="5712653" cy="165799"/>
          </a:xfrm>
          <a:prstGeom prst="homePlat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42927"/>
            <a:r>
              <a:rPr lang="fr-FR" sz="650">
                <a:solidFill>
                  <a:schemeClr val="bg1"/>
                </a:solidFill>
              </a:rPr>
              <a:t>Constitution de la base des électeurs</a:t>
            </a:r>
          </a:p>
        </p:txBody>
      </p:sp>
      <p:cxnSp>
        <p:nvCxnSpPr>
          <p:cNvPr id="17" name="Connecteur droit 16">
            <a:extLst>
              <a:ext uri="{FF2B5EF4-FFF2-40B4-BE49-F238E27FC236}">
                <a16:creationId xmlns:a16="http://schemas.microsoft.com/office/drawing/2014/main" id="{6AD06F03-A0AF-4B88-9BA9-0B37C3000562}"/>
              </a:ext>
            </a:extLst>
          </p:cNvPr>
          <p:cNvCxnSpPr>
            <a:cxnSpLocks/>
            <a:stCxn id="64" idx="1"/>
            <a:endCxn id="66" idx="3"/>
          </p:cNvCxnSpPr>
          <p:nvPr/>
        </p:nvCxnSpPr>
        <p:spPr>
          <a:xfrm flipH="1" flipV="1">
            <a:off x="4180758" y="4930076"/>
            <a:ext cx="139532" cy="3847"/>
          </a:xfrm>
          <a:prstGeom prst="line">
            <a:avLst/>
          </a:prstGeom>
        </p:spPr>
        <p:style>
          <a:lnRef idx="1">
            <a:schemeClr val="accent1"/>
          </a:lnRef>
          <a:fillRef idx="0">
            <a:schemeClr val="accent1"/>
          </a:fillRef>
          <a:effectRef idx="0">
            <a:schemeClr val="accent1"/>
          </a:effectRef>
          <a:fontRef idx="minor">
            <a:schemeClr val="tx1"/>
          </a:fontRef>
        </p:style>
      </p:cxnSp>
      <p:sp>
        <p:nvSpPr>
          <p:cNvPr id="76" name="Flèche : chevron 75">
            <a:extLst>
              <a:ext uri="{FF2B5EF4-FFF2-40B4-BE49-F238E27FC236}">
                <a16:creationId xmlns:a16="http://schemas.microsoft.com/office/drawing/2014/main" id="{8BC39BD3-E77F-49E3-B529-9C7F14B1109F}"/>
              </a:ext>
            </a:extLst>
          </p:cNvPr>
          <p:cNvSpPr/>
          <p:nvPr/>
        </p:nvSpPr>
        <p:spPr>
          <a:xfrm>
            <a:off x="1140897" y="5309965"/>
            <a:ext cx="2510320" cy="171403"/>
          </a:xfrm>
          <a:prstGeom prst="chevron">
            <a:avLst>
              <a:gd name="adj" fmla="val 32888"/>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650">
                <a:solidFill>
                  <a:schemeClr val="tx1"/>
                </a:solidFill>
              </a:rPr>
              <a:t>Répétition 3</a:t>
            </a:r>
          </a:p>
        </p:txBody>
      </p:sp>
      <p:sp>
        <p:nvSpPr>
          <p:cNvPr id="77" name="Flèche : chevron 76">
            <a:extLst>
              <a:ext uri="{FF2B5EF4-FFF2-40B4-BE49-F238E27FC236}">
                <a16:creationId xmlns:a16="http://schemas.microsoft.com/office/drawing/2014/main" id="{60E92D1C-38EE-49D4-A964-990AB3C5C7FF}"/>
              </a:ext>
            </a:extLst>
          </p:cNvPr>
          <p:cNvSpPr/>
          <p:nvPr/>
        </p:nvSpPr>
        <p:spPr>
          <a:xfrm>
            <a:off x="3680829" y="5306949"/>
            <a:ext cx="5845179" cy="171403"/>
          </a:xfrm>
          <a:prstGeom prst="chevron">
            <a:avLst>
              <a:gd name="adj" fmla="val 32888"/>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650">
                <a:solidFill>
                  <a:schemeClr val="tx1"/>
                </a:solidFill>
              </a:rPr>
              <a:t>Migration </a:t>
            </a:r>
            <a:r>
              <a:rPr lang="fr-FR" sz="650" err="1">
                <a:solidFill>
                  <a:schemeClr val="tx1"/>
                </a:solidFill>
              </a:rPr>
              <a:t>RenoiRH</a:t>
            </a:r>
            <a:endParaRPr lang="fr-FR" sz="650">
              <a:solidFill>
                <a:schemeClr val="tx1"/>
              </a:solidFill>
            </a:endParaRPr>
          </a:p>
        </p:txBody>
      </p:sp>
      <p:cxnSp>
        <p:nvCxnSpPr>
          <p:cNvPr id="82" name="Connecteur droit 81">
            <a:extLst>
              <a:ext uri="{FF2B5EF4-FFF2-40B4-BE49-F238E27FC236}">
                <a16:creationId xmlns:a16="http://schemas.microsoft.com/office/drawing/2014/main" id="{3A8F784C-4E24-4F0A-9C1F-CE9201F94FAC}"/>
              </a:ext>
            </a:extLst>
          </p:cNvPr>
          <p:cNvCxnSpPr>
            <a:cxnSpLocks/>
            <a:stCxn id="86" idx="3"/>
            <a:endCxn id="87" idx="1"/>
          </p:cNvCxnSpPr>
          <p:nvPr/>
        </p:nvCxnSpPr>
        <p:spPr>
          <a:xfrm flipV="1">
            <a:off x="4268582" y="3235619"/>
            <a:ext cx="364915" cy="556"/>
          </a:xfrm>
          <a:prstGeom prst="line">
            <a:avLst/>
          </a:prstGeom>
        </p:spPr>
        <p:style>
          <a:lnRef idx="1">
            <a:schemeClr val="accent1"/>
          </a:lnRef>
          <a:fillRef idx="0">
            <a:schemeClr val="accent1"/>
          </a:fillRef>
          <a:effectRef idx="0">
            <a:schemeClr val="accent1"/>
          </a:effectRef>
          <a:fontRef idx="minor">
            <a:schemeClr val="tx1"/>
          </a:fontRef>
        </p:style>
      </p:cxnSp>
      <p:sp>
        <p:nvSpPr>
          <p:cNvPr id="75" name="Flèche : pentagone 74">
            <a:extLst>
              <a:ext uri="{FF2B5EF4-FFF2-40B4-BE49-F238E27FC236}">
                <a16:creationId xmlns:a16="http://schemas.microsoft.com/office/drawing/2014/main" id="{00370F03-A80B-4966-9C46-05EF1A9ADFBF}"/>
              </a:ext>
            </a:extLst>
          </p:cNvPr>
          <p:cNvSpPr/>
          <p:nvPr/>
        </p:nvSpPr>
        <p:spPr>
          <a:xfrm>
            <a:off x="1079384" y="4105882"/>
            <a:ext cx="8430990" cy="117000"/>
          </a:xfrm>
          <a:prstGeom prst="homePlate">
            <a:avLst/>
          </a:prstGeom>
          <a:solidFill>
            <a:schemeClr val="accent3">
              <a:lumMod val="40000"/>
              <a:lumOff val="6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50">
                <a:solidFill>
                  <a:schemeClr val="tx1"/>
                </a:solidFill>
              </a:rPr>
              <a:t>Avancement d’échelon à l'ancienneté pour les corps à gestion déconcentrée</a:t>
            </a:r>
          </a:p>
        </p:txBody>
      </p:sp>
      <p:sp>
        <p:nvSpPr>
          <p:cNvPr id="78" name="Flèche : pentagone 77">
            <a:extLst>
              <a:ext uri="{FF2B5EF4-FFF2-40B4-BE49-F238E27FC236}">
                <a16:creationId xmlns:a16="http://schemas.microsoft.com/office/drawing/2014/main" id="{54F6F6A1-3DE0-40D7-9416-6E32681ADF2A}"/>
              </a:ext>
            </a:extLst>
          </p:cNvPr>
          <p:cNvSpPr/>
          <p:nvPr/>
        </p:nvSpPr>
        <p:spPr>
          <a:xfrm>
            <a:off x="1079385" y="3952491"/>
            <a:ext cx="3318905" cy="117000"/>
          </a:xfrm>
          <a:prstGeom prst="homePlate">
            <a:avLst/>
          </a:prstGeom>
          <a:solidFill>
            <a:schemeClr val="accent3">
              <a:lumMod val="40000"/>
              <a:lumOff val="6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50">
                <a:solidFill>
                  <a:schemeClr val="tx1"/>
                </a:solidFill>
              </a:rPr>
              <a:t>Tableaux d’avancement (contrôle des dossiers agents, saisie des avis de recteur)</a:t>
            </a:r>
          </a:p>
        </p:txBody>
      </p:sp>
      <p:sp>
        <p:nvSpPr>
          <p:cNvPr id="81" name="ZoneTexte 80">
            <a:extLst>
              <a:ext uri="{FF2B5EF4-FFF2-40B4-BE49-F238E27FC236}">
                <a16:creationId xmlns:a16="http://schemas.microsoft.com/office/drawing/2014/main" id="{F5D47E13-53DC-45BF-A5F6-56ED2697F307}"/>
              </a:ext>
            </a:extLst>
          </p:cNvPr>
          <p:cNvSpPr txBox="1"/>
          <p:nvPr/>
        </p:nvSpPr>
        <p:spPr>
          <a:xfrm>
            <a:off x="4901448" y="3878978"/>
            <a:ext cx="1989150" cy="192360"/>
          </a:xfrm>
          <a:prstGeom prst="rect">
            <a:avLst/>
          </a:prstGeom>
          <a:noFill/>
        </p:spPr>
        <p:txBody>
          <a:bodyPr wrap="square">
            <a:spAutoFit/>
          </a:bodyPr>
          <a:lstStyle/>
          <a:p>
            <a:r>
              <a:rPr lang="fr-FR" sz="650"/>
              <a:t>Remontée des dossiers académiques : 8 nov.</a:t>
            </a:r>
          </a:p>
        </p:txBody>
      </p:sp>
      <p:sp>
        <p:nvSpPr>
          <p:cNvPr id="83" name="Losange 82">
            <a:extLst>
              <a:ext uri="{FF2B5EF4-FFF2-40B4-BE49-F238E27FC236}">
                <a16:creationId xmlns:a16="http://schemas.microsoft.com/office/drawing/2014/main" id="{ADFCA784-8666-49E1-85C3-C76A33E69EFC}"/>
              </a:ext>
            </a:extLst>
          </p:cNvPr>
          <p:cNvSpPr/>
          <p:nvPr/>
        </p:nvSpPr>
        <p:spPr>
          <a:xfrm>
            <a:off x="4565562" y="3939112"/>
            <a:ext cx="78000" cy="780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9000" rIns="39000" rtlCol="0" anchor="ctr"/>
          <a:lstStyle/>
          <a:p>
            <a:pPr algn="ctr"/>
            <a:endParaRPr lang="fr-FR" sz="758" b="1"/>
          </a:p>
        </p:txBody>
      </p:sp>
      <p:cxnSp>
        <p:nvCxnSpPr>
          <p:cNvPr id="91" name="Connecteur droit 90">
            <a:extLst>
              <a:ext uri="{FF2B5EF4-FFF2-40B4-BE49-F238E27FC236}">
                <a16:creationId xmlns:a16="http://schemas.microsoft.com/office/drawing/2014/main" id="{22E5EDC0-FD5F-4A51-8F41-50EF16D0CFAE}"/>
              </a:ext>
            </a:extLst>
          </p:cNvPr>
          <p:cNvCxnSpPr>
            <a:cxnSpLocks/>
            <a:stCxn id="81" idx="1"/>
            <a:endCxn id="83" idx="3"/>
          </p:cNvCxnSpPr>
          <p:nvPr/>
        </p:nvCxnSpPr>
        <p:spPr>
          <a:xfrm flipH="1">
            <a:off x="4643562" y="3975158"/>
            <a:ext cx="257886" cy="295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68512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376C83D-6D5F-438F-BC85-CE64F774B3D0}"/>
              </a:ext>
            </a:extLst>
          </p:cNvPr>
          <p:cNvSpPr>
            <a:spLocks noGrp="1"/>
          </p:cNvSpPr>
          <p:nvPr>
            <p:ph type="title"/>
          </p:nvPr>
        </p:nvSpPr>
        <p:spPr>
          <a:xfrm>
            <a:off x="1359019" y="253068"/>
            <a:ext cx="8457922" cy="480000"/>
          </a:xfrm>
        </p:spPr>
        <p:txBody>
          <a:bodyPr/>
          <a:lstStyle/>
          <a:p>
            <a:r>
              <a:rPr lang="fr-FR" sz="2400"/>
              <a:t>Principes structurants pris en compte dans l’étude</a:t>
            </a:r>
          </a:p>
        </p:txBody>
      </p:sp>
      <p:sp>
        <p:nvSpPr>
          <p:cNvPr id="6" name="Espace réservé du numéro de diapositive 5">
            <a:extLst>
              <a:ext uri="{FF2B5EF4-FFF2-40B4-BE49-F238E27FC236}">
                <a16:creationId xmlns:a16="http://schemas.microsoft.com/office/drawing/2014/main" id="{9AC326FD-8CCB-440E-AA5B-D912B40C9E73}"/>
              </a:ext>
            </a:extLst>
          </p:cNvPr>
          <p:cNvSpPr>
            <a:spLocks noGrp="1"/>
          </p:cNvSpPr>
          <p:nvPr>
            <p:ph type="sldNum" sz="quarter" idx="19"/>
          </p:nvPr>
        </p:nvSpPr>
        <p:spPr/>
        <p:txBody>
          <a:bodyPr/>
          <a:lstStyle/>
          <a:p>
            <a:fld id="{733122C9-A0B9-462F-8757-0847AD287B63}" type="slidenum">
              <a:rPr lang="fr-FR" smtClean="0"/>
              <a:pPr/>
              <a:t>29</a:t>
            </a:fld>
            <a:endParaRPr lang="fr-FR"/>
          </a:p>
        </p:txBody>
      </p:sp>
      <p:sp>
        <p:nvSpPr>
          <p:cNvPr id="7" name="Espace réservé du texte 6">
            <a:extLst>
              <a:ext uri="{FF2B5EF4-FFF2-40B4-BE49-F238E27FC236}">
                <a16:creationId xmlns:a16="http://schemas.microsoft.com/office/drawing/2014/main" id="{5C909CC3-DE4B-404A-9E92-D183E26EEDD7}"/>
              </a:ext>
            </a:extLst>
          </p:cNvPr>
          <p:cNvSpPr>
            <a:spLocks noGrp="1"/>
          </p:cNvSpPr>
          <p:nvPr>
            <p:ph type="body" sz="quarter" idx="20"/>
          </p:nvPr>
        </p:nvSpPr>
        <p:spPr>
          <a:xfrm>
            <a:off x="390000" y="1168383"/>
            <a:ext cx="9126000" cy="3892233"/>
          </a:xfrm>
        </p:spPr>
        <p:txBody>
          <a:bodyPr numCol="2"/>
          <a:lstStyle/>
          <a:p>
            <a:pPr marL="185732" indent="-185732">
              <a:spcAft>
                <a:spcPts val="650"/>
              </a:spcAft>
              <a:buFont typeface="Arial" panose="020B0604020202020204" pitchFamily="34" charset="0"/>
              <a:buChar char="►"/>
            </a:pPr>
            <a:r>
              <a:rPr lang="fr-FR" b="1">
                <a:solidFill>
                  <a:schemeClr val="accent1"/>
                </a:solidFill>
              </a:rPr>
              <a:t>Périmètre des travaux :</a:t>
            </a:r>
          </a:p>
          <a:p>
            <a:pPr marL="458723" lvl="1" indent="-185732">
              <a:spcBef>
                <a:spcPts val="0"/>
              </a:spcBef>
              <a:buFont typeface="Arial" panose="020B0604020202020204" pitchFamily="34" charset="0"/>
              <a:buChar char="►"/>
            </a:pPr>
            <a:r>
              <a:rPr lang="fr-FR" sz="1000"/>
              <a:t>Les travaux du </a:t>
            </a:r>
            <a:r>
              <a:rPr lang="fr-FR" sz="1000" err="1"/>
              <a:t>Semsirh</a:t>
            </a:r>
            <a:r>
              <a:rPr lang="fr-FR" sz="1000"/>
              <a:t> ne concernent que les applications SIRH sous responsabilité du </a:t>
            </a:r>
            <a:r>
              <a:rPr lang="fr-FR" sz="1000" err="1"/>
              <a:t>Semsirh</a:t>
            </a:r>
            <a:r>
              <a:rPr lang="fr-FR" sz="1000"/>
              <a:t> (cas particulier </a:t>
            </a:r>
            <a:r>
              <a:rPr lang="fr-FR" sz="1000" err="1"/>
              <a:t>STSWeb</a:t>
            </a:r>
            <a:r>
              <a:rPr lang="fr-FR" sz="1000"/>
              <a:t> dont la responsabilité est partagée avec la DNE) et n’incluent pas les applications locales de l’académie de Normandie.</a:t>
            </a:r>
          </a:p>
          <a:p>
            <a:pPr marL="458723" lvl="1" indent="-185732">
              <a:spcBef>
                <a:spcPts val="0"/>
              </a:spcBef>
              <a:buFont typeface="Arial" panose="020B0604020202020204" pitchFamily="34" charset="0"/>
              <a:buChar char="►"/>
            </a:pPr>
            <a:r>
              <a:rPr lang="fr-FR" sz="1000"/>
              <a:t>Ils n’incluent pas les problématiques spécifiques de gestion à des niveaux intermédiaires entre le département et l’académie de Normandie. Il n’est donc pas prévu de permettre une gestion dans les SIRH sur des périmètres géographiques spécifique qui correspondraient aux ex-académies de Caen ou Rouen</a:t>
            </a:r>
          </a:p>
          <a:p>
            <a:pPr marL="458723" lvl="1" indent="-185732">
              <a:spcBef>
                <a:spcPts val="0"/>
              </a:spcBef>
              <a:buFont typeface="Arial" panose="020B0604020202020204" pitchFamily="34" charset="0"/>
              <a:buChar char="►"/>
            </a:pPr>
            <a:r>
              <a:rPr lang="fr-FR" sz="1000"/>
              <a:t>L’impact de la fusion pour les ATSS est traité en reprise de données par le chantier de migration vers </a:t>
            </a:r>
            <a:r>
              <a:rPr lang="fr-FR" sz="1000" err="1"/>
              <a:t>RenoiRH</a:t>
            </a:r>
            <a:r>
              <a:rPr lang="fr-FR" sz="1000"/>
              <a:t>. Aucune fusion dans Agora n’est prévue : les dossiers seront repris sur les périmètres Caen et Rouen pour intégrer </a:t>
            </a:r>
            <a:r>
              <a:rPr lang="fr-FR" sz="1000" err="1"/>
              <a:t>RenoiRH</a:t>
            </a:r>
            <a:r>
              <a:rPr lang="fr-FR" sz="1000"/>
              <a:t> sur le périmètre Normandie.</a:t>
            </a:r>
          </a:p>
          <a:p>
            <a:pPr marL="185732" indent="-185732">
              <a:spcAft>
                <a:spcPts val="650"/>
              </a:spcAft>
              <a:buFont typeface="Arial" panose="020B0604020202020204" pitchFamily="34" charset="0"/>
              <a:buChar char="►"/>
            </a:pPr>
            <a:r>
              <a:rPr lang="fr-FR" b="1">
                <a:solidFill>
                  <a:schemeClr val="accent1"/>
                </a:solidFill>
              </a:rPr>
              <a:t>Méthodes de fusion : </a:t>
            </a:r>
          </a:p>
          <a:p>
            <a:pPr marL="458723" lvl="1" indent="-185732">
              <a:spcBef>
                <a:spcPts val="0"/>
              </a:spcBef>
              <a:buFont typeface="Arial" panose="020B0604020202020204" pitchFamily="34" charset="0"/>
              <a:buChar char="►"/>
            </a:pPr>
            <a:r>
              <a:rPr lang="fr-FR" sz="1000"/>
              <a:t>Les travaux de fusion s’appuieront le plus possible sur la réutilisation d’outils existants (ex. réaffectation), notamment en matière de migration de données</a:t>
            </a:r>
          </a:p>
          <a:p>
            <a:pPr marL="458723" lvl="1" indent="-185732">
              <a:spcBef>
                <a:spcPts val="0"/>
              </a:spcBef>
              <a:buFont typeface="Arial" panose="020B0604020202020204" pitchFamily="34" charset="0"/>
              <a:buChar char="►"/>
            </a:pPr>
            <a:r>
              <a:rPr lang="fr-FR" sz="1000"/>
              <a:t>EPP : les données de bases de données de Rouen doivent être migrées dans les bases de données de Caen.</a:t>
            </a:r>
          </a:p>
          <a:p>
            <a:pPr marL="458723" lvl="1" indent="-185732">
              <a:spcBef>
                <a:spcPts val="0"/>
              </a:spcBef>
              <a:buFont typeface="Arial" panose="020B0604020202020204" pitchFamily="34" charset="0"/>
              <a:buChar char="►"/>
            </a:pPr>
            <a:r>
              <a:rPr lang="fr-FR" sz="1000"/>
              <a:t>EPP, SIRHEN : développement de scripts de réconciliation des données</a:t>
            </a:r>
          </a:p>
          <a:p>
            <a:pPr marL="185732" indent="-185732">
              <a:spcAft>
                <a:spcPts val="650"/>
              </a:spcAft>
              <a:buFont typeface="Arial" panose="020B0604020202020204" pitchFamily="34" charset="0"/>
              <a:buChar char="►"/>
            </a:pPr>
            <a:r>
              <a:rPr lang="fr-FR" b="1">
                <a:solidFill>
                  <a:schemeClr val="accent1"/>
                </a:solidFill>
              </a:rPr>
              <a:t>Types d’impacts macro. sur les applications cœur et satellites : </a:t>
            </a:r>
            <a:r>
              <a:rPr lang="fr-FR"/>
              <a:t>il n’est pas prévu de développement spécifique pour la fusion effective dans les SIRH, ni de modifier les flux inter applicatifs. Seul le paramétrage des applications est à adapter (ex. adresse du serveur cible).</a:t>
            </a:r>
          </a:p>
          <a:p>
            <a:pPr marL="458723" lvl="1" indent="-185732">
              <a:spcBef>
                <a:spcPts val="0"/>
              </a:spcBef>
              <a:buFont typeface="Arial" panose="020B0604020202020204" pitchFamily="34" charset="0"/>
              <a:buChar char="►"/>
            </a:pPr>
            <a:endParaRPr lang="fr-FR" sz="1000"/>
          </a:p>
          <a:p>
            <a:pPr marL="458723" lvl="1" indent="-185732">
              <a:spcBef>
                <a:spcPts val="0"/>
              </a:spcBef>
              <a:buFont typeface="Arial" panose="020B0604020202020204" pitchFamily="34" charset="0"/>
              <a:buChar char="►"/>
            </a:pPr>
            <a:endParaRPr lang="fr-FR" sz="1000"/>
          </a:p>
          <a:p>
            <a:pPr marL="185732" indent="-185732">
              <a:buFont typeface="Arial" panose="020B0604020202020204" pitchFamily="34" charset="0"/>
              <a:buChar char="►"/>
            </a:pPr>
            <a:r>
              <a:rPr lang="fr-FR" b="1">
                <a:solidFill>
                  <a:schemeClr val="accent1"/>
                </a:solidFill>
              </a:rPr>
              <a:t>Migration de l’historique des données :</a:t>
            </a:r>
            <a:r>
              <a:rPr lang="fr-FR"/>
              <a:t> </a:t>
            </a:r>
          </a:p>
          <a:p>
            <a:pPr marL="458723" lvl="1" indent="-185732">
              <a:spcBef>
                <a:spcPts val="0"/>
              </a:spcBef>
              <a:buFont typeface="Arial" panose="020B0604020202020204" pitchFamily="34" charset="0"/>
              <a:buChar char="►"/>
            </a:pPr>
            <a:r>
              <a:rPr lang="fr-FR" sz="1000"/>
              <a:t>EPP : L’historique différencié entre Caen et Rouen est maintenu</a:t>
            </a:r>
          </a:p>
          <a:p>
            <a:pPr marL="458723" lvl="1" indent="-185732">
              <a:spcBef>
                <a:spcPts val="0"/>
              </a:spcBef>
              <a:buFont typeface="Arial" panose="020B0604020202020204" pitchFamily="34" charset="0"/>
              <a:buChar char="►"/>
            </a:pPr>
            <a:r>
              <a:rPr lang="fr-FR" sz="1000"/>
              <a:t>SIRHEN : Un historique Normandie est créé sur la base des données Caen et Rouen</a:t>
            </a:r>
          </a:p>
          <a:p>
            <a:pPr marL="185732" indent="-185732">
              <a:spcAft>
                <a:spcPts val="650"/>
              </a:spcAft>
              <a:buFont typeface="Arial" panose="020B0604020202020204" pitchFamily="34" charset="0"/>
              <a:buChar char="►"/>
            </a:pPr>
            <a:r>
              <a:rPr lang="fr-FR" b="1">
                <a:solidFill>
                  <a:schemeClr val="accent1"/>
                </a:solidFill>
              </a:rPr>
              <a:t>Mouvement :</a:t>
            </a:r>
            <a:r>
              <a:rPr lang="fr-FR"/>
              <a:t> après consolidation des données dans l’application (en particulier les capacités d’accueil) le mouvement se déroulera sur un périmètre unifié Normandie (vœux inter seront exprimés directement sur la capacité d’accueil Normandie et intra géré en Normandie unifiée).</a:t>
            </a:r>
          </a:p>
          <a:p>
            <a:pPr marL="185732" indent="-185732">
              <a:spcAft>
                <a:spcPts val="650"/>
              </a:spcAft>
              <a:buFont typeface="Arial" panose="020B0604020202020204" pitchFamily="34" charset="0"/>
              <a:buChar char="►"/>
            </a:pPr>
            <a:r>
              <a:rPr lang="fr-FR" b="1">
                <a:solidFill>
                  <a:schemeClr val="accent1"/>
                </a:solidFill>
              </a:rPr>
              <a:t>Travaux sur Agape cœur : </a:t>
            </a:r>
            <a:r>
              <a:rPr lang="fr-FR"/>
              <a:t>l’essentiel des travaux prévus réside dans un </a:t>
            </a:r>
            <a:r>
              <a:rPr lang="fr-FR" err="1"/>
              <a:t>reparamétrage</a:t>
            </a:r>
            <a:r>
              <a:rPr lang="fr-FR"/>
              <a:t> des environnements départementaux concernés</a:t>
            </a:r>
          </a:p>
          <a:p>
            <a:pPr marL="185732" indent="-185732">
              <a:spcAft>
                <a:spcPts val="650"/>
              </a:spcAft>
              <a:buFont typeface="Arial" panose="020B0604020202020204" pitchFamily="34" charset="0"/>
              <a:buChar char="►"/>
            </a:pPr>
            <a:r>
              <a:rPr lang="fr-FR" b="1">
                <a:solidFill>
                  <a:schemeClr val="accent1"/>
                </a:solidFill>
              </a:rPr>
              <a:t>Changement de SLR </a:t>
            </a:r>
            <a:r>
              <a:rPr lang="fr-FR"/>
              <a:t>: Scénario en cours d’élaboration côté DGFIP (nouvel échange planifié avec la DAF et le </a:t>
            </a:r>
            <a:r>
              <a:rPr lang="fr-FR" err="1"/>
              <a:t>Semsirh</a:t>
            </a:r>
            <a:r>
              <a:rPr lang="fr-FR"/>
              <a:t> en cours de préparation) : maintien de 2 SLR avec une répartition par SIRH pour prendre en compte les contraintes EPP / Agape  tout en limitant les impacts sur leurs services :</a:t>
            </a:r>
          </a:p>
          <a:p>
            <a:pPr marL="458723" lvl="1" indent="-185732">
              <a:spcBef>
                <a:spcPts val="0"/>
              </a:spcBef>
              <a:buFont typeface="Arial" panose="020B0604020202020204" pitchFamily="34" charset="0"/>
              <a:buChar char="►"/>
            </a:pPr>
            <a:r>
              <a:rPr lang="fr-FR" sz="1000"/>
              <a:t>Personnels du 1er degré sur Rouen = 5 Agape public et 5 Agape privé</a:t>
            </a:r>
          </a:p>
          <a:p>
            <a:pPr marL="458723" lvl="1" indent="-185732">
              <a:spcBef>
                <a:spcPts val="0"/>
              </a:spcBef>
              <a:buFont typeface="Arial" panose="020B0604020202020204" pitchFamily="34" charset="0"/>
              <a:buChar char="►"/>
            </a:pPr>
            <a:r>
              <a:rPr lang="fr-FR" sz="1000"/>
              <a:t>Personnels du 2nd degré sur Caen = EPP public Normandie et EPP privé Normandie</a:t>
            </a:r>
          </a:p>
          <a:p>
            <a:pPr marL="458723" lvl="1" indent="-185732">
              <a:spcBef>
                <a:spcPts val="0"/>
              </a:spcBef>
              <a:buFont typeface="Arial" panose="020B0604020202020204" pitchFamily="34" charset="0"/>
              <a:buChar char="►"/>
            </a:pPr>
            <a:r>
              <a:rPr lang="fr-FR" sz="1000"/>
              <a:t>Probable maintien des personnels ATSS dans leur SLR d’origine = géré par </a:t>
            </a:r>
            <a:r>
              <a:rPr lang="fr-FR" sz="1000" err="1"/>
              <a:t>RenoiRH</a:t>
            </a:r>
            <a:r>
              <a:rPr lang="fr-FR" sz="1000"/>
              <a:t> qui supporte plusieurs SLR par académie</a:t>
            </a:r>
          </a:p>
          <a:p>
            <a:pPr marL="458723" lvl="1" indent="-185732">
              <a:spcBef>
                <a:spcPts val="0"/>
              </a:spcBef>
              <a:buFont typeface="Arial" panose="020B0604020202020204" pitchFamily="34" charset="0"/>
              <a:buChar char="►"/>
            </a:pPr>
            <a:r>
              <a:rPr lang="fr-FR" sz="1000"/>
              <a:t>Personnels d’inspection et de direction sur l’un des SLR à déterminer = tous les PINS et PDIR vers ce SLR</a:t>
            </a:r>
          </a:p>
          <a:p>
            <a:pPr marL="458723" lvl="1" indent="-185732">
              <a:spcBef>
                <a:spcPts val="0"/>
              </a:spcBef>
              <a:buFont typeface="Arial" panose="020B0604020202020204" pitchFamily="34" charset="0"/>
              <a:buChar char="►"/>
            </a:pPr>
            <a:endParaRPr lang="fr-FR" sz="1000"/>
          </a:p>
          <a:p>
            <a:pPr marL="185732" indent="-185732">
              <a:spcAft>
                <a:spcPts val="650"/>
              </a:spcAft>
              <a:buFont typeface="Arial" panose="020B0604020202020204" pitchFamily="34" charset="0"/>
              <a:buChar char="►"/>
            </a:pPr>
            <a:endParaRPr lang="fr-FR"/>
          </a:p>
        </p:txBody>
      </p:sp>
      <p:sp>
        <p:nvSpPr>
          <p:cNvPr id="4" name="Espace réservé de la date 3">
            <a:extLst>
              <a:ext uri="{FF2B5EF4-FFF2-40B4-BE49-F238E27FC236}">
                <a16:creationId xmlns:a16="http://schemas.microsoft.com/office/drawing/2014/main" id="{9FCE78F1-FE88-4328-859A-5765A952AC08}"/>
              </a:ext>
            </a:extLst>
          </p:cNvPr>
          <p:cNvSpPr>
            <a:spLocks noGrp="1"/>
          </p:cNvSpPr>
          <p:nvPr>
            <p:ph type="dt" sz="half" idx="17"/>
          </p:nvPr>
        </p:nvSpPr>
        <p:spPr/>
        <p:txBody>
          <a:bodyPr/>
          <a:lstStyle/>
          <a:p>
            <a:pPr algn="r"/>
            <a:r>
              <a:rPr lang="fr-FR" cap="all"/>
              <a:t>09/11/2021</a:t>
            </a:r>
          </a:p>
        </p:txBody>
      </p:sp>
    </p:spTree>
    <p:extLst>
      <p:ext uri="{BB962C8B-B14F-4D97-AF65-F5344CB8AC3E}">
        <p14:creationId xmlns:p14="http://schemas.microsoft.com/office/powerpoint/2010/main" val="386382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1866D28-EEDC-4036-8651-7B8F8D2D59DC}"/>
              </a:ext>
            </a:extLst>
          </p:cNvPr>
          <p:cNvSpPr>
            <a:spLocks noGrp="1"/>
          </p:cNvSpPr>
          <p:nvPr>
            <p:ph type="pic" sz="quarter" idx="13"/>
          </p:nvPr>
        </p:nvSpPr>
        <p:spPr/>
      </p:sp>
      <p:sp>
        <p:nvSpPr>
          <p:cNvPr id="3" name="Title 2">
            <a:extLst>
              <a:ext uri="{FF2B5EF4-FFF2-40B4-BE49-F238E27FC236}">
                <a16:creationId xmlns:a16="http://schemas.microsoft.com/office/drawing/2014/main" id="{8769A2F9-A7D3-40D2-A377-1F995FB07118}"/>
              </a:ext>
            </a:extLst>
          </p:cNvPr>
          <p:cNvSpPr>
            <a:spLocks noGrp="1"/>
          </p:cNvSpPr>
          <p:nvPr>
            <p:ph type="title"/>
          </p:nvPr>
        </p:nvSpPr>
        <p:spPr/>
        <p:txBody>
          <a:bodyPr/>
          <a:lstStyle/>
          <a:p>
            <a:r>
              <a:rPr lang="fr-FR"/>
              <a:t>Avancement global</a:t>
            </a:r>
          </a:p>
        </p:txBody>
      </p:sp>
      <p:sp>
        <p:nvSpPr>
          <p:cNvPr id="7" name="Espace réservé de la date 19">
            <a:extLst>
              <a:ext uri="{FF2B5EF4-FFF2-40B4-BE49-F238E27FC236}">
                <a16:creationId xmlns:a16="http://schemas.microsoft.com/office/drawing/2014/main" id="{B85BCCFB-0F18-4027-9AA0-7A840D822EF0}"/>
              </a:ext>
            </a:extLst>
          </p:cNvPr>
          <p:cNvSpPr>
            <a:spLocks noGrp="1"/>
          </p:cNvSpPr>
          <p:nvPr>
            <p:ph type="dt" sz="half" idx="10"/>
          </p:nvPr>
        </p:nvSpPr>
        <p:spPr>
          <a:xfrm>
            <a:off x="8248500" y="6378000"/>
            <a:ext cx="1267500" cy="480000"/>
          </a:xfrm>
        </p:spPr>
        <p:txBody>
          <a:bodyPr/>
          <a:lstStyle/>
          <a:p>
            <a:pPr algn="r"/>
            <a:r>
              <a:rPr lang="fr-FR" cap="all"/>
              <a:t>09/11/2021</a:t>
            </a:r>
          </a:p>
        </p:txBody>
      </p:sp>
      <p:sp>
        <p:nvSpPr>
          <p:cNvPr id="8" name="Espace réservé du numéro de diapositive 21">
            <a:extLst>
              <a:ext uri="{FF2B5EF4-FFF2-40B4-BE49-F238E27FC236}">
                <a16:creationId xmlns:a16="http://schemas.microsoft.com/office/drawing/2014/main" id="{C20392C8-AE78-449F-9D78-E53543AE9EE4}"/>
              </a:ext>
            </a:extLst>
          </p:cNvPr>
          <p:cNvSpPr>
            <a:spLocks noGrp="1"/>
          </p:cNvSpPr>
          <p:nvPr>
            <p:ph type="sldNum" sz="quarter" idx="12"/>
          </p:nvPr>
        </p:nvSpPr>
        <p:spPr>
          <a:xfrm>
            <a:off x="6786000" y="6378000"/>
            <a:ext cx="1462500" cy="480000"/>
          </a:xfrm>
        </p:spPr>
        <p:txBody>
          <a:bodyPr/>
          <a:lstStyle/>
          <a:p>
            <a:fld id="{733122C9-A0B9-462F-8757-0847AD287B63}" type="slidenum">
              <a:rPr lang="fr-FR" smtClean="0"/>
              <a:pPr/>
              <a:t>3</a:t>
            </a:fld>
            <a:endParaRPr lang="fr-FR"/>
          </a:p>
        </p:txBody>
      </p:sp>
    </p:spTree>
    <p:extLst>
      <p:ext uri="{BB962C8B-B14F-4D97-AF65-F5344CB8AC3E}">
        <p14:creationId xmlns:p14="http://schemas.microsoft.com/office/powerpoint/2010/main" val="26721590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8EFC5F-101D-49A0-9C16-0700CE341524}"/>
              </a:ext>
            </a:extLst>
          </p:cNvPr>
          <p:cNvSpPr>
            <a:spLocks noGrp="1"/>
          </p:cNvSpPr>
          <p:nvPr>
            <p:ph type="title"/>
          </p:nvPr>
        </p:nvSpPr>
        <p:spPr>
          <a:xfrm>
            <a:off x="1448078" y="256466"/>
            <a:ext cx="8457922" cy="480000"/>
          </a:xfrm>
        </p:spPr>
        <p:txBody>
          <a:bodyPr/>
          <a:lstStyle/>
          <a:p>
            <a:r>
              <a:rPr lang="fr-FR" sz="2400"/>
              <a:t>Méthodologie de chiffrage</a:t>
            </a:r>
          </a:p>
        </p:txBody>
      </p:sp>
      <p:sp>
        <p:nvSpPr>
          <p:cNvPr id="4" name="Espace réservé de la date 3">
            <a:extLst>
              <a:ext uri="{FF2B5EF4-FFF2-40B4-BE49-F238E27FC236}">
                <a16:creationId xmlns:a16="http://schemas.microsoft.com/office/drawing/2014/main" id="{5199C4F1-8FEF-4444-9F9D-15142B0FDE34}"/>
              </a:ext>
            </a:extLst>
          </p:cNvPr>
          <p:cNvSpPr>
            <a:spLocks noGrp="1"/>
          </p:cNvSpPr>
          <p:nvPr>
            <p:ph type="dt" sz="half" idx="17"/>
          </p:nvPr>
        </p:nvSpPr>
        <p:spPr/>
        <p:txBody>
          <a:bodyPr/>
          <a:lstStyle/>
          <a:p>
            <a:pPr algn="r"/>
            <a:r>
              <a:rPr lang="fr-FR" cap="all"/>
              <a:t>09/11/2021</a:t>
            </a:r>
          </a:p>
        </p:txBody>
      </p:sp>
      <p:sp>
        <p:nvSpPr>
          <p:cNvPr id="6" name="Espace réservé du numéro de diapositive 5">
            <a:extLst>
              <a:ext uri="{FF2B5EF4-FFF2-40B4-BE49-F238E27FC236}">
                <a16:creationId xmlns:a16="http://schemas.microsoft.com/office/drawing/2014/main" id="{FC9FCC99-8812-44D5-AEF0-8048984A5DCD}"/>
              </a:ext>
            </a:extLst>
          </p:cNvPr>
          <p:cNvSpPr>
            <a:spLocks noGrp="1"/>
          </p:cNvSpPr>
          <p:nvPr>
            <p:ph type="sldNum" sz="quarter" idx="19"/>
          </p:nvPr>
        </p:nvSpPr>
        <p:spPr/>
        <p:txBody>
          <a:bodyPr/>
          <a:lstStyle/>
          <a:p>
            <a:fld id="{733122C9-A0B9-462F-8757-0847AD287B63}" type="slidenum">
              <a:rPr lang="fr-FR" smtClean="0"/>
              <a:pPr/>
              <a:t>30</a:t>
            </a:fld>
            <a:endParaRPr lang="fr-FR"/>
          </a:p>
        </p:txBody>
      </p:sp>
      <p:sp>
        <p:nvSpPr>
          <p:cNvPr id="7" name="Espace réservé du texte 6">
            <a:extLst>
              <a:ext uri="{FF2B5EF4-FFF2-40B4-BE49-F238E27FC236}">
                <a16:creationId xmlns:a16="http://schemas.microsoft.com/office/drawing/2014/main" id="{F6633308-796D-40F9-B79A-1146061D246D}"/>
              </a:ext>
            </a:extLst>
          </p:cNvPr>
          <p:cNvSpPr>
            <a:spLocks noGrp="1"/>
          </p:cNvSpPr>
          <p:nvPr>
            <p:ph type="body" sz="quarter" idx="20"/>
          </p:nvPr>
        </p:nvSpPr>
        <p:spPr>
          <a:xfrm>
            <a:off x="390000" y="1370832"/>
            <a:ext cx="9126000" cy="5029807"/>
          </a:xfrm>
        </p:spPr>
        <p:txBody>
          <a:bodyPr/>
          <a:lstStyle/>
          <a:p>
            <a:pPr marL="247642" indent="-247642">
              <a:buFont typeface="+mj-lt"/>
              <a:buAutoNum type="arabicPeriod"/>
            </a:pPr>
            <a:r>
              <a:rPr lang="fr-FR" sz="1100" b="1">
                <a:solidFill>
                  <a:schemeClr val="accent1"/>
                </a:solidFill>
              </a:rPr>
              <a:t>Identification des types d’impacts macro : </a:t>
            </a:r>
            <a:r>
              <a:rPr lang="fr-FR" sz="1100"/>
              <a:t>3 grands types d’impacts sur les applications cœur et satellites seront à affiner et à décliner pour détailler les opérations et le chiffrage de celles-ci :</a:t>
            </a: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r>
              <a:rPr lang="fr-FR" sz="1100" b="1">
                <a:solidFill>
                  <a:schemeClr val="accent1"/>
                </a:solidFill>
              </a:rPr>
              <a:t>Déclinaison en type d’impacts fin :</a:t>
            </a:r>
          </a:p>
          <a:p>
            <a:pPr marL="247642" indent="-247642">
              <a:buFont typeface="+mj-lt"/>
              <a:buAutoNum type="arabicPeriod"/>
            </a:pP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endParaRPr lang="fr-FR" sz="1100" b="1">
              <a:solidFill>
                <a:schemeClr val="accent1"/>
              </a:solidFill>
            </a:endParaRPr>
          </a:p>
          <a:p>
            <a:pPr marL="247642" indent="-247642">
              <a:buFont typeface="+mj-lt"/>
              <a:buAutoNum type="arabicPeriod"/>
            </a:pPr>
            <a:r>
              <a:rPr lang="fr-FR" sz="1100" b="1">
                <a:solidFill>
                  <a:schemeClr val="accent1"/>
                </a:solidFill>
              </a:rPr>
              <a:t>Chiffrage sur chacun de ces impacts pour chaque application cœur ou satellite concernée </a:t>
            </a:r>
            <a:r>
              <a:rPr lang="fr-FR" sz="1100"/>
              <a:t>: en complément, le macro chiffrage avancé ci-dessous en avance de phase sera affiné et présenté lors de la réunion du 7 décembre. Il permettra de décliner et de préciser les nombreux types d’impacts sur les applications satellites en fonction de chaque cas.</a:t>
            </a:r>
          </a:p>
        </p:txBody>
      </p:sp>
      <p:sp>
        <p:nvSpPr>
          <p:cNvPr id="18" name="Rectangle : coins arrondis 17">
            <a:extLst>
              <a:ext uri="{FF2B5EF4-FFF2-40B4-BE49-F238E27FC236}">
                <a16:creationId xmlns:a16="http://schemas.microsoft.com/office/drawing/2014/main" id="{781777E0-A1A1-465A-9173-ACDEF1AB74B6}"/>
              </a:ext>
            </a:extLst>
          </p:cNvPr>
          <p:cNvSpPr/>
          <p:nvPr/>
        </p:nvSpPr>
        <p:spPr>
          <a:xfrm>
            <a:off x="1174674" y="1866126"/>
            <a:ext cx="1973914" cy="59160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a:t>Modifications des référentiels et nomenclatures</a:t>
            </a:r>
          </a:p>
        </p:txBody>
      </p:sp>
      <p:sp>
        <p:nvSpPr>
          <p:cNvPr id="19" name="Rectangle : coins arrondis 18">
            <a:extLst>
              <a:ext uri="{FF2B5EF4-FFF2-40B4-BE49-F238E27FC236}">
                <a16:creationId xmlns:a16="http://schemas.microsoft.com/office/drawing/2014/main" id="{4EB30FB9-CBE4-45A5-87E2-47B852A5423C}"/>
              </a:ext>
            </a:extLst>
          </p:cNvPr>
          <p:cNvSpPr/>
          <p:nvPr/>
        </p:nvSpPr>
        <p:spPr>
          <a:xfrm>
            <a:off x="4201215" y="1866126"/>
            <a:ext cx="1973914" cy="59160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a:t>Programme de migration des données :</a:t>
            </a:r>
          </a:p>
          <a:p>
            <a:pPr algn="ctr"/>
            <a:r>
              <a:rPr lang="fr-FR" sz="1000" b="1"/>
              <a:t>import / export</a:t>
            </a:r>
          </a:p>
        </p:txBody>
      </p:sp>
      <p:sp>
        <p:nvSpPr>
          <p:cNvPr id="20" name="Rectangle : coins arrondis 19">
            <a:extLst>
              <a:ext uri="{FF2B5EF4-FFF2-40B4-BE49-F238E27FC236}">
                <a16:creationId xmlns:a16="http://schemas.microsoft.com/office/drawing/2014/main" id="{10A0CA7B-A616-4706-9835-E3D432EADA21}"/>
              </a:ext>
            </a:extLst>
          </p:cNvPr>
          <p:cNvSpPr/>
          <p:nvPr/>
        </p:nvSpPr>
        <p:spPr>
          <a:xfrm>
            <a:off x="7071758" y="1866126"/>
            <a:ext cx="1973914" cy="59160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a:t>Programme de migration des données: recodification / conversion de données</a:t>
            </a:r>
          </a:p>
        </p:txBody>
      </p:sp>
      <p:sp>
        <p:nvSpPr>
          <p:cNvPr id="21" name="Ellipse 20">
            <a:extLst>
              <a:ext uri="{FF2B5EF4-FFF2-40B4-BE49-F238E27FC236}">
                <a16:creationId xmlns:a16="http://schemas.microsoft.com/office/drawing/2014/main" id="{B2633F7B-3DB5-4BDA-BD33-99F2C388BE30}"/>
              </a:ext>
            </a:extLst>
          </p:cNvPr>
          <p:cNvSpPr/>
          <p:nvPr/>
        </p:nvSpPr>
        <p:spPr>
          <a:xfrm>
            <a:off x="1057672" y="1781935"/>
            <a:ext cx="234000" cy="234000"/>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a:t>1</a:t>
            </a:r>
          </a:p>
        </p:txBody>
      </p:sp>
      <p:sp>
        <p:nvSpPr>
          <p:cNvPr id="22" name="Ellipse 21">
            <a:extLst>
              <a:ext uri="{FF2B5EF4-FFF2-40B4-BE49-F238E27FC236}">
                <a16:creationId xmlns:a16="http://schemas.microsoft.com/office/drawing/2014/main" id="{61AFCB15-0B96-4506-BD82-40E1075498CA}"/>
              </a:ext>
            </a:extLst>
          </p:cNvPr>
          <p:cNvSpPr/>
          <p:nvPr/>
        </p:nvSpPr>
        <p:spPr>
          <a:xfrm>
            <a:off x="4084215" y="1781935"/>
            <a:ext cx="234000" cy="234000"/>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a:t>2</a:t>
            </a:r>
          </a:p>
        </p:txBody>
      </p:sp>
      <p:sp>
        <p:nvSpPr>
          <p:cNvPr id="23" name="Ellipse 22">
            <a:extLst>
              <a:ext uri="{FF2B5EF4-FFF2-40B4-BE49-F238E27FC236}">
                <a16:creationId xmlns:a16="http://schemas.microsoft.com/office/drawing/2014/main" id="{E92F36C2-0610-4BAA-84DF-230E9D8DB515}"/>
              </a:ext>
            </a:extLst>
          </p:cNvPr>
          <p:cNvSpPr/>
          <p:nvPr/>
        </p:nvSpPr>
        <p:spPr>
          <a:xfrm>
            <a:off x="6954756" y="1781935"/>
            <a:ext cx="234000" cy="234000"/>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a:t>3</a:t>
            </a:r>
          </a:p>
        </p:txBody>
      </p:sp>
      <p:graphicFrame>
        <p:nvGraphicFramePr>
          <p:cNvPr id="24" name="Tableau 9">
            <a:extLst>
              <a:ext uri="{FF2B5EF4-FFF2-40B4-BE49-F238E27FC236}">
                <a16:creationId xmlns:a16="http://schemas.microsoft.com/office/drawing/2014/main" id="{4939D6FA-7155-441A-B525-C3818CD6BC1D}"/>
              </a:ext>
            </a:extLst>
          </p:cNvPr>
          <p:cNvGraphicFramePr>
            <a:graphicFrameLocks noGrp="1"/>
          </p:cNvGraphicFramePr>
          <p:nvPr>
            <p:extLst>
              <p:ext uri="{D42A27DB-BD31-4B8C-83A1-F6EECF244321}">
                <p14:modId xmlns:p14="http://schemas.microsoft.com/office/powerpoint/2010/main" val="64926548"/>
              </p:ext>
            </p:extLst>
          </p:nvPr>
        </p:nvGraphicFramePr>
        <p:xfrm>
          <a:off x="560784" y="3357640"/>
          <a:ext cx="9126001" cy="1162920"/>
        </p:xfrm>
        <a:graphic>
          <a:graphicData uri="http://schemas.openxmlformats.org/drawingml/2006/table">
            <a:tbl>
              <a:tblPr firstRow="1" bandRow="1">
                <a:tableStyleId>{5C22544A-7EE6-4342-B048-85BDC9FD1C3A}</a:tableStyleId>
              </a:tblPr>
              <a:tblGrid>
                <a:gridCol w="1499314">
                  <a:extLst>
                    <a:ext uri="{9D8B030D-6E8A-4147-A177-3AD203B41FA5}">
                      <a16:colId xmlns:a16="http://schemas.microsoft.com/office/drawing/2014/main" val="671655843"/>
                    </a:ext>
                  </a:extLst>
                </a:gridCol>
                <a:gridCol w="5143945">
                  <a:extLst>
                    <a:ext uri="{9D8B030D-6E8A-4147-A177-3AD203B41FA5}">
                      <a16:colId xmlns:a16="http://schemas.microsoft.com/office/drawing/2014/main" val="1237623306"/>
                    </a:ext>
                  </a:extLst>
                </a:gridCol>
                <a:gridCol w="1366343">
                  <a:extLst>
                    <a:ext uri="{9D8B030D-6E8A-4147-A177-3AD203B41FA5}">
                      <a16:colId xmlns:a16="http://schemas.microsoft.com/office/drawing/2014/main" val="4106358623"/>
                    </a:ext>
                  </a:extLst>
                </a:gridCol>
                <a:gridCol w="1116399">
                  <a:extLst>
                    <a:ext uri="{9D8B030D-6E8A-4147-A177-3AD203B41FA5}">
                      <a16:colId xmlns:a16="http://schemas.microsoft.com/office/drawing/2014/main" val="350168006"/>
                    </a:ext>
                  </a:extLst>
                </a:gridCol>
              </a:tblGrid>
              <a:tr h="365560">
                <a:tc>
                  <a:txBody>
                    <a:bodyPr/>
                    <a:lstStyle/>
                    <a:p>
                      <a:pPr algn="l" fontAlgn="b"/>
                      <a:r>
                        <a:rPr lang="fr-FR" sz="900" b="1" i="0" u="none" strike="noStrike">
                          <a:solidFill>
                            <a:schemeClr val="bg1"/>
                          </a:solidFill>
                          <a:effectLst/>
                          <a:latin typeface="+mn-lt"/>
                        </a:rPr>
                        <a:t>Macro type d’impact</a:t>
                      </a:r>
                    </a:p>
                  </a:txBody>
                  <a:tcPr marL="97500" marR="97500" marT="50700" marB="50700" anchor="ctr"/>
                </a:tc>
                <a:tc>
                  <a:txBody>
                    <a:bodyPr/>
                    <a:lstStyle/>
                    <a:p>
                      <a:pPr algn="l" fontAlgn="b"/>
                      <a:r>
                        <a:rPr lang="fr-FR" sz="900" u="none" strike="noStrike">
                          <a:effectLst/>
                          <a:latin typeface="+mn-lt"/>
                        </a:rPr>
                        <a:t>Déclinaisons en types d'impact plus fin</a:t>
                      </a:r>
                      <a:endParaRPr lang="fr-FR" sz="900" b="1" i="0" u="none" strike="noStrike">
                        <a:solidFill>
                          <a:srgbClr val="000000"/>
                        </a:solidFill>
                        <a:effectLst/>
                        <a:latin typeface="+mn-lt"/>
                      </a:endParaRPr>
                    </a:p>
                  </a:txBody>
                  <a:tcPr marL="97500" marR="97500" marT="50700" marB="50700" anchor="ctr"/>
                </a:tc>
                <a:tc>
                  <a:txBody>
                    <a:bodyPr/>
                    <a:lstStyle/>
                    <a:p>
                      <a:pPr marL="0" algn="l" defTabSz="914400" rtl="0" eaLnBrk="1" fontAlgn="b" latinLnBrk="0" hangingPunct="1"/>
                      <a:r>
                        <a:rPr lang="fr-FR" sz="900" b="1" u="none" strike="noStrike" kern="1200">
                          <a:solidFill>
                            <a:schemeClr val="lt1"/>
                          </a:solidFill>
                          <a:effectLst/>
                          <a:latin typeface="+mn-lt"/>
                          <a:ea typeface="+mn-ea"/>
                          <a:cs typeface="+mn-cs"/>
                        </a:rPr>
                        <a:t>Applications cœur impactées</a:t>
                      </a:r>
                    </a:p>
                  </a:txBody>
                  <a:tcPr marL="97500" marR="97500" marT="50700" marB="50700" anchor="ctr"/>
                </a:tc>
                <a:tc>
                  <a:txBody>
                    <a:bodyPr/>
                    <a:lstStyle/>
                    <a:p>
                      <a:pPr marL="0" algn="l" defTabSz="914400" rtl="0" eaLnBrk="1" fontAlgn="b" latinLnBrk="0" hangingPunct="1"/>
                      <a:r>
                        <a:rPr lang="fr-FR" sz="900" b="1" u="none" strike="noStrike" kern="1200">
                          <a:solidFill>
                            <a:schemeClr val="lt1"/>
                          </a:solidFill>
                          <a:effectLst/>
                          <a:latin typeface="+mn-lt"/>
                          <a:ea typeface="+mn-ea"/>
                          <a:cs typeface="+mn-cs"/>
                        </a:rPr>
                        <a:t>Type de données concernées</a:t>
                      </a:r>
                    </a:p>
                  </a:txBody>
                  <a:tcPr marL="97500" marR="97500" marT="50700" marB="50700" anchor="ctr"/>
                </a:tc>
                <a:extLst>
                  <a:ext uri="{0D108BD9-81ED-4DB2-BD59-A6C34878D82A}">
                    <a16:rowId xmlns:a16="http://schemas.microsoft.com/office/drawing/2014/main" val="2119625957"/>
                  </a:ext>
                </a:extLst>
              </a:tr>
              <a:tr h="629720">
                <a:tc>
                  <a:txBody>
                    <a:bodyPr/>
                    <a:lstStyle/>
                    <a:p>
                      <a:pPr algn="l" fontAlgn="ctr"/>
                      <a:r>
                        <a:rPr lang="fr-FR" sz="900" b="0" i="0" u="none" strike="noStrike">
                          <a:solidFill>
                            <a:srgbClr val="000000"/>
                          </a:solidFill>
                          <a:effectLst/>
                          <a:latin typeface="+mn-lt"/>
                        </a:rPr>
                        <a:t>#1 Modifications des référentiels et nomenclatures</a:t>
                      </a:r>
                    </a:p>
                  </a:txBody>
                  <a:tcPr marL="97500" marR="97500" marT="50700" marB="50700" anchor="ctr"/>
                </a:tc>
                <a:tc>
                  <a:txBody>
                    <a:bodyPr/>
                    <a:lstStyle/>
                    <a:p>
                      <a:pPr algn="l" fontAlgn="ctr"/>
                      <a:r>
                        <a:rPr lang="fr-FR" sz="900" u="none" strike="noStrike">
                          <a:effectLst/>
                          <a:latin typeface="+mn-lt"/>
                        </a:rPr>
                        <a:t>Paramétrage de la nouvelle arborescence budgétaire dans tous les SI impactés. Ce paramétrage sera effectué en RDD moyens pour : </a:t>
                      </a:r>
                      <a:r>
                        <a:rPr lang="fr-FR" sz="900" u="none" strike="noStrike" err="1">
                          <a:effectLst/>
                          <a:latin typeface="+mn-lt"/>
                        </a:rPr>
                        <a:t>RenoiRH</a:t>
                      </a:r>
                      <a:r>
                        <a:rPr lang="fr-FR" sz="900" u="none" strike="noStrike">
                          <a:effectLst/>
                          <a:latin typeface="+mn-lt"/>
                        </a:rPr>
                        <a:t> et en re paramétrage pour SIRHEN et EPP</a:t>
                      </a:r>
                      <a:endParaRPr lang="fr-FR" sz="900" b="0" i="0" u="none" strike="noStrike">
                        <a:solidFill>
                          <a:srgbClr val="000000"/>
                        </a:solidFill>
                        <a:effectLst/>
                        <a:latin typeface="+mn-lt"/>
                      </a:endParaRPr>
                    </a:p>
                  </a:txBody>
                  <a:tcPr marL="97500" marR="97500" marT="50700" marB="50700" anchor="ctr"/>
                </a:tc>
                <a:tc>
                  <a:txBody>
                    <a:bodyPr/>
                    <a:lstStyle/>
                    <a:p>
                      <a:pPr marL="182563" marR="0" lvl="0" indent="-182563"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fr-FR" sz="900" kern="1200">
                          <a:solidFill>
                            <a:schemeClr val="dk1"/>
                          </a:solidFill>
                          <a:latin typeface="+mn-lt"/>
                          <a:ea typeface="+mn-ea"/>
                          <a:cs typeface="+mn-cs"/>
                        </a:rPr>
                        <a:t>Agape</a:t>
                      </a:r>
                    </a:p>
                    <a:p>
                      <a:pPr marL="182563" marR="0" lvl="0" indent="-182563"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fr-FR" sz="900" kern="1200" err="1">
                          <a:solidFill>
                            <a:schemeClr val="dk1"/>
                          </a:solidFill>
                          <a:latin typeface="+mn-lt"/>
                          <a:ea typeface="+mn-ea"/>
                          <a:cs typeface="+mn-cs"/>
                        </a:rPr>
                        <a:t>RenoiRH</a:t>
                      </a:r>
                      <a:endParaRPr lang="fr-FR" sz="900" kern="1200">
                        <a:solidFill>
                          <a:schemeClr val="dk1"/>
                        </a:solidFill>
                        <a:latin typeface="+mn-lt"/>
                        <a:ea typeface="+mn-ea"/>
                        <a:cs typeface="+mn-cs"/>
                      </a:endParaRPr>
                    </a:p>
                    <a:p>
                      <a:pPr marL="182563" marR="0" lvl="0" indent="-182563"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fr-FR" sz="900" kern="1200">
                          <a:solidFill>
                            <a:schemeClr val="dk1"/>
                          </a:solidFill>
                          <a:latin typeface="+mn-lt"/>
                          <a:ea typeface="+mn-ea"/>
                          <a:cs typeface="+mn-cs"/>
                        </a:rPr>
                        <a:t>EPP</a:t>
                      </a:r>
                    </a:p>
                    <a:p>
                      <a:pPr marL="182563" marR="0" lvl="0" indent="-182563"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fr-FR" sz="900" kern="1200">
                          <a:solidFill>
                            <a:schemeClr val="dk1"/>
                          </a:solidFill>
                          <a:latin typeface="+mn-lt"/>
                          <a:ea typeface="+mn-ea"/>
                          <a:cs typeface="+mn-cs"/>
                        </a:rPr>
                        <a:t>SIRHEN</a:t>
                      </a:r>
                    </a:p>
                  </a:txBody>
                  <a:tcPr marL="97500" marR="97500" marT="50700" marB="50700" anchor="ctr"/>
                </a:tc>
                <a:tc>
                  <a:txBody>
                    <a:bodyPr/>
                    <a:lstStyle/>
                    <a:p>
                      <a:pPr marL="182563" marR="0" lvl="0" indent="-182563"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fr-FR" sz="900" kern="1200">
                          <a:solidFill>
                            <a:schemeClr val="dk1"/>
                          </a:solidFill>
                          <a:latin typeface="+mn-lt"/>
                          <a:ea typeface="+mn-ea"/>
                          <a:cs typeface="+mn-cs"/>
                        </a:rPr>
                        <a:t>Moyens</a:t>
                      </a:r>
                    </a:p>
                  </a:txBody>
                  <a:tcPr marL="97500" marR="97500" marT="50700" marB="50700" anchor="ctr"/>
                </a:tc>
                <a:extLst>
                  <a:ext uri="{0D108BD9-81ED-4DB2-BD59-A6C34878D82A}">
                    <a16:rowId xmlns:a16="http://schemas.microsoft.com/office/drawing/2014/main" val="508214814"/>
                  </a:ext>
                </a:extLst>
              </a:tr>
            </a:tbl>
          </a:graphicData>
        </a:graphic>
      </p:graphicFrame>
      <p:sp>
        <p:nvSpPr>
          <p:cNvPr id="25" name="Espace réservé du texte 6">
            <a:extLst>
              <a:ext uri="{FF2B5EF4-FFF2-40B4-BE49-F238E27FC236}">
                <a16:creationId xmlns:a16="http://schemas.microsoft.com/office/drawing/2014/main" id="{8676C148-7B8C-467F-A86C-773C06EDA4CB}"/>
              </a:ext>
            </a:extLst>
          </p:cNvPr>
          <p:cNvSpPr txBox="1">
            <a:spLocks/>
          </p:cNvSpPr>
          <p:nvPr/>
        </p:nvSpPr>
        <p:spPr bwMode="gray">
          <a:xfrm>
            <a:off x="560783" y="3062556"/>
            <a:ext cx="9126000" cy="312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ctr"/>
            <a:r>
              <a:rPr lang="fr-FR" sz="1200"/>
              <a:t>Exemple de déclinaison en types d’impacts plus fins :</a:t>
            </a:r>
          </a:p>
        </p:txBody>
      </p:sp>
    </p:spTree>
    <p:extLst>
      <p:ext uri="{BB962C8B-B14F-4D97-AF65-F5344CB8AC3E}">
        <p14:creationId xmlns:p14="http://schemas.microsoft.com/office/powerpoint/2010/main" val="6013907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60FE83-4A87-4C9F-9E32-E42E31452F99}"/>
              </a:ext>
            </a:extLst>
          </p:cNvPr>
          <p:cNvSpPr>
            <a:spLocks noGrp="1"/>
          </p:cNvSpPr>
          <p:nvPr>
            <p:ph type="title"/>
          </p:nvPr>
        </p:nvSpPr>
        <p:spPr>
          <a:xfrm>
            <a:off x="1448078" y="241493"/>
            <a:ext cx="8457922" cy="480000"/>
          </a:xfrm>
        </p:spPr>
        <p:txBody>
          <a:bodyPr/>
          <a:lstStyle/>
          <a:p>
            <a:r>
              <a:rPr lang="fr-FR" sz="2400"/>
              <a:t>Chiffrage global des travaux de fusion dans les SIRH (en JH)</a:t>
            </a:r>
            <a:br>
              <a:rPr lang="fr-FR" sz="2400"/>
            </a:br>
            <a:endParaRPr lang="fr-FR" sz="2400"/>
          </a:p>
        </p:txBody>
      </p:sp>
      <p:sp>
        <p:nvSpPr>
          <p:cNvPr id="4" name="Espace réservé de la date 3">
            <a:extLst>
              <a:ext uri="{FF2B5EF4-FFF2-40B4-BE49-F238E27FC236}">
                <a16:creationId xmlns:a16="http://schemas.microsoft.com/office/drawing/2014/main" id="{200DF4FB-F88E-4921-A72A-D28E7CF6786E}"/>
              </a:ext>
            </a:extLst>
          </p:cNvPr>
          <p:cNvSpPr>
            <a:spLocks noGrp="1"/>
          </p:cNvSpPr>
          <p:nvPr>
            <p:ph type="dt" sz="half" idx="17"/>
          </p:nvPr>
        </p:nvSpPr>
        <p:spPr/>
        <p:txBody>
          <a:bodyPr/>
          <a:lstStyle/>
          <a:p>
            <a:pPr algn="r"/>
            <a:r>
              <a:rPr lang="fr-FR" cap="all"/>
              <a:t>09/11/2021</a:t>
            </a:r>
          </a:p>
        </p:txBody>
      </p:sp>
      <p:sp>
        <p:nvSpPr>
          <p:cNvPr id="6" name="Espace réservé du numéro de diapositive 5">
            <a:extLst>
              <a:ext uri="{FF2B5EF4-FFF2-40B4-BE49-F238E27FC236}">
                <a16:creationId xmlns:a16="http://schemas.microsoft.com/office/drawing/2014/main" id="{AB6CD1F7-47FC-4413-AC65-58C5785A0ED5}"/>
              </a:ext>
            </a:extLst>
          </p:cNvPr>
          <p:cNvSpPr>
            <a:spLocks noGrp="1"/>
          </p:cNvSpPr>
          <p:nvPr>
            <p:ph type="sldNum" sz="quarter" idx="19"/>
          </p:nvPr>
        </p:nvSpPr>
        <p:spPr/>
        <p:txBody>
          <a:bodyPr/>
          <a:lstStyle/>
          <a:p>
            <a:fld id="{733122C9-A0B9-462F-8757-0847AD287B63}" type="slidenum">
              <a:rPr lang="fr-FR" smtClean="0"/>
              <a:pPr/>
              <a:t>31</a:t>
            </a:fld>
            <a:endParaRPr lang="fr-FR"/>
          </a:p>
        </p:txBody>
      </p:sp>
      <p:pic>
        <p:nvPicPr>
          <p:cNvPr id="7" name="Image 6"/>
          <p:cNvPicPr>
            <a:picLocks noChangeAspect="1"/>
          </p:cNvPicPr>
          <p:nvPr/>
        </p:nvPicPr>
        <p:blipFill>
          <a:blip r:embed="rId2"/>
          <a:stretch>
            <a:fillRect/>
          </a:stretch>
        </p:blipFill>
        <p:spPr>
          <a:xfrm>
            <a:off x="699513" y="1578574"/>
            <a:ext cx="8950599" cy="3802299"/>
          </a:xfrm>
          <a:prstGeom prst="rect">
            <a:avLst/>
          </a:prstGeom>
        </p:spPr>
      </p:pic>
    </p:spTree>
    <p:extLst>
      <p:ext uri="{BB962C8B-B14F-4D97-AF65-F5344CB8AC3E}">
        <p14:creationId xmlns:p14="http://schemas.microsoft.com/office/powerpoint/2010/main" val="21003018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D3563E-7A6D-4220-B8FD-005FE6CB4092}"/>
              </a:ext>
            </a:extLst>
          </p:cNvPr>
          <p:cNvSpPr>
            <a:spLocks noGrp="1"/>
          </p:cNvSpPr>
          <p:nvPr>
            <p:ph type="title"/>
          </p:nvPr>
        </p:nvSpPr>
        <p:spPr>
          <a:xfrm>
            <a:off x="1359020" y="257333"/>
            <a:ext cx="8457922" cy="480000"/>
          </a:xfrm>
        </p:spPr>
        <p:txBody>
          <a:bodyPr/>
          <a:lstStyle/>
          <a:p>
            <a:r>
              <a:rPr lang="fr-FR" sz="2400"/>
              <a:t>Hypothèses de chiffrage sur les SIRH cœurs</a:t>
            </a:r>
          </a:p>
        </p:txBody>
      </p:sp>
      <p:sp>
        <p:nvSpPr>
          <p:cNvPr id="4" name="Espace réservé de la date 3">
            <a:extLst>
              <a:ext uri="{FF2B5EF4-FFF2-40B4-BE49-F238E27FC236}">
                <a16:creationId xmlns:a16="http://schemas.microsoft.com/office/drawing/2014/main" id="{1AAB4566-0CB2-42BA-B8FC-29CB9E407625}"/>
              </a:ext>
            </a:extLst>
          </p:cNvPr>
          <p:cNvSpPr>
            <a:spLocks noGrp="1"/>
          </p:cNvSpPr>
          <p:nvPr>
            <p:ph type="dt" sz="half" idx="17"/>
          </p:nvPr>
        </p:nvSpPr>
        <p:spPr/>
        <p:txBody>
          <a:bodyPr/>
          <a:lstStyle/>
          <a:p>
            <a:pPr algn="r"/>
            <a:r>
              <a:rPr lang="fr-FR" cap="all"/>
              <a:t>09/11/2021</a:t>
            </a:r>
          </a:p>
        </p:txBody>
      </p:sp>
      <p:sp>
        <p:nvSpPr>
          <p:cNvPr id="6" name="Espace réservé du numéro de diapositive 5">
            <a:extLst>
              <a:ext uri="{FF2B5EF4-FFF2-40B4-BE49-F238E27FC236}">
                <a16:creationId xmlns:a16="http://schemas.microsoft.com/office/drawing/2014/main" id="{DB7999FB-2499-499A-9A06-93A74695F1A1}"/>
              </a:ext>
            </a:extLst>
          </p:cNvPr>
          <p:cNvSpPr>
            <a:spLocks noGrp="1"/>
          </p:cNvSpPr>
          <p:nvPr>
            <p:ph type="sldNum" sz="quarter" idx="19"/>
          </p:nvPr>
        </p:nvSpPr>
        <p:spPr/>
        <p:txBody>
          <a:bodyPr/>
          <a:lstStyle/>
          <a:p>
            <a:fld id="{733122C9-A0B9-462F-8757-0847AD287B63}" type="slidenum">
              <a:rPr lang="fr-FR" smtClean="0"/>
              <a:pPr/>
              <a:t>32</a:t>
            </a:fld>
            <a:endParaRPr lang="fr-FR"/>
          </a:p>
        </p:txBody>
      </p:sp>
      <p:sp>
        <p:nvSpPr>
          <p:cNvPr id="7" name="Espace réservé du texte 6">
            <a:extLst>
              <a:ext uri="{FF2B5EF4-FFF2-40B4-BE49-F238E27FC236}">
                <a16:creationId xmlns:a16="http://schemas.microsoft.com/office/drawing/2014/main" id="{9CC0C758-F9D0-4A47-A7B1-186108C6F39D}"/>
              </a:ext>
            </a:extLst>
          </p:cNvPr>
          <p:cNvSpPr>
            <a:spLocks noGrp="1"/>
          </p:cNvSpPr>
          <p:nvPr>
            <p:ph type="body" sz="quarter" idx="20"/>
          </p:nvPr>
        </p:nvSpPr>
        <p:spPr>
          <a:xfrm>
            <a:off x="390000" y="1772842"/>
            <a:ext cx="9126000" cy="3862652"/>
          </a:xfrm>
        </p:spPr>
        <p:txBody>
          <a:bodyPr/>
          <a:lstStyle/>
          <a:p>
            <a:pPr marL="185732" indent="-185732">
              <a:buFont typeface="Arial" panose="020B0604020202020204" pitchFamily="34" charset="0"/>
              <a:buChar char="•"/>
            </a:pPr>
            <a:r>
              <a:rPr lang="fr-FR" sz="1200" b="1" dirty="0">
                <a:solidFill>
                  <a:schemeClr val="accent1"/>
                </a:solidFill>
              </a:rPr>
              <a:t>EPP cœur ► estimation par une charge moyenne par table concernée :</a:t>
            </a:r>
          </a:p>
          <a:p>
            <a:pPr marL="458723" lvl="1" indent="-185732">
              <a:spcBef>
                <a:spcPts val="0"/>
              </a:spcBef>
              <a:spcAft>
                <a:spcPts val="0"/>
              </a:spcAft>
              <a:buFont typeface="Wingdings" panose="05000000000000000000" pitchFamily="2" charset="2"/>
              <a:buChar char="Ø"/>
            </a:pPr>
            <a:r>
              <a:rPr lang="fr-FR" sz="1050" dirty="0"/>
              <a:t>Nombre de tables à mettre à jour : 605</a:t>
            </a:r>
          </a:p>
          <a:p>
            <a:pPr marL="458723" lvl="1" indent="-185732">
              <a:spcAft>
                <a:spcPts val="0"/>
              </a:spcAft>
              <a:buFont typeface="Wingdings" panose="05000000000000000000" pitchFamily="2" charset="2"/>
              <a:buChar char="Ø"/>
            </a:pPr>
            <a:r>
              <a:rPr lang="fr-FR" sz="1050" dirty="0"/>
              <a:t>Charge unitaire DEV pour 1 table : 0,2 JH</a:t>
            </a:r>
          </a:p>
          <a:p>
            <a:pPr marL="458723" lvl="1" indent="-185732">
              <a:spcAft>
                <a:spcPts val="0"/>
              </a:spcAft>
              <a:buFont typeface="Wingdings" panose="05000000000000000000" pitchFamily="2" charset="2"/>
              <a:buChar char="Ø"/>
            </a:pPr>
            <a:r>
              <a:rPr lang="fr-FR" sz="1050" dirty="0"/>
              <a:t>Charge unitaire OPS pour 1 table : 0,3 JH</a:t>
            </a:r>
          </a:p>
          <a:p>
            <a:pPr marL="458723" lvl="1" indent="-185732">
              <a:spcAft>
                <a:spcPts val="0"/>
              </a:spcAft>
              <a:buFont typeface="Wingdings" panose="05000000000000000000" pitchFamily="2" charset="2"/>
              <a:buChar char="Ø"/>
            </a:pPr>
            <a:r>
              <a:rPr lang="fr-FR" sz="1050" dirty="0"/>
              <a:t>+20% de contingence</a:t>
            </a:r>
          </a:p>
          <a:p>
            <a:pPr marL="458723" lvl="1" indent="-185732">
              <a:spcAft>
                <a:spcPts val="0"/>
              </a:spcAft>
              <a:buFont typeface="Wingdings" panose="05000000000000000000" pitchFamily="2" charset="2"/>
              <a:buChar char="Ø"/>
            </a:pPr>
            <a:r>
              <a:rPr lang="fr-FR" sz="1050" dirty="0"/>
              <a:t>Spécifique à EPP privé : +30% de la charge totale</a:t>
            </a:r>
          </a:p>
          <a:p>
            <a:pPr marL="458723" lvl="1" indent="-185732"/>
            <a:endParaRPr lang="fr-FR" sz="1050" dirty="0"/>
          </a:p>
          <a:p>
            <a:pPr marL="185732" indent="-185732">
              <a:buFont typeface="Arial" panose="020B0604020202020204" pitchFamily="34" charset="0"/>
              <a:buChar char="•"/>
            </a:pPr>
            <a:r>
              <a:rPr lang="fr-FR" sz="1200" b="1" dirty="0">
                <a:solidFill>
                  <a:schemeClr val="accent1"/>
                </a:solidFill>
              </a:rPr>
              <a:t>SIRHEN cœur : par activité (5) ► estimation unitaire des charges : </a:t>
            </a:r>
          </a:p>
          <a:p>
            <a:pPr marL="458723" lvl="1" indent="-185732">
              <a:spcBef>
                <a:spcPts val="0"/>
              </a:spcBef>
              <a:spcAft>
                <a:spcPts val="0"/>
              </a:spcAft>
              <a:buFont typeface="Wingdings" panose="05000000000000000000" pitchFamily="2" charset="2"/>
              <a:buChar char="Ø"/>
            </a:pPr>
            <a:r>
              <a:rPr lang="fr-FR" sz="1050" dirty="0"/>
              <a:t>+50% de contingence (en vertu de la complexité de ce SI)</a:t>
            </a:r>
          </a:p>
          <a:p>
            <a:pPr marL="185732" indent="-185732">
              <a:buFont typeface="Arial" panose="020B0604020202020204" pitchFamily="34" charset="0"/>
              <a:buChar char="•"/>
            </a:pPr>
            <a:endParaRPr lang="fr-FR" sz="1200" dirty="0"/>
          </a:p>
          <a:p>
            <a:pPr marL="185732" indent="-185732">
              <a:buFont typeface="Arial" panose="020B0604020202020204" pitchFamily="34" charset="0"/>
              <a:buChar char="•"/>
            </a:pPr>
            <a:r>
              <a:rPr lang="fr-FR" sz="1200" b="1" dirty="0">
                <a:solidFill>
                  <a:schemeClr val="accent1"/>
                </a:solidFill>
              </a:rPr>
              <a:t>Agape cœur : par activité (2) ► estimation unitaire des charges :</a:t>
            </a:r>
          </a:p>
          <a:p>
            <a:pPr marL="458723" lvl="1" indent="-185732">
              <a:spcBef>
                <a:spcPts val="0"/>
              </a:spcBef>
              <a:spcAft>
                <a:spcPts val="0"/>
              </a:spcAft>
              <a:buFont typeface="Wingdings" panose="05000000000000000000" pitchFamily="2" charset="2"/>
              <a:buChar char="Ø"/>
            </a:pPr>
            <a:r>
              <a:rPr lang="fr-FR" sz="1050" dirty="0"/>
              <a:t>Nombre d’instance à paramétrer : 4 pour Rouen, 6 pour Caen</a:t>
            </a:r>
          </a:p>
          <a:p>
            <a:pPr marL="458723" lvl="1" indent="-185732">
              <a:spcAft>
                <a:spcPts val="0"/>
              </a:spcAft>
              <a:buFont typeface="Wingdings" panose="05000000000000000000" pitchFamily="2" charset="2"/>
              <a:buChar char="Ø"/>
            </a:pPr>
            <a:r>
              <a:rPr lang="fr-FR" sz="1050" dirty="0"/>
              <a:t>Charge unitaire DEV pour 1 instance départementale : 0 JH</a:t>
            </a:r>
          </a:p>
          <a:p>
            <a:pPr marL="458723" lvl="1" indent="-185732">
              <a:spcAft>
                <a:spcPts val="0"/>
              </a:spcAft>
              <a:buFont typeface="Wingdings" panose="05000000000000000000" pitchFamily="2" charset="2"/>
              <a:buChar char="Ø"/>
            </a:pPr>
            <a:r>
              <a:rPr lang="fr-FR" sz="1050" dirty="0"/>
              <a:t>Charge unitaire OPS pour 1 instance départementale : 15 JH pour le paramétrage des instances départementales AGAPE de Rouen et 1 JH pour l’actualisation du paramétrage des instances AGAPE de Caen</a:t>
            </a:r>
          </a:p>
          <a:p>
            <a:pPr marL="458723" lvl="1" indent="-185732">
              <a:spcAft>
                <a:spcPts val="0"/>
              </a:spcAft>
              <a:buFont typeface="Wingdings" panose="05000000000000000000" pitchFamily="2" charset="2"/>
              <a:buChar char="Ø"/>
            </a:pPr>
            <a:r>
              <a:rPr lang="fr-FR" sz="1050" dirty="0"/>
              <a:t>+25% de contingence</a:t>
            </a:r>
          </a:p>
        </p:txBody>
      </p:sp>
    </p:spTree>
    <p:extLst>
      <p:ext uri="{BB962C8B-B14F-4D97-AF65-F5344CB8AC3E}">
        <p14:creationId xmlns:p14="http://schemas.microsoft.com/office/powerpoint/2010/main" val="9040450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60FE83-4A87-4C9F-9E32-E42E31452F99}"/>
              </a:ext>
            </a:extLst>
          </p:cNvPr>
          <p:cNvSpPr>
            <a:spLocks noGrp="1"/>
          </p:cNvSpPr>
          <p:nvPr>
            <p:ph type="title"/>
          </p:nvPr>
        </p:nvSpPr>
        <p:spPr>
          <a:xfrm>
            <a:off x="1343906" y="251438"/>
            <a:ext cx="8457922" cy="480000"/>
          </a:xfrm>
        </p:spPr>
        <p:txBody>
          <a:bodyPr/>
          <a:lstStyle/>
          <a:p>
            <a:r>
              <a:rPr lang="fr-FR" sz="2400"/>
              <a:t>Hypothèses de chiffrage sur les applications satellites </a:t>
            </a:r>
            <a:br>
              <a:rPr lang="fr-FR" sz="2400"/>
            </a:br>
            <a:endParaRPr lang="fr-FR" sz="2400"/>
          </a:p>
        </p:txBody>
      </p:sp>
      <p:sp>
        <p:nvSpPr>
          <p:cNvPr id="4" name="Espace réservé de la date 3">
            <a:extLst>
              <a:ext uri="{FF2B5EF4-FFF2-40B4-BE49-F238E27FC236}">
                <a16:creationId xmlns:a16="http://schemas.microsoft.com/office/drawing/2014/main" id="{200DF4FB-F88E-4921-A72A-D28E7CF6786E}"/>
              </a:ext>
            </a:extLst>
          </p:cNvPr>
          <p:cNvSpPr>
            <a:spLocks noGrp="1"/>
          </p:cNvSpPr>
          <p:nvPr>
            <p:ph type="dt" sz="half" idx="17"/>
          </p:nvPr>
        </p:nvSpPr>
        <p:spPr/>
        <p:txBody>
          <a:bodyPr/>
          <a:lstStyle/>
          <a:p>
            <a:pPr algn="r"/>
            <a:r>
              <a:rPr lang="fr-FR" cap="all"/>
              <a:t>09/11/2021</a:t>
            </a:r>
          </a:p>
        </p:txBody>
      </p:sp>
      <p:sp>
        <p:nvSpPr>
          <p:cNvPr id="6" name="Espace réservé du numéro de diapositive 5">
            <a:extLst>
              <a:ext uri="{FF2B5EF4-FFF2-40B4-BE49-F238E27FC236}">
                <a16:creationId xmlns:a16="http://schemas.microsoft.com/office/drawing/2014/main" id="{AB6CD1F7-47FC-4413-AC65-58C5785A0ED5}"/>
              </a:ext>
            </a:extLst>
          </p:cNvPr>
          <p:cNvSpPr>
            <a:spLocks noGrp="1"/>
          </p:cNvSpPr>
          <p:nvPr>
            <p:ph type="sldNum" sz="quarter" idx="19"/>
          </p:nvPr>
        </p:nvSpPr>
        <p:spPr/>
        <p:txBody>
          <a:bodyPr/>
          <a:lstStyle/>
          <a:p>
            <a:fld id="{733122C9-A0B9-462F-8757-0847AD287B63}" type="slidenum">
              <a:rPr lang="fr-FR" smtClean="0"/>
              <a:pPr/>
              <a:t>33</a:t>
            </a:fld>
            <a:endParaRPr lang="fr-FR"/>
          </a:p>
        </p:txBody>
      </p:sp>
      <p:sp>
        <p:nvSpPr>
          <p:cNvPr id="7" name="Espace réservé du texte 6">
            <a:extLst>
              <a:ext uri="{FF2B5EF4-FFF2-40B4-BE49-F238E27FC236}">
                <a16:creationId xmlns:a16="http://schemas.microsoft.com/office/drawing/2014/main" id="{701D538C-A740-45BC-A103-0CDBD643FF3E}"/>
              </a:ext>
            </a:extLst>
          </p:cNvPr>
          <p:cNvSpPr>
            <a:spLocks noGrp="1"/>
          </p:cNvSpPr>
          <p:nvPr>
            <p:ph type="body" sz="quarter" idx="20"/>
          </p:nvPr>
        </p:nvSpPr>
        <p:spPr>
          <a:xfrm>
            <a:off x="310969" y="1916961"/>
            <a:ext cx="4440931" cy="387154"/>
          </a:xfrm>
        </p:spPr>
        <p:txBody>
          <a:bodyPr/>
          <a:lstStyle/>
          <a:p>
            <a:r>
              <a:rPr lang="fr-FR" sz="1100"/>
              <a:t>Les travaux sur les applications satellites ont été caractérisés par degré de complexité afin d’appliquer une échelle de chiffrage en JH :</a:t>
            </a:r>
          </a:p>
        </p:txBody>
      </p:sp>
      <p:graphicFrame>
        <p:nvGraphicFramePr>
          <p:cNvPr id="8" name="Tableau 7">
            <a:extLst>
              <a:ext uri="{FF2B5EF4-FFF2-40B4-BE49-F238E27FC236}">
                <a16:creationId xmlns:a16="http://schemas.microsoft.com/office/drawing/2014/main" id="{82CCCA3B-6863-4D98-89BD-2FF9A4F9BBA0}"/>
              </a:ext>
            </a:extLst>
          </p:cNvPr>
          <p:cNvGraphicFramePr>
            <a:graphicFrameLocks noGrp="1"/>
          </p:cNvGraphicFramePr>
          <p:nvPr/>
        </p:nvGraphicFramePr>
        <p:xfrm>
          <a:off x="280046" y="3086973"/>
          <a:ext cx="4361036" cy="2347920"/>
        </p:xfrm>
        <a:graphic>
          <a:graphicData uri="http://schemas.openxmlformats.org/drawingml/2006/table">
            <a:tbl>
              <a:tblPr>
                <a:tableStyleId>{5C22544A-7EE6-4342-B048-85BDC9FD1C3A}</a:tableStyleId>
              </a:tblPr>
              <a:tblGrid>
                <a:gridCol w="888122">
                  <a:extLst>
                    <a:ext uri="{9D8B030D-6E8A-4147-A177-3AD203B41FA5}">
                      <a16:colId xmlns:a16="http://schemas.microsoft.com/office/drawing/2014/main" val="3047346889"/>
                    </a:ext>
                  </a:extLst>
                </a:gridCol>
                <a:gridCol w="1002423">
                  <a:extLst>
                    <a:ext uri="{9D8B030D-6E8A-4147-A177-3AD203B41FA5}">
                      <a16:colId xmlns:a16="http://schemas.microsoft.com/office/drawing/2014/main" val="2003398246"/>
                    </a:ext>
                  </a:extLst>
                </a:gridCol>
                <a:gridCol w="1108931">
                  <a:extLst>
                    <a:ext uri="{9D8B030D-6E8A-4147-A177-3AD203B41FA5}">
                      <a16:colId xmlns:a16="http://schemas.microsoft.com/office/drawing/2014/main" val="1569741771"/>
                    </a:ext>
                  </a:extLst>
                </a:gridCol>
                <a:gridCol w="1361560">
                  <a:extLst>
                    <a:ext uri="{9D8B030D-6E8A-4147-A177-3AD203B41FA5}">
                      <a16:colId xmlns:a16="http://schemas.microsoft.com/office/drawing/2014/main" val="3474742563"/>
                    </a:ext>
                  </a:extLst>
                </a:gridCol>
              </a:tblGrid>
              <a:tr h="342160">
                <a:tc>
                  <a:txBody>
                    <a:bodyPr/>
                    <a:lstStyle/>
                    <a:p>
                      <a:pPr algn="l" fontAlgn="ctr"/>
                      <a:r>
                        <a:rPr lang="fr-FR" sz="900" b="1" u="none" strike="noStrike">
                          <a:solidFill>
                            <a:schemeClr val="bg1"/>
                          </a:solidFill>
                          <a:effectLst/>
                        </a:rPr>
                        <a:t>Instance</a:t>
                      </a:r>
                      <a:endParaRPr lang="fr-FR" sz="900" b="1" i="0" u="none" strike="noStrike">
                        <a:solidFill>
                          <a:schemeClr val="bg1"/>
                        </a:solidFill>
                        <a:effectLst/>
                        <a:latin typeface="Calibri" panose="020F0502020204030204" pitchFamily="34" charset="0"/>
                      </a:endParaRPr>
                    </a:p>
                  </a:txBody>
                  <a:tcPr marL="78000" marR="78000" marT="39000" marB="39000" anchor="ctr">
                    <a:solidFill>
                      <a:schemeClr val="accent1"/>
                    </a:solidFill>
                  </a:tcPr>
                </a:tc>
                <a:tc>
                  <a:txBody>
                    <a:bodyPr/>
                    <a:lstStyle/>
                    <a:p>
                      <a:pPr algn="l" fontAlgn="ctr"/>
                      <a:r>
                        <a:rPr lang="fr-FR" sz="900" b="1" u="none" strike="noStrike">
                          <a:solidFill>
                            <a:schemeClr val="bg1"/>
                          </a:solidFill>
                          <a:effectLst/>
                        </a:rPr>
                        <a:t>Base dédiée</a:t>
                      </a:r>
                      <a:endParaRPr lang="fr-FR" sz="900" b="1" i="0" u="none" strike="noStrike">
                        <a:solidFill>
                          <a:schemeClr val="bg1"/>
                        </a:solidFill>
                        <a:effectLst/>
                        <a:latin typeface="Calibri" panose="020F0502020204030204" pitchFamily="34" charset="0"/>
                      </a:endParaRPr>
                    </a:p>
                  </a:txBody>
                  <a:tcPr marL="78000" marR="78000" marT="39000" marB="39000" anchor="ctr">
                    <a:solidFill>
                      <a:schemeClr val="accent1"/>
                    </a:solidFill>
                  </a:tcPr>
                </a:tc>
                <a:tc>
                  <a:txBody>
                    <a:bodyPr/>
                    <a:lstStyle/>
                    <a:p>
                      <a:pPr algn="l" fontAlgn="ctr"/>
                      <a:r>
                        <a:rPr lang="fr-FR" sz="900" b="1" u="none" strike="noStrike">
                          <a:solidFill>
                            <a:schemeClr val="bg1"/>
                          </a:solidFill>
                          <a:effectLst/>
                        </a:rPr>
                        <a:t>Accès direct à la base cœur ?</a:t>
                      </a:r>
                      <a:endParaRPr lang="fr-FR" sz="900" b="1" i="0" u="none" strike="noStrike">
                        <a:solidFill>
                          <a:schemeClr val="bg1"/>
                        </a:solidFill>
                        <a:effectLst/>
                        <a:latin typeface="Calibri" panose="020F0502020204030204" pitchFamily="34" charset="0"/>
                      </a:endParaRPr>
                    </a:p>
                  </a:txBody>
                  <a:tcPr marL="78000" marR="78000" marT="39000" marB="39000" anchor="ctr">
                    <a:solidFill>
                      <a:schemeClr val="accent1"/>
                    </a:solidFill>
                  </a:tcPr>
                </a:tc>
                <a:tc>
                  <a:txBody>
                    <a:bodyPr/>
                    <a:lstStyle/>
                    <a:p>
                      <a:pPr algn="l" fontAlgn="ctr"/>
                      <a:r>
                        <a:rPr lang="fr-FR" sz="900" b="1" u="none" strike="noStrike">
                          <a:solidFill>
                            <a:schemeClr val="bg1"/>
                          </a:solidFill>
                          <a:effectLst/>
                        </a:rPr>
                        <a:t>Complexité</a:t>
                      </a:r>
                      <a:endParaRPr lang="fr-FR" sz="900" b="1" i="0" u="none" strike="noStrike">
                        <a:solidFill>
                          <a:schemeClr val="bg1"/>
                        </a:solidFill>
                        <a:effectLst/>
                        <a:latin typeface="Calibri" panose="020F0502020204030204" pitchFamily="34" charset="0"/>
                      </a:endParaRPr>
                    </a:p>
                  </a:txBody>
                  <a:tcPr marL="78000" marR="78000" marT="39000" marB="39000" anchor="ctr">
                    <a:solidFill>
                      <a:schemeClr val="accent1"/>
                    </a:solidFill>
                  </a:tcPr>
                </a:tc>
                <a:extLst>
                  <a:ext uri="{0D108BD9-81ED-4DB2-BD59-A6C34878D82A}">
                    <a16:rowId xmlns:a16="http://schemas.microsoft.com/office/drawing/2014/main" val="2629083312"/>
                  </a:ext>
                </a:extLst>
              </a:tr>
              <a:tr h="210080">
                <a:tc>
                  <a:txBody>
                    <a:bodyPr/>
                    <a:lstStyle/>
                    <a:p>
                      <a:pPr algn="l" fontAlgn="b"/>
                      <a:r>
                        <a:rPr lang="fr-FR" sz="900" u="none" strike="noStrike">
                          <a:effectLst/>
                        </a:rPr>
                        <a:t>Académique</a:t>
                      </a:r>
                      <a:endParaRPr lang="fr-FR" sz="900" b="0" i="0" u="none" strike="noStrike">
                        <a:solidFill>
                          <a:srgbClr val="000000"/>
                        </a:solidFill>
                        <a:effectLst/>
                        <a:latin typeface="Calibri" panose="020F0502020204030204" pitchFamily="34" charset="0"/>
                      </a:endParaRPr>
                    </a:p>
                  </a:txBody>
                  <a:tcPr marL="78000" marR="78000" marT="39000" marB="39000" anchor="b"/>
                </a:tc>
                <a:tc>
                  <a:txBody>
                    <a:bodyPr/>
                    <a:lstStyle/>
                    <a:p>
                      <a:pPr algn="l" fontAlgn="ctr"/>
                      <a:r>
                        <a:rPr lang="fr-FR" sz="900" u="none" strike="noStrike">
                          <a:effectLst/>
                        </a:rPr>
                        <a:t>oui</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oui</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b"/>
                      <a:r>
                        <a:rPr lang="fr-FR" sz="900" u="none" strike="noStrike">
                          <a:effectLst/>
                        </a:rPr>
                        <a:t>Complexe</a:t>
                      </a:r>
                      <a:endParaRPr lang="fr-FR" sz="900" b="0" i="0" u="none" strike="noStrike">
                        <a:solidFill>
                          <a:srgbClr val="000000"/>
                        </a:solidFill>
                        <a:effectLst/>
                        <a:latin typeface="Calibri" panose="020F0502020204030204" pitchFamily="34" charset="0"/>
                      </a:endParaRPr>
                    </a:p>
                  </a:txBody>
                  <a:tcPr marL="78000" marR="78000" marT="39000" marB="39000" anchor="b"/>
                </a:tc>
                <a:extLst>
                  <a:ext uri="{0D108BD9-81ED-4DB2-BD59-A6C34878D82A}">
                    <a16:rowId xmlns:a16="http://schemas.microsoft.com/office/drawing/2014/main" val="3890637642"/>
                  </a:ext>
                </a:extLst>
              </a:tr>
              <a:tr h="210080">
                <a:tc>
                  <a:txBody>
                    <a:bodyPr/>
                    <a:lstStyle/>
                    <a:p>
                      <a:pPr algn="l" fontAlgn="b"/>
                      <a:r>
                        <a:rPr lang="fr-FR" sz="900" u="none" strike="noStrike">
                          <a:effectLst/>
                        </a:rPr>
                        <a:t>Académique</a:t>
                      </a:r>
                      <a:endParaRPr lang="fr-FR" sz="900" b="0" i="0" u="none" strike="noStrike">
                        <a:solidFill>
                          <a:srgbClr val="000000"/>
                        </a:solidFill>
                        <a:effectLst/>
                        <a:latin typeface="Calibri" panose="020F0502020204030204" pitchFamily="34" charset="0"/>
                      </a:endParaRPr>
                    </a:p>
                  </a:txBody>
                  <a:tcPr marL="78000" marR="78000" marT="39000" marB="39000" anchor="b"/>
                </a:tc>
                <a:tc>
                  <a:txBody>
                    <a:bodyPr/>
                    <a:lstStyle/>
                    <a:p>
                      <a:pPr algn="l" fontAlgn="ctr"/>
                      <a:r>
                        <a:rPr lang="fr-FR" sz="900" u="none" strike="noStrike">
                          <a:effectLst/>
                        </a:rPr>
                        <a:t>oui</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non</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b"/>
                      <a:r>
                        <a:rPr lang="fr-FR" sz="900" u="none" strike="noStrike">
                          <a:effectLst/>
                        </a:rPr>
                        <a:t>Complexe</a:t>
                      </a:r>
                      <a:endParaRPr lang="fr-FR" sz="900" b="0" i="0" u="none" strike="noStrike">
                        <a:solidFill>
                          <a:srgbClr val="000000"/>
                        </a:solidFill>
                        <a:effectLst/>
                        <a:latin typeface="Calibri" panose="020F0502020204030204" pitchFamily="34" charset="0"/>
                      </a:endParaRPr>
                    </a:p>
                  </a:txBody>
                  <a:tcPr marL="78000" marR="78000" marT="39000" marB="39000" anchor="b"/>
                </a:tc>
                <a:extLst>
                  <a:ext uri="{0D108BD9-81ED-4DB2-BD59-A6C34878D82A}">
                    <a16:rowId xmlns:a16="http://schemas.microsoft.com/office/drawing/2014/main" val="2418443428"/>
                  </a:ext>
                </a:extLst>
              </a:tr>
              <a:tr h="210080">
                <a:tc>
                  <a:txBody>
                    <a:bodyPr/>
                    <a:lstStyle/>
                    <a:p>
                      <a:pPr algn="l" fontAlgn="b"/>
                      <a:r>
                        <a:rPr lang="fr-FR" sz="900" u="none" strike="noStrike">
                          <a:effectLst/>
                        </a:rPr>
                        <a:t>Académique</a:t>
                      </a:r>
                      <a:endParaRPr lang="fr-FR" sz="900" b="0" i="0" u="none" strike="noStrike">
                        <a:solidFill>
                          <a:srgbClr val="000000"/>
                        </a:solidFill>
                        <a:effectLst/>
                        <a:latin typeface="Calibri" panose="020F0502020204030204" pitchFamily="34" charset="0"/>
                      </a:endParaRPr>
                    </a:p>
                  </a:txBody>
                  <a:tcPr marL="78000" marR="78000" marT="39000" marB="39000" anchor="b"/>
                </a:tc>
                <a:tc>
                  <a:txBody>
                    <a:bodyPr/>
                    <a:lstStyle/>
                    <a:p>
                      <a:pPr algn="l" fontAlgn="ctr"/>
                      <a:r>
                        <a:rPr lang="fr-FR" sz="900" u="none" strike="noStrike">
                          <a:effectLst/>
                        </a:rPr>
                        <a:t>non</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oui</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b"/>
                      <a:r>
                        <a:rPr lang="fr-FR" sz="900" u="none" strike="noStrike">
                          <a:effectLst/>
                        </a:rPr>
                        <a:t>Simple</a:t>
                      </a:r>
                      <a:endParaRPr lang="fr-FR" sz="900" b="0" i="0" u="none" strike="noStrike">
                        <a:solidFill>
                          <a:srgbClr val="000000"/>
                        </a:solidFill>
                        <a:effectLst/>
                        <a:latin typeface="Calibri" panose="020F0502020204030204" pitchFamily="34" charset="0"/>
                      </a:endParaRPr>
                    </a:p>
                  </a:txBody>
                  <a:tcPr marL="78000" marR="78000" marT="39000" marB="39000" anchor="b"/>
                </a:tc>
                <a:extLst>
                  <a:ext uri="{0D108BD9-81ED-4DB2-BD59-A6C34878D82A}">
                    <a16:rowId xmlns:a16="http://schemas.microsoft.com/office/drawing/2014/main" val="2736599358"/>
                  </a:ext>
                </a:extLst>
              </a:tr>
              <a:tr h="210080">
                <a:tc>
                  <a:txBody>
                    <a:bodyPr/>
                    <a:lstStyle/>
                    <a:p>
                      <a:pPr algn="l" fontAlgn="b"/>
                      <a:r>
                        <a:rPr lang="fr-FR" sz="900" u="none" strike="noStrike">
                          <a:effectLst/>
                        </a:rPr>
                        <a:t>Académique</a:t>
                      </a:r>
                      <a:endParaRPr lang="fr-FR" sz="900" b="0" i="0" u="none" strike="noStrike">
                        <a:solidFill>
                          <a:srgbClr val="000000"/>
                        </a:solidFill>
                        <a:effectLst/>
                        <a:latin typeface="Calibri" panose="020F0502020204030204" pitchFamily="34" charset="0"/>
                      </a:endParaRPr>
                    </a:p>
                  </a:txBody>
                  <a:tcPr marL="78000" marR="78000" marT="39000" marB="39000" anchor="b"/>
                </a:tc>
                <a:tc>
                  <a:txBody>
                    <a:bodyPr/>
                    <a:lstStyle/>
                    <a:p>
                      <a:pPr algn="l" fontAlgn="ctr"/>
                      <a:r>
                        <a:rPr lang="fr-FR" sz="900" u="none" strike="noStrike">
                          <a:effectLst/>
                        </a:rPr>
                        <a:t>non</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non</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ctr" fontAlgn="b"/>
                      <a:r>
                        <a:rPr lang="fr-FR" sz="900" u="none" strike="noStrike">
                          <a:effectLst/>
                        </a:rPr>
                        <a:t>Aucun cas recensé (NA)</a:t>
                      </a:r>
                      <a:endParaRPr lang="fr-FR" sz="900" b="0" i="0" u="none" strike="noStrike">
                        <a:solidFill>
                          <a:srgbClr val="000000"/>
                        </a:solidFill>
                        <a:effectLst/>
                        <a:latin typeface="Calibri" panose="020F0502020204030204" pitchFamily="34" charset="0"/>
                      </a:endParaRPr>
                    </a:p>
                  </a:txBody>
                  <a:tcPr marL="78000" marR="78000" marT="39000" marB="39000" anchor="b"/>
                </a:tc>
                <a:extLst>
                  <a:ext uri="{0D108BD9-81ED-4DB2-BD59-A6C34878D82A}">
                    <a16:rowId xmlns:a16="http://schemas.microsoft.com/office/drawing/2014/main" val="3558774969"/>
                  </a:ext>
                </a:extLst>
              </a:tr>
              <a:tr h="210080">
                <a:tc>
                  <a:txBody>
                    <a:bodyPr/>
                    <a:lstStyle/>
                    <a:p>
                      <a:pPr algn="l" fontAlgn="ctr"/>
                      <a:r>
                        <a:rPr lang="fr-FR" sz="900" u="none" strike="noStrike">
                          <a:effectLst/>
                        </a:rPr>
                        <a:t>Nationale</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oui</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oui</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b"/>
                      <a:r>
                        <a:rPr lang="fr-FR" sz="900" u="none" strike="noStrike">
                          <a:effectLst/>
                        </a:rPr>
                        <a:t>Moyen / complexe</a:t>
                      </a:r>
                      <a:endParaRPr lang="fr-FR" sz="900" b="0" i="0" u="none" strike="noStrike">
                        <a:solidFill>
                          <a:srgbClr val="000000"/>
                        </a:solidFill>
                        <a:effectLst/>
                        <a:latin typeface="Calibri" panose="020F0502020204030204" pitchFamily="34" charset="0"/>
                      </a:endParaRPr>
                    </a:p>
                  </a:txBody>
                  <a:tcPr marL="78000" marR="78000" marT="39000" marB="39000" anchor="b"/>
                </a:tc>
                <a:extLst>
                  <a:ext uri="{0D108BD9-81ED-4DB2-BD59-A6C34878D82A}">
                    <a16:rowId xmlns:a16="http://schemas.microsoft.com/office/drawing/2014/main" val="2140029879"/>
                  </a:ext>
                </a:extLst>
              </a:tr>
              <a:tr h="210080">
                <a:tc>
                  <a:txBody>
                    <a:bodyPr/>
                    <a:lstStyle/>
                    <a:p>
                      <a:pPr algn="l" fontAlgn="ctr"/>
                      <a:r>
                        <a:rPr lang="fr-FR" sz="900" u="none" strike="noStrike">
                          <a:effectLst/>
                        </a:rPr>
                        <a:t>Nationale</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oui</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non</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b"/>
                      <a:r>
                        <a:rPr lang="fr-FR" sz="900" u="none" strike="noStrike">
                          <a:effectLst/>
                        </a:rPr>
                        <a:t>Moyen / complexe</a:t>
                      </a:r>
                      <a:endParaRPr lang="fr-FR" sz="900" b="0" i="0" u="none" strike="noStrike">
                        <a:solidFill>
                          <a:srgbClr val="000000"/>
                        </a:solidFill>
                        <a:effectLst/>
                        <a:latin typeface="Calibri" panose="020F0502020204030204" pitchFamily="34" charset="0"/>
                      </a:endParaRPr>
                    </a:p>
                  </a:txBody>
                  <a:tcPr marL="78000" marR="78000" marT="39000" marB="39000" anchor="b"/>
                </a:tc>
                <a:extLst>
                  <a:ext uri="{0D108BD9-81ED-4DB2-BD59-A6C34878D82A}">
                    <a16:rowId xmlns:a16="http://schemas.microsoft.com/office/drawing/2014/main" val="4208352963"/>
                  </a:ext>
                </a:extLst>
              </a:tr>
              <a:tr h="210080">
                <a:tc>
                  <a:txBody>
                    <a:bodyPr/>
                    <a:lstStyle/>
                    <a:p>
                      <a:pPr algn="l" fontAlgn="ctr"/>
                      <a:r>
                        <a:rPr lang="fr-FR" sz="900" u="none" strike="noStrike">
                          <a:effectLst/>
                        </a:rPr>
                        <a:t>Nationale</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non</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oui</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b"/>
                      <a:r>
                        <a:rPr lang="fr-FR" sz="900" u="none" strike="noStrike">
                          <a:effectLst/>
                        </a:rPr>
                        <a:t>Simple</a:t>
                      </a:r>
                      <a:endParaRPr lang="fr-FR" sz="900" b="0" i="0" u="none" strike="noStrike">
                        <a:solidFill>
                          <a:srgbClr val="000000"/>
                        </a:solidFill>
                        <a:effectLst/>
                        <a:latin typeface="Calibri" panose="020F0502020204030204" pitchFamily="34" charset="0"/>
                      </a:endParaRPr>
                    </a:p>
                  </a:txBody>
                  <a:tcPr marL="78000" marR="78000" marT="39000" marB="39000" anchor="b"/>
                </a:tc>
                <a:extLst>
                  <a:ext uri="{0D108BD9-81ED-4DB2-BD59-A6C34878D82A}">
                    <a16:rowId xmlns:a16="http://schemas.microsoft.com/office/drawing/2014/main" val="3301426288"/>
                  </a:ext>
                </a:extLst>
              </a:tr>
              <a:tr h="210080">
                <a:tc>
                  <a:txBody>
                    <a:bodyPr/>
                    <a:lstStyle/>
                    <a:p>
                      <a:pPr algn="l" fontAlgn="ctr"/>
                      <a:r>
                        <a:rPr lang="fr-FR" sz="900" u="none" strike="noStrike">
                          <a:effectLst/>
                        </a:rPr>
                        <a:t>Nationale</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non</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algn="l" fontAlgn="ctr"/>
                      <a:r>
                        <a:rPr lang="fr-FR" sz="900" u="none" strike="noStrike">
                          <a:effectLst/>
                        </a:rPr>
                        <a:t>non</a:t>
                      </a:r>
                      <a:endParaRPr lang="fr-FR" sz="900" b="0" i="0" u="none" strike="noStrike">
                        <a:solidFill>
                          <a:srgbClr val="000000"/>
                        </a:solidFill>
                        <a:effectLst/>
                        <a:latin typeface="Calibri" panose="020F0502020204030204" pitchFamily="34" charset="0"/>
                      </a:endParaRPr>
                    </a:p>
                  </a:txBody>
                  <a:tcPr marL="78000" marR="78000" marT="39000" marB="3900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900" u="none" strike="noStrike">
                          <a:effectLst/>
                        </a:rPr>
                        <a:t>Aucun cas recensé (NA)</a:t>
                      </a:r>
                      <a:endParaRPr lang="fr-FR" sz="900" b="0" i="0" u="none" strike="noStrike">
                        <a:solidFill>
                          <a:srgbClr val="000000"/>
                        </a:solidFill>
                        <a:effectLst/>
                        <a:latin typeface="Calibri" panose="020F0502020204030204" pitchFamily="34" charset="0"/>
                      </a:endParaRPr>
                    </a:p>
                  </a:txBody>
                  <a:tcPr marL="78000" marR="78000" marT="39000" marB="39000" anchor="b"/>
                </a:tc>
                <a:extLst>
                  <a:ext uri="{0D108BD9-81ED-4DB2-BD59-A6C34878D82A}">
                    <a16:rowId xmlns:a16="http://schemas.microsoft.com/office/drawing/2014/main" val="3628275172"/>
                  </a:ext>
                </a:extLst>
              </a:tr>
            </a:tbl>
          </a:graphicData>
        </a:graphic>
      </p:graphicFrame>
      <p:sp>
        <p:nvSpPr>
          <p:cNvPr id="11" name="Triangle isocèle 10">
            <a:extLst>
              <a:ext uri="{FF2B5EF4-FFF2-40B4-BE49-F238E27FC236}">
                <a16:creationId xmlns:a16="http://schemas.microsoft.com/office/drawing/2014/main" id="{F129CBCC-A1FC-403F-B33B-423DC0710BD1}"/>
              </a:ext>
            </a:extLst>
          </p:cNvPr>
          <p:cNvSpPr/>
          <p:nvPr/>
        </p:nvSpPr>
        <p:spPr>
          <a:xfrm rot="10800000">
            <a:off x="1259461" y="2727880"/>
            <a:ext cx="2402205" cy="88782"/>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sp>
        <p:nvSpPr>
          <p:cNvPr id="14" name="Triangle isocèle 13">
            <a:extLst>
              <a:ext uri="{FF2B5EF4-FFF2-40B4-BE49-F238E27FC236}">
                <a16:creationId xmlns:a16="http://schemas.microsoft.com/office/drawing/2014/main" id="{37B21FD6-CD06-4820-89ED-873C656DBD0D}"/>
              </a:ext>
            </a:extLst>
          </p:cNvPr>
          <p:cNvSpPr/>
          <p:nvPr/>
        </p:nvSpPr>
        <p:spPr>
          <a:xfrm rot="5400000">
            <a:off x="3796288" y="4060700"/>
            <a:ext cx="2402205" cy="88782"/>
          </a:xfrm>
          <a:prstGeom prst="triangle">
            <a:avLst/>
          </a:prstGeom>
          <a:solidFill>
            <a:srgbClr val="BFBFB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sp>
        <p:nvSpPr>
          <p:cNvPr id="15" name="Espace réservé du texte 6">
            <a:extLst>
              <a:ext uri="{FF2B5EF4-FFF2-40B4-BE49-F238E27FC236}">
                <a16:creationId xmlns:a16="http://schemas.microsoft.com/office/drawing/2014/main" id="{32FCCF79-9808-4022-9B2D-318FF9854483}"/>
              </a:ext>
            </a:extLst>
          </p:cNvPr>
          <p:cNvSpPr txBox="1">
            <a:spLocks/>
          </p:cNvSpPr>
          <p:nvPr/>
        </p:nvSpPr>
        <p:spPr bwMode="gray">
          <a:xfrm>
            <a:off x="5264919" y="1835959"/>
            <a:ext cx="4330113" cy="549157"/>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137"/>
              <a:t>L’échelle de chiffrage varie ensuite entre les 3 écosystèmes. Plus les travaux sur une application sont jugés complexes, plus ils occasionnent du développement :</a:t>
            </a:r>
          </a:p>
        </p:txBody>
      </p:sp>
      <p:pic>
        <p:nvPicPr>
          <p:cNvPr id="12" name="Image 11">
            <a:extLst>
              <a:ext uri="{FF2B5EF4-FFF2-40B4-BE49-F238E27FC236}">
                <a16:creationId xmlns:a16="http://schemas.microsoft.com/office/drawing/2014/main" id="{CDD9DA07-26DB-49F3-BF38-6990C4C32ABD}"/>
              </a:ext>
            </a:extLst>
          </p:cNvPr>
          <p:cNvPicPr>
            <a:picLocks noChangeAspect="1"/>
          </p:cNvPicPr>
          <p:nvPr/>
        </p:nvPicPr>
        <p:blipFill>
          <a:blip r:embed="rId2"/>
          <a:stretch>
            <a:fillRect/>
          </a:stretch>
        </p:blipFill>
        <p:spPr>
          <a:xfrm>
            <a:off x="5264919" y="2385116"/>
            <a:ext cx="4078398" cy="3409248"/>
          </a:xfrm>
          <a:prstGeom prst="rect">
            <a:avLst/>
          </a:prstGeom>
        </p:spPr>
      </p:pic>
    </p:spTree>
    <p:extLst>
      <p:ext uri="{BB962C8B-B14F-4D97-AF65-F5344CB8AC3E}">
        <p14:creationId xmlns:p14="http://schemas.microsoft.com/office/powerpoint/2010/main" val="792068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200DF4FB-F88E-4921-A72A-D28E7CF6786E}"/>
              </a:ext>
            </a:extLst>
          </p:cNvPr>
          <p:cNvSpPr>
            <a:spLocks noGrp="1"/>
          </p:cNvSpPr>
          <p:nvPr>
            <p:ph type="dt" sz="half" idx="17"/>
          </p:nvPr>
        </p:nvSpPr>
        <p:spPr/>
        <p:txBody>
          <a:bodyPr/>
          <a:lstStyle/>
          <a:p>
            <a:pPr algn="r"/>
            <a:r>
              <a:rPr lang="fr-FR" cap="all"/>
              <a:t>09/11/2021</a:t>
            </a:r>
          </a:p>
        </p:txBody>
      </p:sp>
      <p:sp>
        <p:nvSpPr>
          <p:cNvPr id="6" name="Espace réservé du numéro de diapositive 5">
            <a:extLst>
              <a:ext uri="{FF2B5EF4-FFF2-40B4-BE49-F238E27FC236}">
                <a16:creationId xmlns:a16="http://schemas.microsoft.com/office/drawing/2014/main" id="{AB6CD1F7-47FC-4413-AC65-58C5785A0ED5}"/>
              </a:ext>
            </a:extLst>
          </p:cNvPr>
          <p:cNvSpPr>
            <a:spLocks noGrp="1"/>
          </p:cNvSpPr>
          <p:nvPr>
            <p:ph type="sldNum" sz="quarter" idx="19"/>
          </p:nvPr>
        </p:nvSpPr>
        <p:spPr/>
        <p:txBody>
          <a:bodyPr/>
          <a:lstStyle/>
          <a:p>
            <a:fld id="{733122C9-A0B9-462F-8757-0847AD287B63}" type="slidenum">
              <a:rPr lang="fr-FR" smtClean="0"/>
              <a:pPr/>
              <a:t>34</a:t>
            </a:fld>
            <a:endParaRPr lang="fr-FR"/>
          </a:p>
        </p:txBody>
      </p:sp>
      <p:sp>
        <p:nvSpPr>
          <p:cNvPr id="7" name="Espace réservé du texte 6">
            <a:extLst>
              <a:ext uri="{FF2B5EF4-FFF2-40B4-BE49-F238E27FC236}">
                <a16:creationId xmlns:a16="http://schemas.microsoft.com/office/drawing/2014/main" id="{701D538C-A740-45BC-A103-0CDBD643FF3E}"/>
              </a:ext>
            </a:extLst>
          </p:cNvPr>
          <p:cNvSpPr>
            <a:spLocks noGrp="1"/>
          </p:cNvSpPr>
          <p:nvPr>
            <p:ph type="body" sz="quarter" idx="20"/>
          </p:nvPr>
        </p:nvSpPr>
        <p:spPr>
          <a:xfrm>
            <a:off x="6508451" y="1866308"/>
            <a:ext cx="2836414" cy="229421"/>
          </a:xfrm>
        </p:spPr>
        <p:txBody>
          <a:bodyPr/>
          <a:lstStyle/>
          <a:p>
            <a:r>
              <a:rPr lang="fr-FR" sz="975" b="1">
                <a:solidFill>
                  <a:schemeClr val="accent1"/>
                </a:solidFill>
              </a:rPr>
              <a:t>Charge des gestionnaires recetteurs (en JH) :</a:t>
            </a:r>
          </a:p>
        </p:txBody>
      </p:sp>
      <p:sp>
        <p:nvSpPr>
          <p:cNvPr id="16" name="Titre 1">
            <a:extLst>
              <a:ext uri="{FF2B5EF4-FFF2-40B4-BE49-F238E27FC236}">
                <a16:creationId xmlns:a16="http://schemas.microsoft.com/office/drawing/2014/main" id="{6A2BB68F-CC85-4097-93DA-FCAC3973A5AB}"/>
              </a:ext>
            </a:extLst>
          </p:cNvPr>
          <p:cNvSpPr txBox="1">
            <a:spLocks/>
          </p:cNvSpPr>
          <p:nvPr/>
        </p:nvSpPr>
        <p:spPr bwMode="gray">
          <a:xfrm>
            <a:off x="1334473" y="189064"/>
            <a:ext cx="8457922" cy="3900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000" b="1" kern="1200">
                <a:solidFill>
                  <a:schemeClr val="tx1"/>
                </a:solidFill>
                <a:latin typeface="+mj-lt"/>
                <a:ea typeface="+mj-ea"/>
                <a:cs typeface="+mj-cs"/>
              </a:defRPr>
            </a:lvl1pPr>
          </a:lstStyle>
          <a:p>
            <a:r>
              <a:rPr lang="fr-FR" sz="2400"/>
              <a:t>Focus sur la mobilisation des personnels de l’académie Normandie (sur les SIRH du </a:t>
            </a:r>
            <a:r>
              <a:rPr lang="fr-FR" sz="2400" err="1"/>
              <a:t>Semsirh</a:t>
            </a:r>
            <a:r>
              <a:rPr lang="fr-FR" sz="2400"/>
              <a:t> et hors applications locales)</a:t>
            </a:r>
          </a:p>
        </p:txBody>
      </p:sp>
      <p:sp>
        <p:nvSpPr>
          <p:cNvPr id="22" name="Espace réservé du texte 6">
            <a:extLst>
              <a:ext uri="{FF2B5EF4-FFF2-40B4-BE49-F238E27FC236}">
                <a16:creationId xmlns:a16="http://schemas.microsoft.com/office/drawing/2014/main" id="{DC757B0C-D7F9-4483-B743-B9B7EAEA51AD}"/>
              </a:ext>
            </a:extLst>
          </p:cNvPr>
          <p:cNvSpPr txBox="1">
            <a:spLocks/>
          </p:cNvSpPr>
          <p:nvPr/>
        </p:nvSpPr>
        <p:spPr bwMode="gray">
          <a:xfrm>
            <a:off x="2886582" y="1793837"/>
            <a:ext cx="2482804" cy="229421"/>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fr-FR" sz="975" b="1">
                <a:solidFill>
                  <a:schemeClr val="accent1"/>
                </a:solidFill>
              </a:rPr>
              <a:t>Charges des ADSI et Ingénieurs systèmes &amp; réseau (en JH) :</a:t>
            </a:r>
          </a:p>
        </p:txBody>
      </p:sp>
      <p:sp>
        <p:nvSpPr>
          <p:cNvPr id="2" name="Rectangle 1">
            <a:extLst>
              <a:ext uri="{FF2B5EF4-FFF2-40B4-BE49-F238E27FC236}">
                <a16:creationId xmlns:a16="http://schemas.microsoft.com/office/drawing/2014/main" id="{9BC089E6-B2EF-4A60-B038-D0C25FAF5667}"/>
              </a:ext>
            </a:extLst>
          </p:cNvPr>
          <p:cNvSpPr/>
          <p:nvPr/>
        </p:nvSpPr>
        <p:spPr>
          <a:xfrm>
            <a:off x="238942" y="1840433"/>
            <a:ext cx="2191062" cy="38874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5732" indent="-185732" algn="just">
              <a:buFont typeface="Wingdings" panose="05000000000000000000" pitchFamily="2" charset="2"/>
              <a:buChar char="Ø"/>
            </a:pPr>
            <a:r>
              <a:rPr lang="fr-FR" sz="900">
                <a:solidFill>
                  <a:schemeClr val="tx1"/>
                </a:solidFill>
              </a:rPr>
              <a:t>Côté </a:t>
            </a:r>
            <a:r>
              <a:rPr lang="fr-FR" sz="900" b="1">
                <a:solidFill>
                  <a:schemeClr val="accent1"/>
                </a:solidFill>
              </a:rPr>
              <a:t>MOA académiques</a:t>
            </a:r>
            <a:r>
              <a:rPr lang="fr-FR" sz="900">
                <a:solidFill>
                  <a:schemeClr val="tx1"/>
                </a:solidFill>
              </a:rPr>
              <a:t>, en amont des travaux de tests une charge de mise à disposition de prérequis métier est à prévoir : arborescences budgétaires, organigrammes, matrices de passage entre anciennes et nouvelles arborescences , points d’attention sur cas de gestion particuliers etc.). S’ajoute également  une charge de pilotage pour le coordonnateur SIRH.</a:t>
            </a:r>
          </a:p>
          <a:p>
            <a:pPr marL="185732" indent="-185732" algn="just">
              <a:buFont typeface="Wingdings" panose="05000000000000000000" pitchFamily="2" charset="2"/>
              <a:buChar char="Ø"/>
            </a:pPr>
            <a:endParaRPr lang="fr-FR" sz="900">
              <a:solidFill>
                <a:schemeClr val="tx1"/>
              </a:solidFill>
            </a:endParaRPr>
          </a:p>
          <a:p>
            <a:pPr marL="185732" indent="-185732" algn="just">
              <a:buFont typeface="Wingdings" panose="05000000000000000000" pitchFamily="2" charset="2"/>
              <a:buChar char="Ø"/>
            </a:pPr>
            <a:r>
              <a:rPr lang="fr-FR" sz="900">
                <a:solidFill>
                  <a:schemeClr val="tx1"/>
                </a:solidFill>
              </a:rPr>
              <a:t>Les </a:t>
            </a:r>
            <a:r>
              <a:rPr lang="fr-FR" sz="900" b="1">
                <a:solidFill>
                  <a:schemeClr val="accent1"/>
                </a:solidFill>
              </a:rPr>
              <a:t>ADSI et ingénieurs systèmes &amp; réseau </a:t>
            </a:r>
            <a:r>
              <a:rPr lang="fr-FR" sz="900">
                <a:solidFill>
                  <a:schemeClr val="tx1"/>
                </a:solidFill>
              </a:rPr>
              <a:t>auront à charge de mettre à disposition les infrastructures opérantes et environnements de tests qui permettront ensuite de tester la non régression fonctionnelle des SIRH.</a:t>
            </a:r>
          </a:p>
          <a:p>
            <a:pPr marL="185732" indent="-185732" algn="just">
              <a:buFont typeface="Wingdings" panose="05000000000000000000" pitchFamily="2" charset="2"/>
              <a:buChar char="Ø"/>
            </a:pPr>
            <a:endParaRPr lang="fr-FR" sz="900">
              <a:solidFill>
                <a:schemeClr val="tx1"/>
              </a:solidFill>
            </a:endParaRPr>
          </a:p>
          <a:p>
            <a:pPr marL="185732" indent="-185732" algn="just">
              <a:buFont typeface="Wingdings" panose="05000000000000000000" pitchFamily="2" charset="2"/>
              <a:buChar char="Ø"/>
            </a:pPr>
            <a:r>
              <a:rPr lang="fr-FR" sz="900">
                <a:solidFill>
                  <a:schemeClr val="tx1"/>
                </a:solidFill>
              </a:rPr>
              <a:t>Les </a:t>
            </a:r>
            <a:r>
              <a:rPr lang="fr-FR" sz="900" b="1">
                <a:solidFill>
                  <a:schemeClr val="accent1"/>
                </a:solidFill>
              </a:rPr>
              <a:t>gestionnaires-recetteurs </a:t>
            </a:r>
            <a:r>
              <a:rPr lang="fr-FR" sz="900">
                <a:solidFill>
                  <a:schemeClr val="tx1"/>
                </a:solidFill>
              </a:rPr>
              <a:t>pourront ensuite tester les fonctionnalités des SIRH sur des échantillons d’agents ainsi que des tests spécifiques à des solutions retenues sur certains SIRH.</a:t>
            </a:r>
          </a:p>
        </p:txBody>
      </p:sp>
      <p:sp>
        <p:nvSpPr>
          <p:cNvPr id="13" name="Triangle isocèle 12">
            <a:extLst>
              <a:ext uri="{FF2B5EF4-FFF2-40B4-BE49-F238E27FC236}">
                <a16:creationId xmlns:a16="http://schemas.microsoft.com/office/drawing/2014/main" id="{5C054D5C-5AC7-4B92-BC80-3D970A943B63}"/>
              </a:ext>
            </a:extLst>
          </p:cNvPr>
          <p:cNvSpPr/>
          <p:nvPr/>
        </p:nvSpPr>
        <p:spPr>
          <a:xfrm rot="5400000">
            <a:off x="4922675" y="3353910"/>
            <a:ext cx="2402205" cy="88782"/>
          </a:xfrm>
          <a:prstGeom prst="triangle">
            <a:avLst/>
          </a:prstGeom>
          <a:solidFill>
            <a:srgbClr val="BFBFB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cxnSp>
        <p:nvCxnSpPr>
          <p:cNvPr id="9" name="Connecteur droit 8">
            <a:extLst>
              <a:ext uri="{FF2B5EF4-FFF2-40B4-BE49-F238E27FC236}">
                <a16:creationId xmlns:a16="http://schemas.microsoft.com/office/drawing/2014/main" id="{D0ADAEF5-AF49-44E7-8DF8-95EC9519F836}"/>
              </a:ext>
            </a:extLst>
          </p:cNvPr>
          <p:cNvCxnSpPr/>
          <p:nvPr/>
        </p:nvCxnSpPr>
        <p:spPr>
          <a:xfrm>
            <a:off x="2471278" y="2095729"/>
            <a:ext cx="0" cy="2995027"/>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8" name="Tableau 7">
            <a:extLst>
              <a:ext uri="{FF2B5EF4-FFF2-40B4-BE49-F238E27FC236}">
                <a16:creationId xmlns:a16="http://schemas.microsoft.com/office/drawing/2014/main" id="{51CC0B58-6FB5-4FD5-9553-1069BE8B434F}"/>
              </a:ext>
            </a:extLst>
          </p:cNvPr>
          <p:cNvGraphicFramePr>
            <a:graphicFrameLocks noGrp="1"/>
          </p:cNvGraphicFramePr>
          <p:nvPr/>
        </p:nvGraphicFramePr>
        <p:xfrm>
          <a:off x="2609218" y="2161857"/>
          <a:ext cx="3359296" cy="3848795"/>
        </p:xfrm>
        <a:graphic>
          <a:graphicData uri="http://schemas.openxmlformats.org/drawingml/2006/table">
            <a:tbl>
              <a:tblPr/>
              <a:tblGrid>
                <a:gridCol w="1159886">
                  <a:extLst>
                    <a:ext uri="{9D8B030D-6E8A-4147-A177-3AD203B41FA5}">
                      <a16:colId xmlns:a16="http://schemas.microsoft.com/office/drawing/2014/main" val="2136733962"/>
                    </a:ext>
                  </a:extLst>
                </a:gridCol>
                <a:gridCol w="1378733">
                  <a:extLst>
                    <a:ext uri="{9D8B030D-6E8A-4147-A177-3AD203B41FA5}">
                      <a16:colId xmlns:a16="http://schemas.microsoft.com/office/drawing/2014/main" val="2896336431"/>
                    </a:ext>
                  </a:extLst>
                </a:gridCol>
                <a:gridCol w="382982">
                  <a:extLst>
                    <a:ext uri="{9D8B030D-6E8A-4147-A177-3AD203B41FA5}">
                      <a16:colId xmlns:a16="http://schemas.microsoft.com/office/drawing/2014/main" val="319675438"/>
                    </a:ext>
                  </a:extLst>
                </a:gridCol>
                <a:gridCol w="437695">
                  <a:extLst>
                    <a:ext uri="{9D8B030D-6E8A-4147-A177-3AD203B41FA5}">
                      <a16:colId xmlns:a16="http://schemas.microsoft.com/office/drawing/2014/main" val="2446186753"/>
                    </a:ext>
                  </a:extLst>
                </a:gridCol>
              </a:tblGrid>
              <a:tr h="119755">
                <a:tc>
                  <a:txBody>
                    <a:bodyPr/>
                    <a:lstStyle/>
                    <a:p>
                      <a:pPr algn="ctr" rtl="0" fontAlgn="ctr"/>
                      <a:r>
                        <a:rPr lang="fr-FR" sz="800" b="1" i="0" u="none" strike="noStrike">
                          <a:solidFill>
                            <a:srgbClr val="FFFFFF"/>
                          </a:solidFill>
                          <a:effectLst/>
                          <a:latin typeface="+mn-lt"/>
                        </a:rPr>
                        <a:t>Phase</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85D47"/>
                    </a:solidFill>
                  </a:tcPr>
                </a:tc>
                <a:tc>
                  <a:txBody>
                    <a:bodyPr/>
                    <a:lstStyle/>
                    <a:p>
                      <a:pPr algn="ctr" rtl="0" fontAlgn="ctr"/>
                      <a:r>
                        <a:rPr lang="fr-FR" sz="800" b="1" i="0" u="none" strike="noStrike">
                          <a:solidFill>
                            <a:srgbClr val="FFFFFF"/>
                          </a:solidFill>
                          <a:effectLst/>
                          <a:latin typeface="+mn-lt"/>
                        </a:rPr>
                        <a:t>Description </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85D47"/>
                    </a:solidFill>
                  </a:tcPr>
                </a:tc>
                <a:tc>
                  <a:txBody>
                    <a:bodyPr/>
                    <a:lstStyle/>
                    <a:p>
                      <a:pPr algn="ctr" rtl="0" fontAlgn="ctr"/>
                      <a:r>
                        <a:rPr lang="fr-FR" sz="800" b="1" i="0" u="none" strike="noStrike">
                          <a:solidFill>
                            <a:srgbClr val="FFFFFF"/>
                          </a:solidFill>
                          <a:effectLst/>
                          <a:latin typeface="+mn-lt"/>
                        </a:rPr>
                        <a:t>Min</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C28F"/>
                    </a:solidFill>
                  </a:tcPr>
                </a:tc>
                <a:tc>
                  <a:txBody>
                    <a:bodyPr/>
                    <a:lstStyle/>
                    <a:p>
                      <a:pPr algn="ctr" rtl="0" fontAlgn="ctr"/>
                      <a:r>
                        <a:rPr lang="fr-FR" sz="800" b="1" i="0" u="none" strike="noStrike">
                          <a:solidFill>
                            <a:srgbClr val="FFFFFF"/>
                          </a:solidFill>
                          <a:effectLst/>
                          <a:latin typeface="+mn-lt"/>
                        </a:rPr>
                        <a:t>Max</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C28F"/>
                    </a:solidFill>
                  </a:tcPr>
                </a:tc>
                <a:extLst>
                  <a:ext uri="{0D108BD9-81ED-4DB2-BD59-A6C34878D82A}">
                    <a16:rowId xmlns:a16="http://schemas.microsoft.com/office/drawing/2014/main" val="3570774279"/>
                  </a:ext>
                </a:extLst>
              </a:tr>
              <a:tr h="235325">
                <a:tc>
                  <a:txBody>
                    <a:bodyPr/>
                    <a:lstStyle/>
                    <a:p>
                      <a:pPr algn="l" rtl="0" fontAlgn="ctr"/>
                      <a:r>
                        <a:rPr lang="fr-FR" sz="800" b="1" i="0" u="none" strike="noStrike">
                          <a:solidFill>
                            <a:srgbClr val="000000"/>
                          </a:solidFill>
                          <a:effectLst/>
                          <a:latin typeface="+mn-lt"/>
                        </a:rPr>
                        <a:t>Prérequis aux tests d’exploitation</a:t>
                      </a:r>
                    </a:p>
                  </a:txBody>
                  <a:tcPr marL="4185" marR="4185" marT="4185" marB="0" anchor="ctr">
                    <a:lnL w="1270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l" rtl="0" fontAlgn="ctr"/>
                      <a:r>
                        <a:rPr lang="fr-FR" sz="800" b="1" i="0" u="none" strike="noStrike">
                          <a:solidFill>
                            <a:srgbClr val="000000"/>
                          </a:solidFill>
                          <a:effectLst/>
                          <a:latin typeface="+mn-lt"/>
                        </a:rPr>
                        <a:t> </a:t>
                      </a:r>
                    </a:p>
                  </a:txBody>
                  <a:tcPr marL="4185" marR="4185" marT="4185" marB="0" anchor="ctr">
                    <a:lnL>
                      <a:noFill/>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3</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extLst>
                  <a:ext uri="{0D108BD9-81ED-4DB2-BD59-A6C34878D82A}">
                    <a16:rowId xmlns:a16="http://schemas.microsoft.com/office/drawing/2014/main" val="3226783588"/>
                  </a:ext>
                </a:extLst>
              </a:tr>
              <a:tr h="235325">
                <a:tc>
                  <a:txBody>
                    <a:bodyPr/>
                    <a:lstStyle/>
                    <a:p>
                      <a:pPr algn="l" rtl="0" fontAlgn="ctr"/>
                      <a:r>
                        <a:rPr lang="fr-FR" sz="800" b="1" i="0" u="none" strike="noStrike">
                          <a:solidFill>
                            <a:srgbClr val="000000"/>
                          </a:solidFill>
                          <a:effectLst/>
                          <a:latin typeface="+mn-lt"/>
                        </a:rPr>
                        <a:t>Tests d’exploitation</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l" rtl="0" fontAlgn="ctr"/>
                      <a:r>
                        <a:rPr lang="fr-FR" sz="800" b="0" i="0" u="none" strike="noStrike">
                          <a:solidFill>
                            <a:srgbClr val="000000"/>
                          </a:solidFill>
                          <a:effectLst/>
                          <a:latin typeface="+mn-lt"/>
                        </a:rPr>
                        <a:t>Prise en main de la plateforme &amp; contrôle d’exploitabilité</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17</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34</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3801577362"/>
                  </a:ext>
                </a:extLst>
              </a:tr>
              <a:tr h="235325">
                <a:tc>
                  <a:txBody>
                    <a:bodyPr/>
                    <a:lstStyle/>
                    <a:p>
                      <a:pPr algn="l" rtl="0" fontAlgn="ctr"/>
                      <a:r>
                        <a:rPr lang="fr-FR" sz="800" b="1" i="0" u="none" strike="noStrike">
                          <a:solidFill>
                            <a:srgbClr val="000000"/>
                          </a:solidFill>
                          <a:effectLst/>
                          <a:latin typeface="+mn-lt"/>
                        </a:rPr>
                        <a:t>Prérequis à la répétition technique</a:t>
                      </a:r>
                    </a:p>
                  </a:txBody>
                  <a:tcPr marL="4185" marR="4185" marT="418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l" rtl="0" fontAlgn="ctr"/>
                      <a:r>
                        <a:rPr lang="fr-FR" sz="800" b="1" i="0" u="none" strike="noStrike">
                          <a:solidFill>
                            <a:srgbClr val="000000"/>
                          </a:solidFill>
                          <a:effectLst/>
                          <a:latin typeface="+mn-lt"/>
                        </a:rPr>
                        <a:t> </a:t>
                      </a:r>
                    </a:p>
                  </a:txBody>
                  <a:tcPr marL="4185" marR="4185" marT="418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3</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extLst>
                  <a:ext uri="{0D108BD9-81ED-4DB2-BD59-A6C34878D82A}">
                    <a16:rowId xmlns:a16="http://schemas.microsoft.com/office/drawing/2014/main" val="847827104"/>
                  </a:ext>
                </a:extLst>
              </a:tr>
              <a:tr h="235325">
                <a:tc>
                  <a:txBody>
                    <a:bodyPr/>
                    <a:lstStyle/>
                    <a:p>
                      <a:pPr algn="l" rtl="0" fontAlgn="ctr"/>
                      <a:r>
                        <a:rPr lang="fr-FR" sz="800" b="1" i="0" u="none" strike="noStrike">
                          <a:solidFill>
                            <a:srgbClr val="000000"/>
                          </a:solidFill>
                          <a:effectLst/>
                          <a:latin typeface="+mn-lt"/>
                        </a:rPr>
                        <a:t>Répétition technique</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AE8"/>
                    </a:solidFill>
                  </a:tcPr>
                </a:tc>
                <a:tc>
                  <a:txBody>
                    <a:bodyPr/>
                    <a:lstStyle/>
                    <a:p>
                      <a:pPr algn="l" rtl="0" fontAlgn="ctr"/>
                      <a:r>
                        <a:rPr lang="fr-FR" sz="800" b="0" i="0" u="none" strike="noStrike">
                          <a:solidFill>
                            <a:srgbClr val="000000"/>
                          </a:solidFill>
                          <a:effectLst/>
                          <a:latin typeface="+mn-lt"/>
                        </a:rPr>
                        <a:t>Répétition des étapes techniques du plan de bascule</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AE8"/>
                    </a:solidFill>
                  </a:tcPr>
                </a:tc>
                <a:tc>
                  <a:txBody>
                    <a:bodyPr/>
                    <a:lstStyle/>
                    <a:p>
                      <a:pPr algn="ctr" rtl="0" fontAlgn="ctr"/>
                      <a:r>
                        <a:rPr lang="fr-FR" sz="800" b="0" i="0" u="none" strike="noStrike">
                          <a:solidFill>
                            <a:srgbClr val="000000"/>
                          </a:solidFill>
                          <a:effectLst/>
                          <a:latin typeface="+mn-lt"/>
                        </a:rPr>
                        <a:t>9,5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AE8"/>
                    </a:solidFill>
                  </a:tcPr>
                </a:tc>
                <a:tc>
                  <a:txBody>
                    <a:bodyPr/>
                    <a:lstStyle/>
                    <a:p>
                      <a:pPr algn="ctr" rtl="0" fontAlgn="ctr"/>
                      <a:r>
                        <a:rPr lang="fr-FR" sz="800" b="0" i="0" u="none" strike="noStrike">
                          <a:solidFill>
                            <a:srgbClr val="000000"/>
                          </a:solidFill>
                          <a:effectLst/>
                          <a:latin typeface="+mn-lt"/>
                        </a:rPr>
                        <a:t>35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AE8"/>
                    </a:solidFill>
                  </a:tcPr>
                </a:tc>
                <a:extLst>
                  <a:ext uri="{0D108BD9-81ED-4DB2-BD59-A6C34878D82A}">
                    <a16:rowId xmlns:a16="http://schemas.microsoft.com/office/drawing/2014/main" val="2719073542"/>
                  </a:ext>
                </a:extLst>
              </a:tr>
              <a:tr h="235325">
                <a:tc>
                  <a:txBody>
                    <a:bodyPr/>
                    <a:lstStyle/>
                    <a:p>
                      <a:pPr algn="l" rtl="0" fontAlgn="ctr"/>
                      <a:r>
                        <a:rPr lang="fr-FR" sz="800" b="1" i="0" u="none" strike="noStrike">
                          <a:solidFill>
                            <a:srgbClr val="000000"/>
                          </a:solidFill>
                          <a:effectLst/>
                          <a:latin typeface="+mn-lt"/>
                        </a:rPr>
                        <a:t>Prérequis à la répétition solution</a:t>
                      </a:r>
                    </a:p>
                  </a:txBody>
                  <a:tcPr marL="4185" marR="4185" marT="4185" marB="0" anchor="ctr">
                    <a:lnL w="12700" cap="flat" cmpd="sng" algn="ctr">
                      <a:solidFill>
                        <a:srgbClr val="FFFFFF"/>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l" rtl="0" fontAlgn="ctr"/>
                      <a:r>
                        <a:rPr lang="fr-FR" sz="800" b="1" i="0" u="none" strike="noStrike">
                          <a:solidFill>
                            <a:srgbClr val="000000"/>
                          </a:solidFill>
                          <a:effectLst/>
                          <a:latin typeface="+mn-lt"/>
                        </a:rPr>
                        <a:t> </a:t>
                      </a:r>
                    </a:p>
                  </a:txBody>
                  <a:tcPr marL="4185" marR="4185" marT="4185" marB="0" anchor="ctr">
                    <a:lnL>
                      <a:noFill/>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3</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extLst>
                  <a:ext uri="{0D108BD9-81ED-4DB2-BD59-A6C34878D82A}">
                    <a16:rowId xmlns:a16="http://schemas.microsoft.com/office/drawing/2014/main" val="1739686909"/>
                  </a:ext>
                </a:extLst>
              </a:tr>
              <a:tr h="235325">
                <a:tc>
                  <a:txBody>
                    <a:bodyPr/>
                    <a:lstStyle/>
                    <a:p>
                      <a:pPr algn="l" rtl="0" fontAlgn="ctr"/>
                      <a:r>
                        <a:rPr lang="fr-FR" sz="800" b="1" i="0" u="none" strike="noStrike">
                          <a:solidFill>
                            <a:srgbClr val="000000"/>
                          </a:solidFill>
                          <a:effectLst/>
                          <a:latin typeface="+mn-lt"/>
                        </a:rPr>
                        <a:t>Répétition solution</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l" rtl="0" fontAlgn="ctr"/>
                      <a:r>
                        <a:rPr lang="fr-FR" sz="800" b="0" i="0" u="none" strike="noStrike">
                          <a:solidFill>
                            <a:srgbClr val="000000"/>
                          </a:solidFill>
                          <a:effectLst/>
                          <a:latin typeface="+mn-lt"/>
                        </a:rPr>
                        <a:t>Support aux gestionnaires-recetteurs</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10</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1641841070"/>
                  </a:ext>
                </a:extLst>
              </a:tr>
              <a:tr h="235325">
                <a:tc>
                  <a:txBody>
                    <a:bodyPr/>
                    <a:lstStyle/>
                    <a:p>
                      <a:pPr algn="l" rtl="0" fontAlgn="ctr"/>
                      <a:r>
                        <a:rPr lang="fr-FR" sz="800" b="1" i="0" u="none" strike="noStrike">
                          <a:solidFill>
                            <a:srgbClr val="000000"/>
                          </a:solidFill>
                          <a:effectLst/>
                          <a:latin typeface="+mn-lt"/>
                        </a:rPr>
                        <a:t>Prérequis à la répétition générale</a:t>
                      </a:r>
                    </a:p>
                  </a:txBody>
                  <a:tcPr marL="4185" marR="4185" marT="418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l" rtl="0" fontAlgn="ctr"/>
                      <a:r>
                        <a:rPr lang="fr-FR" sz="800" b="1" i="0" u="none" strike="noStrike">
                          <a:solidFill>
                            <a:srgbClr val="000000"/>
                          </a:solidFill>
                          <a:effectLst/>
                          <a:latin typeface="+mn-lt"/>
                        </a:rPr>
                        <a:t> </a:t>
                      </a:r>
                    </a:p>
                  </a:txBody>
                  <a:tcPr marL="4185" marR="4185" marT="418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3</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extLst>
                  <a:ext uri="{0D108BD9-81ED-4DB2-BD59-A6C34878D82A}">
                    <a16:rowId xmlns:a16="http://schemas.microsoft.com/office/drawing/2014/main" val="999551175"/>
                  </a:ext>
                </a:extLst>
              </a:tr>
              <a:tr h="350895">
                <a:tc>
                  <a:txBody>
                    <a:bodyPr/>
                    <a:lstStyle/>
                    <a:p>
                      <a:pPr algn="l" rtl="0" fontAlgn="ctr"/>
                      <a:r>
                        <a:rPr lang="fr-FR" sz="800" b="1" i="0" u="none" strike="noStrike">
                          <a:solidFill>
                            <a:srgbClr val="000000"/>
                          </a:solidFill>
                          <a:effectLst/>
                          <a:latin typeface="+mn-lt"/>
                        </a:rPr>
                        <a:t>Répétition générale</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l" rtl="0" fontAlgn="ctr"/>
                      <a:r>
                        <a:rPr lang="fr-FR" sz="800" b="0" i="0" u="none" strike="noStrike">
                          <a:solidFill>
                            <a:srgbClr val="000000"/>
                          </a:solidFill>
                          <a:effectLst/>
                          <a:latin typeface="+mn-lt"/>
                        </a:rPr>
                        <a:t>Répétition de l’ensemble des tâches de bascule en configuration réelle</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15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15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2648537339"/>
                  </a:ext>
                </a:extLst>
              </a:tr>
              <a:tr h="122932">
                <a:tc>
                  <a:txBody>
                    <a:bodyPr/>
                    <a:lstStyle/>
                    <a:p>
                      <a:pPr algn="l" rtl="0" fontAlgn="ctr"/>
                      <a:r>
                        <a:rPr lang="fr-FR" sz="800" b="1" i="0" u="none" strike="noStrike">
                          <a:solidFill>
                            <a:srgbClr val="000000"/>
                          </a:solidFill>
                          <a:effectLst/>
                          <a:latin typeface="+mn-lt"/>
                        </a:rPr>
                        <a:t>Prérequis à la bascule</a:t>
                      </a:r>
                    </a:p>
                  </a:txBody>
                  <a:tcPr marL="4185" marR="4185" marT="418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l" rtl="0" fontAlgn="ctr"/>
                      <a:r>
                        <a:rPr lang="fr-FR" sz="800" b="1" i="0" u="none" strike="noStrike">
                          <a:solidFill>
                            <a:srgbClr val="000000"/>
                          </a:solidFill>
                          <a:effectLst/>
                          <a:latin typeface="+mn-lt"/>
                        </a:rPr>
                        <a:t> </a:t>
                      </a:r>
                    </a:p>
                  </a:txBody>
                  <a:tcPr marL="4185" marR="4185" marT="418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3</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extLst>
                  <a:ext uri="{0D108BD9-81ED-4DB2-BD59-A6C34878D82A}">
                    <a16:rowId xmlns:a16="http://schemas.microsoft.com/office/drawing/2014/main" val="1999157084"/>
                  </a:ext>
                </a:extLst>
              </a:tr>
              <a:tr h="350895">
                <a:tc>
                  <a:txBody>
                    <a:bodyPr/>
                    <a:lstStyle/>
                    <a:p>
                      <a:pPr algn="l" rtl="0" fontAlgn="ctr"/>
                      <a:r>
                        <a:rPr lang="fr-FR" sz="800" b="1" i="0" u="none" strike="noStrike">
                          <a:solidFill>
                            <a:srgbClr val="000000"/>
                          </a:solidFill>
                          <a:effectLst/>
                          <a:latin typeface="+mn-lt"/>
                        </a:rPr>
                        <a:t>Bascule</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l" rtl="0" fontAlgn="ctr"/>
                      <a:r>
                        <a:rPr lang="fr-FR" sz="800" b="0" i="0" u="none" strike="noStrike">
                          <a:solidFill>
                            <a:srgbClr val="000000"/>
                          </a:solidFill>
                          <a:effectLst/>
                          <a:latin typeface="+mn-lt"/>
                        </a:rPr>
                        <a:t>Exécution effective de la bascule des environnement de production</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15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15</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645498860"/>
                  </a:ext>
                </a:extLst>
              </a:tr>
              <a:tr h="235325">
                <a:tc>
                  <a:txBody>
                    <a:bodyPr/>
                    <a:lstStyle/>
                    <a:p>
                      <a:pPr algn="l" rtl="0" fontAlgn="ctr"/>
                      <a:r>
                        <a:rPr lang="fr-FR" sz="800" b="1" i="0" u="none" strike="noStrike">
                          <a:solidFill>
                            <a:srgbClr val="000000"/>
                          </a:solidFill>
                          <a:effectLst/>
                          <a:latin typeface="+mn-lt"/>
                        </a:rPr>
                        <a:t>Activités Post-Bascule</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l" rtl="0" fontAlgn="ctr"/>
                      <a:r>
                        <a:rPr lang="fr-FR" sz="800" b="0" i="0" u="none" strike="noStrike">
                          <a:solidFill>
                            <a:srgbClr val="000000"/>
                          </a:solidFill>
                          <a:effectLst/>
                          <a:latin typeface="+mn-lt"/>
                        </a:rPr>
                        <a:t>Veille &amp; support </a:t>
                      </a:r>
                      <a:r>
                        <a:rPr lang="fr-FR" sz="800" b="0" i="0" u="none" strike="noStrike" err="1">
                          <a:solidFill>
                            <a:srgbClr val="000000"/>
                          </a:solidFill>
                          <a:effectLst/>
                          <a:latin typeface="+mn-lt"/>
                        </a:rPr>
                        <a:t>post-bascule</a:t>
                      </a:r>
                      <a:r>
                        <a:rPr lang="fr-FR" sz="800" b="0" i="0" u="none" strike="noStrike">
                          <a:solidFill>
                            <a:srgbClr val="000000"/>
                          </a:solidFill>
                          <a:effectLst/>
                          <a:latin typeface="+mn-lt"/>
                        </a:rPr>
                        <a:t> pour résolution d’incidents</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2</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3</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extLst>
                  <a:ext uri="{0D108BD9-81ED-4DB2-BD59-A6C34878D82A}">
                    <a16:rowId xmlns:a16="http://schemas.microsoft.com/office/drawing/2014/main" val="652885058"/>
                  </a:ext>
                </a:extLst>
              </a:tr>
              <a:tr h="350895">
                <a:tc>
                  <a:txBody>
                    <a:bodyPr/>
                    <a:lstStyle/>
                    <a:p>
                      <a:pPr algn="l" rtl="0" fontAlgn="ctr"/>
                      <a:r>
                        <a:rPr lang="fr-FR" sz="800" b="1" i="0" u="none" strike="noStrike">
                          <a:solidFill>
                            <a:srgbClr val="000000"/>
                          </a:solidFill>
                          <a:effectLst/>
                          <a:latin typeface="+mn-lt"/>
                        </a:rPr>
                        <a:t>+ charges de construction des env. locaux pour l’académie</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l" rtl="0" fontAlgn="ctr"/>
                      <a:r>
                        <a:rPr lang="fr-FR" sz="800" b="0" i="0" u="none" strike="noStrike">
                          <a:solidFill>
                            <a:srgbClr val="000000"/>
                          </a:solidFill>
                          <a:effectLst/>
                          <a:latin typeface="+mn-lt"/>
                        </a:rPr>
                        <a:t>~60 </a:t>
                      </a:r>
                      <a:r>
                        <a:rPr lang="fr-FR" sz="800" b="0" i="0" u="none" strike="noStrike" err="1">
                          <a:solidFill>
                            <a:srgbClr val="000000"/>
                          </a:solidFill>
                          <a:effectLst/>
                          <a:latin typeface="+mn-lt"/>
                        </a:rPr>
                        <a:t>jh</a:t>
                      </a:r>
                      <a:r>
                        <a:rPr lang="fr-FR" sz="800" b="0" i="0" u="none" strike="noStrike">
                          <a:solidFill>
                            <a:srgbClr val="000000"/>
                          </a:solidFill>
                          <a:effectLst/>
                          <a:latin typeface="+mn-lt"/>
                        </a:rPr>
                        <a:t> maximum (création des env. </a:t>
                      </a:r>
                      <a:r>
                        <a:rPr lang="fr-FR" sz="800" b="0" i="0" u="none" strike="noStrike" err="1">
                          <a:solidFill>
                            <a:srgbClr val="000000"/>
                          </a:solidFill>
                          <a:effectLst/>
                          <a:latin typeface="+mn-lt"/>
                        </a:rPr>
                        <a:t>préProd</a:t>
                      </a:r>
                      <a:r>
                        <a:rPr lang="fr-FR" sz="800" b="0" i="0" u="none" strike="noStrike">
                          <a:solidFill>
                            <a:srgbClr val="000000"/>
                          </a:solidFill>
                          <a:effectLst/>
                          <a:latin typeface="+mn-lt"/>
                        </a:rPr>
                        <a:t> pour appli </a:t>
                      </a:r>
                      <a:r>
                        <a:rPr lang="fr-FR" sz="800" b="0" i="0" u="none" strike="noStrike" err="1">
                          <a:solidFill>
                            <a:srgbClr val="000000"/>
                          </a:solidFill>
                          <a:effectLst/>
                          <a:latin typeface="+mn-lt"/>
                        </a:rPr>
                        <a:t>sat</a:t>
                      </a:r>
                      <a:r>
                        <a:rPr lang="fr-FR" sz="800" b="0" i="0" u="none" strike="noStrike">
                          <a:solidFill>
                            <a:srgbClr val="000000"/>
                          </a:solidFill>
                          <a:effectLst/>
                          <a:latin typeface="+mn-lt"/>
                        </a:rPr>
                        <a:t>. Java)</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AE8"/>
                    </a:solidFill>
                  </a:tcPr>
                </a:tc>
                <a:tc>
                  <a:txBody>
                    <a:bodyPr/>
                    <a:lstStyle/>
                    <a:p>
                      <a:pPr algn="ctr" rtl="0" fontAlgn="ctr"/>
                      <a:r>
                        <a:rPr lang="fr-FR" sz="800" b="0" i="0" u="none" strike="noStrike">
                          <a:solidFill>
                            <a:srgbClr val="000000"/>
                          </a:solidFill>
                          <a:effectLst/>
                          <a:latin typeface="+mn-lt"/>
                        </a:rPr>
                        <a:t>60</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CBD1CF"/>
                    </a:solidFill>
                  </a:tcPr>
                </a:tc>
                <a:tc>
                  <a:txBody>
                    <a:bodyPr/>
                    <a:lstStyle/>
                    <a:p>
                      <a:pPr algn="ctr" rtl="0" fontAlgn="ctr"/>
                      <a:r>
                        <a:rPr lang="fr-FR" sz="800" b="0" i="0" u="none" strike="noStrike">
                          <a:solidFill>
                            <a:srgbClr val="000000"/>
                          </a:solidFill>
                          <a:effectLst/>
                          <a:latin typeface="+mn-lt"/>
                        </a:rPr>
                        <a:t>60</a:t>
                      </a:r>
                    </a:p>
                  </a:txBody>
                  <a:tcPr marL="4185" marR="4185" marT="418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CBD1CF"/>
                    </a:solidFill>
                  </a:tcPr>
                </a:tc>
                <a:extLst>
                  <a:ext uri="{0D108BD9-81ED-4DB2-BD59-A6C34878D82A}">
                    <a16:rowId xmlns:a16="http://schemas.microsoft.com/office/drawing/2014/main" val="1471013431"/>
                  </a:ext>
                </a:extLst>
              </a:tr>
              <a:tr h="132605">
                <a:tc>
                  <a:txBody>
                    <a:bodyPr/>
                    <a:lstStyle/>
                    <a:p>
                      <a:pPr algn="l" fontAlgn="b"/>
                      <a:endParaRPr lang="fr-FR" sz="800" b="0" i="0" u="none" strike="noStrike">
                        <a:solidFill>
                          <a:srgbClr val="000000"/>
                        </a:solidFill>
                        <a:effectLst/>
                        <a:latin typeface="+mn-lt"/>
                      </a:endParaRPr>
                    </a:p>
                  </a:txBody>
                  <a:tcPr marL="4185" marR="4185" marT="4185"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mn-lt"/>
                      </a:endParaRPr>
                    </a:p>
                  </a:txBody>
                  <a:tcPr marL="4185" marR="4185" marT="41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mn-lt"/>
                      </a:endParaRPr>
                    </a:p>
                  </a:txBody>
                  <a:tcPr marL="4185" marR="4185" marT="41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mn-lt"/>
                      </a:endParaRPr>
                    </a:p>
                  </a:txBody>
                  <a:tcPr marL="4185" marR="4185" marT="418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6887121"/>
                  </a:ext>
                </a:extLst>
              </a:tr>
              <a:tr h="119755">
                <a:tc>
                  <a:txBody>
                    <a:bodyPr/>
                    <a:lstStyle/>
                    <a:p>
                      <a:pPr algn="l" fontAlgn="ctr"/>
                      <a:r>
                        <a:rPr lang="fr-FR" sz="800" b="0" i="0" u="none" strike="noStrike">
                          <a:solidFill>
                            <a:srgbClr val="000000"/>
                          </a:solidFill>
                          <a:effectLst/>
                          <a:latin typeface="+mn-lt"/>
                        </a:rPr>
                        <a:t> </a:t>
                      </a:r>
                    </a:p>
                  </a:txBody>
                  <a:tcPr marL="4185" marR="4185" marT="4185"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ctr"/>
                      <a:r>
                        <a:rPr lang="fr-FR" sz="800" b="0" i="0" u="none" strike="noStrike">
                          <a:solidFill>
                            <a:srgbClr val="000000"/>
                          </a:solidFill>
                          <a:effectLst/>
                          <a:latin typeface="+mn-lt"/>
                        </a:rPr>
                        <a:t>Total (hors pilotage)</a:t>
                      </a:r>
                      <a:r>
                        <a:rPr lang="fr-FR" sz="800" b="1" i="0" u="none" strike="noStrike">
                          <a:solidFill>
                            <a:srgbClr val="000000"/>
                          </a:solidFill>
                          <a:effectLst/>
                          <a:latin typeface="+mn-lt"/>
                        </a:rPr>
                        <a:t> :</a:t>
                      </a:r>
                      <a:endParaRPr lang="fr-FR" sz="800" b="0" i="0" u="none" strike="noStrike">
                        <a:solidFill>
                          <a:srgbClr val="000000"/>
                        </a:solidFill>
                        <a:effectLst/>
                        <a:latin typeface="+mn-lt"/>
                      </a:endParaRPr>
                    </a:p>
                  </a:txBody>
                  <a:tcPr marL="4185" marR="4185" marT="41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a:solidFill>
                            <a:srgbClr val="000000"/>
                          </a:solidFill>
                          <a:effectLst/>
                          <a:latin typeface="+mn-lt"/>
                        </a:rPr>
                        <a:t>139</a:t>
                      </a:r>
                    </a:p>
                  </a:txBody>
                  <a:tcPr marL="4185" marR="4185" marT="41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a:solidFill>
                            <a:srgbClr val="000000"/>
                          </a:solidFill>
                          <a:effectLst/>
                          <a:latin typeface="+mn-lt"/>
                        </a:rPr>
                        <a:t>197</a:t>
                      </a:r>
                    </a:p>
                  </a:txBody>
                  <a:tcPr marL="4185" marR="4185" marT="41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05514"/>
                  </a:ext>
                </a:extLst>
              </a:tr>
            </a:tbl>
          </a:graphicData>
        </a:graphic>
      </p:graphicFrame>
      <p:graphicFrame>
        <p:nvGraphicFramePr>
          <p:cNvPr id="10" name="Tableau 9">
            <a:extLst>
              <a:ext uri="{FF2B5EF4-FFF2-40B4-BE49-F238E27FC236}">
                <a16:creationId xmlns:a16="http://schemas.microsoft.com/office/drawing/2014/main" id="{6AE7D70D-3697-4F63-80A6-1DB9705F6CEE}"/>
              </a:ext>
            </a:extLst>
          </p:cNvPr>
          <p:cNvGraphicFramePr>
            <a:graphicFrameLocks noGrp="1"/>
          </p:cNvGraphicFramePr>
          <p:nvPr/>
        </p:nvGraphicFramePr>
        <p:xfrm>
          <a:off x="6279042" y="2161859"/>
          <a:ext cx="3215061" cy="1938118"/>
        </p:xfrm>
        <a:graphic>
          <a:graphicData uri="http://schemas.openxmlformats.org/drawingml/2006/table">
            <a:tbl>
              <a:tblPr/>
              <a:tblGrid>
                <a:gridCol w="1238831">
                  <a:extLst>
                    <a:ext uri="{9D8B030D-6E8A-4147-A177-3AD203B41FA5}">
                      <a16:colId xmlns:a16="http://schemas.microsoft.com/office/drawing/2014/main" val="504800303"/>
                    </a:ext>
                  </a:extLst>
                </a:gridCol>
                <a:gridCol w="1238831">
                  <a:extLst>
                    <a:ext uri="{9D8B030D-6E8A-4147-A177-3AD203B41FA5}">
                      <a16:colId xmlns:a16="http://schemas.microsoft.com/office/drawing/2014/main" val="3527118304"/>
                    </a:ext>
                  </a:extLst>
                </a:gridCol>
                <a:gridCol w="344119">
                  <a:extLst>
                    <a:ext uri="{9D8B030D-6E8A-4147-A177-3AD203B41FA5}">
                      <a16:colId xmlns:a16="http://schemas.microsoft.com/office/drawing/2014/main" val="606889327"/>
                    </a:ext>
                  </a:extLst>
                </a:gridCol>
                <a:gridCol w="393280">
                  <a:extLst>
                    <a:ext uri="{9D8B030D-6E8A-4147-A177-3AD203B41FA5}">
                      <a16:colId xmlns:a16="http://schemas.microsoft.com/office/drawing/2014/main" val="2762021678"/>
                    </a:ext>
                  </a:extLst>
                </a:gridCol>
              </a:tblGrid>
              <a:tr h="129593">
                <a:tc>
                  <a:txBody>
                    <a:bodyPr/>
                    <a:lstStyle/>
                    <a:p>
                      <a:pPr algn="l" rtl="0" fontAlgn="ctr"/>
                      <a:r>
                        <a:rPr lang="fr-FR" sz="800" b="1" i="0" u="none" strike="noStrike">
                          <a:solidFill>
                            <a:srgbClr val="FFFFFF"/>
                          </a:solidFill>
                          <a:effectLst/>
                          <a:latin typeface="+mn-lt"/>
                        </a:rPr>
                        <a:t>Phases</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841"/>
                    </a:solidFill>
                  </a:tcPr>
                </a:tc>
                <a:tc>
                  <a:txBody>
                    <a:bodyPr/>
                    <a:lstStyle/>
                    <a:p>
                      <a:pPr algn="l" rtl="0" fontAlgn="ctr"/>
                      <a:r>
                        <a:rPr lang="fr-FR" sz="800" b="1" i="0" u="none" strike="noStrike">
                          <a:solidFill>
                            <a:srgbClr val="FFFFFF"/>
                          </a:solidFill>
                          <a:effectLst/>
                          <a:latin typeface="+mn-lt"/>
                        </a:rPr>
                        <a:t>Sous-phase</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5841"/>
                    </a:solidFill>
                  </a:tcPr>
                </a:tc>
                <a:tc>
                  <a:txBody>
                    <a:bodyPr/>
                    <a:lstStyle/>
                    <a:p>
                      <a:pPr algn="ctr" rtl="0" fontAlgn="ctr"/>
                      <a:r>
                        <a:rPr lang="fr-FR" sz="800" b="1" i="0" u="none" strike="noStrike">
                          <a:solidFill>
                            <a:srgbClr val="FFFFFF"/>
                          </a:solidFill>
                          <a:effectLst/>
                          <a:latin typeface="+mn-lt"/>
                        </a:rPr>
                        <a:t>Min</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C28F"/>
                    </a:solidFill>
                  </a:tcPr>
                </a:tc>
                <a:tc>
                  <a:txBody>
                    <a:bodyPr/>
                    <a:lstStyle/>
                    <a:p>
                      <a:pPr algn="ctr" rtl="0" fontAlgn="ctr"/>
                      <a:r>
                        <a:rPr lang="fr-FR" sz="800" b="1" i="0" u="none" strike="noStrike">
                          <a:solidFill>
                            <a:srgbClr val="FFFFFF"/>
                          </a:solidFill>
                          <a:effectLst/>
                          <a:latin typeface="+mn-lt"/>
                        </a:rPr>
                        <a:t>Max</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C28F"/>
                    </a:solidFill>
                  </a:tcPr>
                </a:tc>
                <a:extLst>
                  <a:ext uri="{0D108BD9-81ED-4DB2-BD59-A6C34878D82A}">
                    <a16:rowId xmlns:a16="http://schemas.microsoft.com/office/drawing/2014/main" val="2981370823"/>
                  </a:ext>
                </a:extLst>
              </a:tr>
              <a:tr h="133913">
                <a:tc rowSpan="3">
                  <a:txBody>
                    <a:bodyPr/>
                    <a:lstStyle/>
                    <a:p>
                      <a:pPr algn="ctr" rtl="0" fontAlgn="ctr"/>
                      <a:r>
                        <a:rPr lang="fr-FR" sz="800" b="1" i="0" u="none" strike="noStrike">
                          <a:solidFill>
                            <a:srgbClr val="000000"/>
                          </a:solidFill>
                          <a:effectLst/>
                          <a:latin typeface="+mn-lt"/>
                        </a:rPr>
                        <a:t>Répétition solution</a:t>
                      </a:r>
                    </a:p>
                  </a:txBody>
                  <a:tcPr marL="5236" marR="5236" marT="5236" marB="0" anchor="ctr">
                    <a:lnL>
                      <a:noFill/>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l" rtl="0" fontAlgn="ctr"/>
                      <a:r>
                        <a:rPr lang="fr-FR" sz="800" b="0" i="0" u="none" strike="noStrike">
                          <a:solidFill>
                            <a:srgbClr val="000000"/>
                          </a:solidFill>
                          <a:effectLst/>
                          <a:latin typeface="+mn-lt"/>
                        </a:rPr>
                        <a:t>Préparation</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6</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8</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3563026001"/>
                  </a:ext>
                </a:extLst>
              </a:tr>
              <a:tr h="129593">
                <a:tc vMerge="1">
                  <a:txBody>
                    <a:bodyPr/>
                    <a:lstStyle/>
                    <a:p>
                      <a:endParaRPr lang="fr-FR"/>
                    </a:p>
                  </a:txBody>
                  <a:tcPr/>
                </a:tc>
                <a:tc>
                  <a:txBody>
                    <a:bodyPr/>
                    <a:lstStyle/>
                    <a:p>
                      <a:pPr algn="l" rtl="0" fontAlgn="ctr"/>
                      <a:r>
                        <a:rPr lang="fr-FR" sz="800" b="0" i="0" u="none" strike="noStrike">
                          <a:solidFill>
                            <a:srgbClr val="000000"/>
                          </a:solidFill>
                          <a:effectLst/>
                          <a:latin typeface="+mn-lt"/>
                        </a:rPr>
                        <a:t>Recette</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64</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106</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1507806640"/>
                  </a:ext>
                </a:extLst>
              </a:tr>
              <a:tr h="139608">
                <a:tc vMerge="1">
                  <a:txBody>
                    <a:bodyPr/>
                    <a:lstStyle/>
                    <a:p>
                      <a:endParaRPr lang="fr-FR"/>
                    </a:p>
                  </a:txBody>
                  <a:tcPr/>
                </a:tc>
                <a:tc>
                  <a:txBody>
                    <a:bodyPr/>
                    <a:lstStyle/>
                    <a:p>
                      <a:pPr algn="l" rtl="0" fontAlgn="ctr"/>
                      <a:r>
                        <a:rPr lang="fr-FR" sz="800" b="0" i="0" u="none" strike="noStrike">
                          <a:solidFill>
                            <a:srgbClr val="000000"/>
                          </a:solidFill>
                          <a:effectLst/>
                          <a:latin typeface="+mn-lt"/>
                        </a:rPr>
                        <a:t>Recette spécifique</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28</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46</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51114555"/>
                  </a:ext>
                </a:extLst>
              </a:tr>
              <a:tr h="128696">
                <a:tc rowSpan="3">
                  <a:txBody>
                    <a:bodyPr/>
                    <a:lstStyle/>
                    <a:p>
                      <a:pPr algn="ctr" rtl="0" fontAlgn="ctr"/>
                      <a:r>
                        <a:rPr lang="fr-FR" sz="800" b="1" i="0" u="none" strike="noStrike">
                          <a:solidFill>
                            <a:srgbClr val="000000"/>
                          </a:solidFill>
                          <a:effectLst/>
                          <a:latin typeface="+mn-lt"/>
                        </a:rPr>
                        <a:t>Répétition générale</a:t>
                      </a:r>
                    </a:p>
                  </a:txBody>
                  <a:tcPr marL="5236" marR="5236" marT="5236"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l" rtl="0" fontAlgn="ctr"/>
                      <a:r>
                        <a:rPr lang="fr-FR" sz="800" b="0" i="0" u="none" strike="noStrike">
                          <a:solidFill>
                            <a:srgbClr val="000000"/>
                          </a:solidFill>
                          <a:effectLst/>
                          <a:latin typeface="+mn-lt"/>
                        </a:rPr>
                        <a:t>Préparation</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8</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17</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788314528"/>
                  </a:ext>
                </a:extLst>
              </a:tr>
              <a:tr h="128696">
                <a:tc vMerge="1">
                  <a:txBody>
                    <a:bodyPr/>
                    <a:lstStyle/>
                    <a:p>
                      <a:endParaRPr lang="fr-FR"/>
                    </a:p>
                  </a:txBody>
                  <a:tcPr/>
                </a:tc>
                <a:tc>
                  <a:txBody>
                    <a:bodyPr/>
                    <a:lstStyle/>
                    <a:p>
                      <a:pPr algn="l" rtl="0" fontAlgn="ctr"/>
                      <a:r>
                        <a:rPr lang="fr-FR" sz="800" b="0" i="0" u="none" strike="noStrike">
                          <a:solidFill>
                            <a:srgbClr val="000000"/>
                          </a:solidFill>
                          <a:effectLst/>
                          <a:latin typeface="+mn-lt"/>
                        </a:rPr>
                        <a:t>Recette</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5</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15</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1575132404"/>
                  </a:ext>
                </a:extLst>
              </a:tr>
              <a:tr h="128696">
                <a:tc vMerge="1">
                  <a:txBody>
                    <a:bodyPr/>
                    <a:lstStyle/>
                    <a:p>
                      <a:endParaRPr lang="fr-FR"/>
                    </a:p>
                  </a:txBody>
                  <a:tcPr/>
                </a:tc>
                <a:tc>
                  <a:txBody>
                    <a:bodyPr/>
                    <a:lstStyle/>
                    <a:p>
                      <a:pPr algn="l" rtl="0" fontAlgn="ctr"/>
                      <a:r>
                        <a:rPr lang="fr-FR" sz="800" b="0" i="0" u="none" strike="noStrike">
                          <a:solidFill>
                            <a:srgbClr val="000000"/>
                          </a:solidFill>
                          <a:effectLst/>
                          <a:latin typeface="+mn-lt"/>
                        </a:rPr>
                        <a:t>Recette spécifique</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0</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0</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1458139923"/>
                  </a:ext>
                </a:extLst>
              </a:tr>
              <a:tr h="129593">
                <a:tc rowSpan="3">
                  <a:txBody>
                    <a:bodyPr/>
                    <a:lstStyle/>
                    <a:p>
                      <a:pPr algn="ctr" rtl="0" fontAlgn="ctr"/>
                      <a:r>
                        <a:rPr lang="fr-FR" sz="800" b="1" i="0" u="none" strike="noStrike">
                          <a:solidFill>
                            <a:srgbClr val="000000"/>
                          </a:solidFill>
                          <a:effectLst/>
                          <a:latin typeface="+mn-lt"/>
                        </a:rPr>
                        <a:t>Bascule</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CBD1CF"/>
                    </a:solidFill>
                  </a:tcPr>
                </a:tc>
                <a:tc>
                  <a:txBody>
                    <a:bodyPr/>
                    <a:lstStyle/>
                    <a:p>
                      <a:pPr algn="l" rtl="0" fontAlgn="ctr"/>
                      <a:r>
                        <a:rPr lang="fr-FR" sz="800" b="0" i="0" u="none" strike="noStrike">
                          <a:solidFill>
                            <a:srgbClr val="000000"/>
                          </a:solidFill>
                          <a:effectLst/>
                          <a:latin typeface="+mn-lt"/>
                        </a:rPr>
                        <a:t>Préparation</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8</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8</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219619216"/>
                  </a:ext>
                </a:extLst>
              </a:tr>
              <a:tr h="129593">
                <a:tc vMerge="1">
                  <a:txBody>
                    <a:bodyPr/>
                    <a:lstStyle/>
                    <a:p>
                      <a:endParaRPr lang="fr-FR"/>
                    </a:p>
                  </a:txBody>
                  <a:tcPr/>
                </a:tc>
                <a:tc>
                  <a:txBody>
                    <a:bodyPr/>
                    <a:lstStyle/>
                    <a:p>
                      <a:pPr algn="l" rtl="0" fontAlgn="ctr"/>
                      <a:r>
                        <a:rPr lang="fr-FR" sz="800" b="0" i="0" u="none" strike="noStrike">
                          <a:solidFill>
                            <a:srgbClr val="000000"/>
                          </a:solidFill>
                          <a:effectLst/>
                          <a:latin typeface="+mn-lt"/>
                        </a:rPr>
                        <a:t>Recette</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3</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15</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3170496527"/>
                  </a:ext>
                </a:extLst>
              </a:tr>
              <a:tr h="129593">
                <a:tc vMerge="1">
                  <a:txBody>
                    <a:bodyPr/>
                    <a:lstStyle/>
                    <a:p>
                      <a:endParaRPr lang="fr-FR"/>
                    </a:p>
                  </a:txBody>
                  <a:tcPr/>
                </a:tc>
                <a:tc>
                  <a:txBody>
                    <a:bodyPr/>
                    <a:lstStyle/>
                    <a:p>
                      <a:pPr algn="l" rtl="0" fontAlgn="ctr"/>
                      <a:r>
                        <a:rPr lang="fr-FR" sz="800" b="0" i="0" u="none" strike="noStrike">
                          <a:solidFill>
                            <a:srgbClr val="000000"/>
                          </a:solidFill>
                          <a:effectLst/>
                          <a:latin typeface="+mn-lt"/>
                        </a:rPr>
                        <a:t>Recette spécifique</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800" b="0" i="0" u="none" strike="noStrike">
                          <a:solidFill>
                            <a:srgbClr val="000000"/>
                          </a:solidFill>
                          <a:effectLst/>
                          <a:latin typeface="+mn-lt"/>
                        </a:rPr>
                        <a:t>0</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0</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2637846961"/>
                  </a:ext>
                </a:extLst>
              </a:tr>
              <a:tr h="120806">
                <a:tc>
                  <a:txBody>
                    <a:bodyPr/>
                    <a:lstStyle/>
                    <a:p>
                      <a:pPr algn="l" fontAlgn="b"/>
                      <a:endParaRPr lang="fr-FR" sz="800" b="0" i="0" u="none" strike="noStrike">
                        <a:solidFill>
                          <a:srgbClr val="000000"/>
                        </a:solidFill>
                        <a:effectLst/>
                        <a:latin typeface="+mn-lt"/>
                      </a:endParaRPr>
                    </a:p>
                  </a:txBody>
                  <a:tcPr marL="5236" marR="5236" marT="5236" marB="0" anchor="b">
                    <a:lnL>
                      <a:noFill/>
                    </a:lnL>
                    <a:lnR>
                      <a:noFill/>
                    </a:lnR>
                    <a:lnT>
                      <a:noFill/>
                    </a:lnT>
                    <a:lnB w="12700" cap="flat" cmpd="sng" algn="ctr">
                      <a:solidFill>
                        <a:srgbClr val="FFFFFF"/>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mn-lt"/>
                      </a:endParaRPr>
                    </a:p>
                  </a:txBody>
                  <a:tcPr marL="5236" marR="5236" marT="5236" marB="0" anchor="b">
                    <a:lnL>
                      <a:noFill/>
                    </a:lnL>
                    <a:lnR>
                      <a:noFill/>
                    </a:lnR>
                    <a:lnT w="12700" cap="flat" cmpd="sng" algn="ctr">
                      <a:solidFill>
                        <a:srgbClr val="FFFFFF"/>
                      </a:solidFill>
                      <a:prstDash val="solid"/>
                      <a:round/>
                      <a:headEnd type="none" w="med" len="med"/>
                      <a:tailEnd type="none" w="med" len="med"/>
                    </a:lnT>
                    <a:lnB>
                      <a:noFill/>
                    </a:lnB>
                  </a:tcPr>
                </a:tc>
                <a:tc>
                  <a:txBody>
                    <a:bodyPr/>
                    <a:lstStyle/>
                    <a:p>
                      <a:pPr algn="l" fontAlgn="b"/>
                      <a:endParaRPr lang="fr-FR" sz="800" b="0" i="0" u="none" strike="noStrike">
                        <a:solidFill>
                          <a:srgbClr val="000000"/>
                        </a:solidFill>
                        <a:effectLst/>
                        <a:latin typeface="+mn-lt"/>
                      </a:endParaRPr>
                    </a:p>
                  </a:txBody>
                  <a:tcPr marL="5236" marR="5236" marT="5236"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mn-lt"/>
                      </a:endParaRPr>
                    </a:p>
                  </a:txBody>
                  <a:tcPr marL="5236" marR="5236" marT="5236"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611910950"/>
                  </a:ext>
                </a:extLst>
              </a:tr>
              <a:tr h="236376">
                <a:tc>
                  <a:txBody>
                    <a:bodyPr/>
                    <a:lstStyle/>
                    <a:p>
                      <a:pPr algn="l" rtl="0" fontAlgn="ctr"/>
                      <a:r>
                        <a:rPr lang="fr-FR" sz="800" b="1" i="0" u="none" strike="noStrike">
                          <a:solidFill>
                            <a:srgbClr val="000000"/>
                          </a:solidFill>
                          <a:effectLst/>
                          <a:latin typeface="+mn-lt"/>
                        </a:rPr>
                        <a:t>Pilotage / comitologie</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CBD1CF"/>
                    </a:solidFill>
                  </a:tcPr>
                </a:tc>
                <a:tc>
                  <a:txBody>
                    <a:bodyPr/>
                    <a:lstStyle/>
                    <a:p>
                      <a:pPr algn="l" rtl="0" fontAlgn="ctr"/>
                      <a:r>
                        <a:rPr lang="fr-FR" sz="800" b="0" i="0" u="none" strike="noStrike">
                          <a:solidFill>
                            <a:srgbClr val="000000"/>
                          </a:solidFill>
                          <a:effectLst/>
                          <a:latin typeface="+mn-lt"/>
                        </a:rPr>
                        <a:t>Comité opérationnel de recette</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CBD1CF"/>
                    </a:solidFill>
                  </a:tcPr>
                </a:tc>
                <a:tc>
                  <a:txBody>
                    <a:bodyPr/>
                    <a:lstStyle/>
                    <a:p>
                      <a:pPr algn="ctr" rtl="0" fontAlgn="ctr"/>
                      <a:r>
                        <a:rPr lang="fr-FR" sz="800" b="0" i="0" u="none" strike="noStrike">
                          <a:solidFill>
                            <a:srgbClr val="000000"/>
                          </a:solidFill>
                          <a:effectLst/>
                          <a:latin typeface="+mn-lt"/>
                        </a:rPr>
                        <a:t>2</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800" b="0" i="0" u="none" strike="noStrike">
                          <a:solidFill>
                            <a:srgbClr val="000000"/>
                          </a:solidFill>
                          <a:effectLst/>
                          <a:latin typeface="+mn-lt"/>
                        </a:rPr>
                        <a:t>12</a:t>
                      </a:r>
                    </a:p>
                  </a:txBody>
                  <a:tcPr marL="5236" marR="5236" marT="5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1538217501"/>
                  </a:ext>
                </a:extLst>
              </a:tr>
              <a:tr h="125273">
                <a:tc>
                  <a:txBody>
                    <a:bodyPr/>
                    <a:lstStyle/>
                    <a:p>
                      <a:pPr algn="l" fontAlgn="b"/>
                      <a:endParaRPr lang="fr-FR" sz="800" b="0" i="0" u="none" strike="noStrike">
                        <a:solidFill>
                          <a:srgbClr val="000000"/>
                        </a:solidFill>
                        <a:effectLst/>
                        <a:latin typeface="+mn-lt"/>
                      </a:endParaRPr>
                    </a:p>
                  </a:txBody>
                  <a:tcPr marL="5236" marR="5236" marT="5236" marB="0" anchor="b">
                    <a:lnL>
                      <a:noFill/>
                    </a:lnL>
                    <a:lnR>
                      <a:noFill/>
                    </a:lnR>
                    <a:lnT>
                      <a:noFill/>
                    </a:lnT>
                    <a:lnB>
                      <a:noFill/>
                    </a:lnB>
                  </a:tcPr>
                </a:tc>
                <a:tc>
                  <a:txBody>
                    <a:bodyPr/>
                    <a:lstStyle/>
                    <a:p>
                      <a:pPr algn="l" fontAlgn="b"/>
                      <a:endParaRPr lang="fr-FR" sz="800" b="0" i="0" u="none" strike="noStrike">
                        <a:solidFill>
                          <a:srgbClr val="000000"/>
                        </a:solidFill>
                        <a:effectLst/>
                        <a:latin typeface="+mn-lt"/>
                      </a:endParaRPr>
                    </a:p>
                  </a:txBody>
                  <a:tcPr marL="5236" marR="5236" marT="523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mn-lt"/>
                      </a:endParaRPr>
                    </a:p>
                  </a:txBody>
                  <a:tcPr marL="5236" marR="5236" marT="5236" marB="0" anchor="b">
                    <a:lnL>
                      <a:noFill/>
                    </a:lnL>
                    <a:lnR>
                      <a:noFill/>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mn-lt"/>
                      </a:endParaRPr>
                    </a:p>
                  </a:txBody>
                  <a:tcPr marL="5236" marR="5236" marT="5236" marB="0" anchor="b">
                    <a:lnL>
                      <a:noFill/>
                    </a:lnL>
                    <a:lnR>
                      <a:noFill/>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2693800"/>
                  </a:ext>
                </a:extLst>
              </a:tr>
              <a:tr h="125273">
                <a:tc>
                  <a:txBody>
                    <a:bodyPr/>
                    <a:lstStyle/>
                    <a:p>
                      <a:pPr algn="l" fontAlgn="b"/>
                      <a:endParaRPr lang="fr-FR" sz="800" b="0" i="0" u="none" strike="noStrike">
                        <a:solidFill>
                          <a:srgbClr val="000000"/>
                        </a:solidFill>
                        <a:effectLst/>
                        <a:latin typeface="+mn-lt"/>
                      </a:endParaRPr>
                    </a:p>
                  </a:txBody>
                  <a:tcPr marL="5236" marR="5236" marT="523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800" b="0" i="0" u="none" strike="noStrike">
                          <a:solidFill>
                            <a:srgbClr val="000000"/>
                          </a:solidFill>
                          <a:effectLst/>
                          <a:latin typeface="+mn-lt"/>
                        </a:rPr>
                        <a:t>Total</a:t>
                      </a:r>
                    </a:p>
                  </a:txBody>
                  <a:tcPr marL="5236" marR="5236" marT="5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800" b="1" i="0" u="none" strike="noStrike">
                          <a:solidFill>
                            <a:srgbClr val="000000"/>
                          </a:solidFill>
                          <a:effectLst/>
                          <a:latin typeface="+mn-lt"/>
                        </a:rPr>
                        <a:t>123</a:t>
                      </a:r>
                    </a:p>
                  </a:txBody>
                  <a:tcPr marL="5236" marR="5236" marT="5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800" b="1" i="0" u="none" strike="noStrike">
                          <a:solidFill>
                            <a:srgbClr val="000000"/>
                          </a:solidFill>
                          <a:effectLst/>
                          <a:latin typeface="+mn-lt"/>
                        </a:rPr>
                        <a:t>225</a:t>
                      </a:r>
                    </a:p>
                  </a:txBody>
                  <a:tcPr marL="5236" marR="5236" marT="5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7477680"/>
                  </a:ext>
                </a:extLst>
              </a:tr>
            </a:tbl>
          </a:graphicData>
        </a:graphic>
      </p:graphicFrame>
      <p:sp>
        <p:nvSpPr>
          <p:cNvPr id="12" name="Rectangle 11">
            <a:extLst>
              <a:ext uri="{FF2B5EF4-FFF2-40B4-BE49-F238E27FC236}">
                <a16:creationId xmlns:a16="http://schemas.microsoft.com/office/drawing/2014/main" id="{2140684B-3662-4C73-B214-C19A63EB6A70}"/>
              </a:ext>
            </a:extLst>
          </p:cNvPr>
          <p:cNvSpPr/>
          <p:nvPr/>
        </p:nvSpPr>
        <p:spPr>
          <a:xfrm>
            <a:off x="6279043" y="4281096"/>
            <a:ext cx="3347930" cy="144683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50"/>
          </a:p>
        </p:txBody>
      </p:sp>
      <p:sp>
        <p:nvSpPr>
          <p:cNvPr id="17" name="Espace réservé du texte 6">
            <a:extLst>
              <a:ext uri="{FF2B5EF4-FFF2-40B4-BE49-F238E27FC236}">
                <a16:creationId xmlns:a16="http://schemas.microsoft.com/office/drawing/2014/main" id="{E60377BB-238B-456E-8FF1-D46561E38D00}"/>
              </a:ext>
            </a:extLst>
          </p:cNvPr>
          <p:cNvSpPr txBox="1">
            <a:spLocks/>
          </p:cNvSpPr>
          <p:nvPr/>
        </p:nvSpPr>
        <p:spPr bwMode="gray">
          <a:xfrm>
            <a:off x="6352774" y="4339844"/>
            <a:ext cx="2836414" cy="229421"/>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975" b="1">
                <a:solidFill>
                  <a:schemeClr val="accent1"/>
                </a:solidFill>
              </a:rPr>
              <a:t>Synthèse</a:t>
            </a:r>
          </a:p>
        </p:txBody>
      </p:sp>
      <p:graphicFrame>
        <p:nvGraphicFramePr>
          <p:cNvPr id="14" name="Tableau 13">
            <a:extLst>
              <a:ext uri="{FF2B5EF4-FFF2-40B4-BE49-F238E27FC236}">
                <a16:creationId xmlns:a16="http://schemas.microsoft.com/office/drawing/2014/main" id="{A46C0444-2DCA-4D28-A71A-36B0A8381E9C}"/>
              </a:ext>
            </a:extLst>
          </p:cNvPr>
          <p:cNvGraphicFramePr>
            <a:graphicFrameLocks noGrp="1"/>
          </p:cNvGraphicFramePr>
          <p:nvPr/>
        </p:nvGraphicFramePr>
        <p:xfrm>
          <a:off x="6385207" y="4553435"/>
          <a:ext cx="3135600" cy="1038754"/>
        </p:xfrm>
        <a:graphic>
          <a:graphicData uri="http://schemas.openxmlformats.org/drawingml/2006/table">
            <a:tbl>
              <a:tblPr firstRow="1" bandRow="1"/>
              <a:tblGrid>
                <a:gridCol w="2145000">
                  <a:extLst>
                    <a:ext uri="{9D8B030D-6E8A-4147-A177-3AD203B41FA5}">
                      <a16:colId xmlns:a16="http://schemas.microsoft.com/office/drawing/2014/main" val="993326249"/>
                    </a:ext>
                  </a:extLst>
                </a:gridCol>
                <a:gridCol w="495300">
                  <a:extLst>
                    <a:ext uri="{9D8B030D-6E8A-4147-A177-3AD203B41FA5}">
                      <a16:colId xmlns:a16="http://schemas.microsoft.com/office/drawing/2014/main" val="1505534748"/>
                    </a:ext>
                  </a:extLst>
                </a:gridCol>
                <a:gridCol w="495300">
                  <a:extLst>
                    <a:ext uri="{9D8B030D-6E8A-4147-A177-3AD203B41FA5}">
                      <a16:colId xmlns:a16="http://schemas.microsoft.com/office/drawing/2014/main" val="3136130203"/>
                    </a:ext>
                  </a:extLst>
                </a:gridCol>
              </a:tblGrid>
              <a:tr h="206375">
                <a:tc>
                  <a:txBody>
                    <a:bodyPr/>
                    <a:lstStyle/>
                    <a:p>
                      <a:pPr algn="l" rtl="0" fontAlgn="ctr"/>
                      <a:r>
                        <a:rPr lang="fr-FR" sz="900" b="1" i="0" u="none" strike="noStrike">
                          <a:solidFill>
                            <a:srgbClr val="FFFFFF"/>
                          </a:solidFill>
                          <a:effectLst/>
                          <a:latin typeface="Arial" panose="020B0604020202020204" pitchFamily="34" charset="0"/>
                        </a:rPr>
                        <a:t>Porteur</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841"/>
                    </a:solidFill>
                  </a:tcPr>
                </a:tc>
                <a:tc>
                  <a:txBody>
                    <a:bodyPr/>
                    <a:lstStyle/>
                    <a:p>
                      <a:pPr algn="ctr" rtl="0" fontAlgn="ctr"/>
                      <a:r>
                        <a:rPr lang="fr-FR" sz="900" b="1" i="0" u="none" strike="noStrike">
                          <a:solidFill>
                            <a:srgbClr val="FFFFFF"/>
                          </a:solidFill>
                          <a:effectLst/>
                          <a:latin typeface="Arial" panose="020B0604020202020204" pitchFamily="34" charset="0"/>
                        </a:rPr>
                        <a:t>Min</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841"/>
                    </a:solidFill>
                  </a:tcPr>
                </a:tc>
                <a:tc>
                  <a:txBody>
                    <a:bodyPr/>
                    <a:lstStyle/>
                    <a:p>
                      <a:pPr algn="ctr" rtl="0" fontAlgn="ctr"/>
                      <a:r>
                        <a:rPr lang="fr-FR" sz="900" b="1" i="0" u="none" strike="noStrike">
                          <a:solidFill>
                            <a:srgbClr val="FFFFFF"/>
                          </a:solidFill>
                          <a:effectLst/>
                          <a:latin typeface="Arial" panose="020B0604020202020204" pitchFamily="34" charset="0"/>
                        </a:rPr>
                        <a:t>Max</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841"/>
                    </a:solidFill>
                  </a:tcPr>
                </a:tc>
                <a:extLst>
                  <a:ext uri="{0D108BD9-81ED-4DB2-BD59-A6C34878D82A}">
                    <a16:rowId xmlns:a16="http://schemas.microsoft.com/office/drawing/2014/main" val="1920538717"/>
                  </a:ext>
                </a:extLst>
              </a:tr>
              <a:tr h="213254">
                <a:tc>
                  <a:txBody>
                    <a:bodyPr/>
                    <a:lstStyle/>
                    <a:p>
                      <a:pPr algn="l" rtl="0" fontAlgn="ctr"/>
                      <a:r>
                        <a:rPr lang="fr-FR" sz="900" b="0" i="0" u="none" strike="noStrike">
                          <a:solidFill>
                            <a:srgbClr val="000000"/>
                          </a:solidFill>
                          <a:effectLst/>
                          <a:latin typeface="Arial" panose="020B0604020202020204" pitchFamily="34" charset="0"/>
                        </a:rPr>
                        <a:t>MOA académiques</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900" b="0" i="0" u="none" strike="noStrike">
                          <a:solidFill>
                            <a:srgbClr val="000000"/>
                          </a:solidFill>
                          <a:effectLst/>
                          <a:latin typeface="Arial" panose="020B0604020202020204" pitchFamily="34" charset="0"/>
                        </a:rPr>
                        <a:t>40</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ctr"/>
                      <a:r>
                        <a:rPr lang="fr-FR" sz="900" b="0" i="0" u="none" strike="noStrike">
                          <a:solidFill>
                            <a:srgbClr val="000000"/>
                          </a:solidFill>
                          <a:effectLst/>
                          <a:latin typeface="Arial" panose="020B0604020202020204" pitchFamily="34" charset="0"/>
                        </a:rPr>
                        <a:t>54</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extLst>
                  <a:ext uri="{0D108BD9-81ED-4DB2-BD59-A6C34878D82A}">
                    <a16:rowId xmlns:a16="http://schemas.microsoft.com/office/drawing/2014/main" val="490181262"/>
                  </a:ext>
                </a:extLst>
              </a:tr>
              <a:tr h="206375">
                <a:tc>
                  <a:txBody>
                    <a:bodyPr/>
                    <a:lstStyle/>
                    <a:p>
                      <a:pPr algn="l" rtl="0" fontAlgn="ctr"/>
                      <a:r>
                        <a:rPr lang="fr-FR" sz="900" b="0" i="0" u="none" strike="noStrike">
                          <a:solidFill>
                            <a:srgbClr val="000000"/>
                          </a:solidFill>
                          <a:effectLst/>
                          <a:latin typeface="Arial" panose="020B0604020202020204" pitchFamily="34" charset="0"/>
                        </a:rPr>
                        <a:t>ADSI et Ingénieurs systèmes &amp; réseau</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900" b="0" i="0" u="none" strike="noStrike">
                          <a:solidFill>
                            <a:srgbClr val="000000"/>
                          </a:solidFill>
                          <a:effectLst/>
                          <a:latin typeface="Arial" panose="020B0604020202020204" pitchFamily="34" charset="0"/>
                        </a:rPr>
                        <a:t>139</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ctr"/>
                      <a:r>
                        <a:rPr lang="fr-FR" sz="900" b="0" i="0" u="none" strike="noStrike">
                          <a:solidFill>
                            <a:srgbClr val="000000"/>
                          </a:solidFill>
                          <a:effectLst/>
                          <a:latin typeface="Arial" panose="020B0604020202020204" pitchFamily="34" charset="0"/>
                        </a:rPr>
                        <a:t>197</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1758201718"/>
                  </a:ext>
                </a:extLst>
              </a:tr>
              <a:tr h="206375">
                <a:tc>
                  <a:txBody>
                    <a:bodyPr/>
                    <a:lstStyle/>
                    <a:p>
                      <a:pPr algn="l" rtl="0" fontAlgn="ctr"/>
                      <a:r>
                        <a:rPr lang="fr-FR" sz="900" b="0" i="0" u="none" strike="noStrike">
                          <a:solidFill>
                            <a:srgbClr val="000000"/>
                          </a:solidFill>
                          <a:effectLst/>
                          <a:latin typeface="Arial" panose="020B0604020202020204" pitchFamily="34" charset="0"/>
                        </a:rPr>
                        <a:t>Gestionnaires recetteurs</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b"/>
                      <a:r>
                        <a:rPr lang="fr-FR" sz="900" b="0" i="0" u="none" strike="noStrike">
                          <a:solidFill>
                            <a:srgbClr val="000000"/>
                          </a:solidFill>
                          <a:effectLst/>
                          <a:latin typeface="Arial" panose="020B0604020202020204" pitchFamily="34" charset="0"/>
                        </a:rPr>
                        <a:t>122</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tc>
                  <a:txBody>
                    <a:bodyPr/>
                    <a:lstStyle/>
                    <a:p>
                      <a:pPr algn="ctr" rtl="0" fontAlgn="b"/>
                      <a:r>
                        <a:rPr lang="fr-FR" sz="900" b="0" i="0" u="none" strike="noStrike">
                          <a:solidFill>
                            <a:srgbClr val="000000"/>
                          </a:solidFill>
                          <a:effectLst/>
                          <a:latin typeface="Arial" panose="020B0604020202020204" pitchFamily="34" charset="0"/>
                        </a:rPr>
                        <a:t>231</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1CF"/>
                    </a:solidFill>
                  </a:tcPr>
                </a:tc>
                <a:extLst>
                  <a:ext uri="{0D108BD9-81ED-4DB2-BD59-A6C34878D82A}">
                    <a16:rowId xmlns:a16="http://schemas.microsoft.com/office/drawing/2014/main" val="1907005631"/>
                  </a:ext>
                </a:extLst>
              </a:tr>
              <a:tr h="206375">
                <a:tc>
                  <a:txBody>
                    <a:bodyPr/>
                    <a:lstStyle/>
                    <a:p>
                      <a:pPr algn="r" rtl="0" fontAlgn="ctr"/>
                      <a:r>
                        <a:rPr lang="fr-FR" sz="900" b="1" i="0" u="none" strike="noStrike">
                          <a:solidFill>
                            <a:srgbClr val="000000"/>
                          </a:solidFill>
                          <a:effectLst/>
                          <a:latin typeface="Arial" panose="020B0604020202020204" pitchFamily="34" charset="0"/>
                        </a:rPr>
                        <a:t>Total</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b"/>
                      <a:r>
                        <a:rPr lang="fr-FR" sz="900" b="1" i="0" u="none" strike="noStrike">
                          <a:solidFill>
                            <a:srgbClr val="000000"/>
                          </a:solidFill>
                          <a:effectLst/>
                          <a:latin typeface="Arial" panose="020B0604020202020204" pitchFamily="34" charset="0"/>
                        </a:rPr>
                        <a:t>300</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tc>
                  <a:txBody>
                    <a:bodyPr/>
                    <a:lstStyle/>
                    <a:p>
                      <a:pPr algn="ctr" rtl="0" fontAlgn="b"/>
                      <a:r>
                        <a:rPr lang="fr-FR" sz="900" b="1" i="0" u="none" strike="noStrike">
                          <a:solidFill>
                            <a:srgbClr val="000000"/>
                          </a:solidFill>
                          <a:effectLst/>
                          <a:latin typeface="Arial" panose="020B0604020202020204" pitchFamily="34" charset="0"/>
                        </a:rPr>
                        <a:t>482</a:t>
                      </a:r>
                    </a:p>
                  </a:txBody>
                  <a:tcPr marL="6879" marR="6879" marT="687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8"/>
                    </a:solidFill>
                  </a:tcPr>
                </a:tc>
                <a:extLst>
                  <a:ext uri="{0D108BD9-81ED-4DB2-BD59-A6C34878D82A}">
                    <a16:rowId xmlns:a16="http://schemas.microsoft.com/office/drawing/2014/main" val="2131600523"/>
                  </a:ext>
                </a:extLst>
              </a:tr>
            </a:tbl>
          </a:graphicData>
        </a:graphic>
      </p:graphicFrame>
    </p:spTree>
    <p:extLst>
      <p:ext uri="{BB962C8B-B14F-4D97-AF65-F5344CB8AC3E}">
        <p14:creationId xmlns:p14="http://schemas.microsoft.com/office/powerpoint/2010/main" val="18773682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A1D3FF2-41E8-4CED-ACF5-AA5AD4DC6464}"/>
              </a:ext>
            </a:extLst>
          </p:cNvPr>
          <p:cNvSpPr>
            <a:spLocks noGrp="1"/>
          </p:cNvSpPr>
          <p:nvPr>
            <p:ph type="pic" sz="quarter" idx="13"/>
          </p:nvPr>
        </p:nvSpPr>
        <p:spPr/>
      </p:sp>
      <p:sp>
        <p:nvSpPr>
          <p:cNvPr id="3" name="Title 2">
            <a:extLst>
              <a:ext uri="{FF2B5EF4-FFF2-40B4-BE49-F238E27FC236}">
                <a16:creationId xmlns:a16="http://schemas.microsoft.com/office/drawing/2014/main" id="{61A143CF-5480-4B9C-8AEF-1C7F48C3B6C7}"/>
              </a:ext>
            </a:extLst>
          </p:cNvPr>
          <p:cNvSpPr>
            <a:spLocks noGrp="1"/>
          </p:cNvSpPr>
          <p:nvPr>
            <p:ph type="title"/>
          </p:nvPr>
        </p:nvSpPr>
        <p:spPr/>
        <p:txBody>
          <a:bodyPr/>
          <a:lstStyle/>
          <a:p>
            <a:pPr marL="0" indent="0">
              <a:buNone/>
            </a:pPr>
            <a:r>
              <a:rPr lang="fr-FR"/>
              <a:t>7. Risques et prochaines étapes</a:t>
            </a:r>
          </a:p>
        </p:txBody>
      </p:sp>
      <p:sp>
        <p:nvSpPr>
          <p:cNvPr id="6" name="Espace réservé de la date 19">
            <a:extLst>
              <a:ext uri="{FF2B5EF4-FFF2-40B4-BE49-F238E27FC236}">
                <a16:creationId xmlns:a16="http://schemas.microsoft.com/office/drawing/2014/main" id="{92B73380-D771-4DE0-9C99-71B0469448CC}"/>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7" name="Espace réservé du numéro de diapositive 21">
            <a:extLst>
              <a:ext uri="{FF2B5EF4-FFF2-40B4-BE49-F238E27FC236}">
                <a16:creationId xmlns:a16="http://schemas.microsoft.com/office/drawing/2014/main" id="{D37AAD0C-A528-485F-A6A2-5BC3C79041A8}"/>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35</a:t>
            </a:fld>
            <a:endParaRPr lang="fr-FR" sz="750"/>
          </a:p>
        </p:txBody>
      </p:sp>
    </p:spTree>
    <p:extLst>
      <p:ext uri="{BB962C8B-B14F-4D97-AF65-F5344CB8AC3E}">
        <p14:creationId xmlns:p14="http://schemas.microsoft.com/office/powerpoint/2010/main" val="591165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1A0E181-715E-42A4-A49C-27F570822A29}"/>
              </a:ext>
            </a:extLst>
          </p:cNvPr>
          <p:cNvSpPr/>
          <p:nvPr/>
        </p:nvSpPr>
        <p:spPr>
          <a:xfrm>
            <a:off x="-4599" y="5612598"/>
            <a:ext cx="9906000" cy="9529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solidFill>
              <a:ea typeface="+mj-ea"/>
              <a:cs typeface="+mj-cs"/>
            </a:endParaRPr>
          </a:p>
        </p:txBody>
      </p:sp>
      <p:sp>
        <p:nvSpPr>
          <p:cNvPr id="15" name="Rectangle 14">
            <a:extLst>
              <a:ext uri="{FF2B5EF4-FFF2-40B4-BE49-F238E27FC236}">
                <a16:creationId xmlns:a16="http://schemas.microsoft.com/office/drawing/2014/main" id="{F1B18E17-7DE4-4563-87BA-2D1F91E68507}"/>
              </a:ext>
            </a:extLst>
          </p:cNvPr>
          <p:cNvSpPr/>
          <p:nvPr/>
        </p:nvSpPr>
        <p:spPr>
          <a:xfrm>
            <a:off x="0" y="2091160"/>
            <a:ext cx="9906000" cy="9529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solidFill>
              <a:ea typeface="+mj-ea"/>
              <a:cs typeface="+mj-cs"/>
            </a:endParaRPr>
          </a:p>
        </p:txBody>
      </p:sp>
      <p:sp>
        <p:nvSpPr>
          <p:cNvPr id="4" name="Rectangle 3">
            <a:extLst>
              <a:ext uri="{FF2B5EF4-FFF2-40B4-BE49-F238E27FC236}">
                <a16:creationId xmlns:a16="http://schemas.microsoft.com/office/drawing/2014/main" id="{CF1E87FD-E972-4315-9681-5882D2D49118}"/>
              </a:ext>
            </a:extLst>
          </p:cNvPr>
          <p:cNvSpPr/>
          <p:nvPr/>
        </p:nvSpPr>
        <p:spPr>
          <a:xfrm>
            <a:off x="2074827" y="2164243"/>
            <a:ext cx="3397753" cy="830997"/>
          </a:xfrm>
          <a:prstGeom prst="rect">
            <a:avLst/>
          </a:prstGeom>
          <a:noFill/>
        </p:spPr>
        <p:txBody>
          <a:bodyPr wrap="square">
            <a:spAutoFit/>
          </a:bodyPr>
          <a:lstStyle/>
          <a:p>
            <a:pPr lvl="0">
              <a:buSzPts val="1000"/>
              <a:tabLst>
                <a:tab pos="457200" algn="l"/>
              </a:tabLst>
            </a:pPr>
            <a:r>
              <a:rPr lang="fr-FR" sz="1200">
                <a:latin typeface="+mj-lt"/>
                <a:ea typeface="Times New Roman" panose="02020603050405020304" pitchFamily="18" charset="0"/>
              </a:rPr>
              <a:t>Une charge de travail estimée de façon macro qui montre le caractère d’envergure du projet et la </a:t>
            </a:r>
            <a:r>
              <a:rPr lang="fr-FR" sz="1200" b="1">
                <a:latin typeface="+mj-lt"/>
                <a:ea typeface="Times New Roman" panose="02020603050405020304" pitchFamily="18" charset="0"/>
              </a:rPr>
              <a:t>nécessité de préparer 2022 en termes de ressources</a:t>
            </a:r>
            <a:endParaRPr lang="fr-FR" sz="1200" b="1">
              <a:latin typeface="+mj-lt"/>
              <a:ea typeface="Calibri" panose="020F0502020204030204" pitchFamily="34" charset="0"/>
            </a:endParaRPr>
          </a:p>
        </p:txBody>
      </p:sp>
      <p:sp>
        <p:nvSpPr>
          <p:cNvPr id="5" name="Rectangle 4">
            <a:extLst>
              <a:ext uri="{FF2B5EF4-FFF2-40B4-BE49-F238E27FC236}">
                <a16:creationId xmlns:a16="http://schemas.microsoft.com/office/drawing/2014/main" id="{C89DA646-AA79-4564-930A-1DAAE3E91539}"/>
              </a:ext>
            </a:extLst>
          </p:cNvPr>
          <p:cNvSpPr>
            <a:spLocks/>
          </p:cNvSpPr>
          <p:nvPr/>
        </p:nvSpPr>
        <p:spPr>
          <a:xfrm>
            <a:off x="5990030" y="2134002"/>
            <a:ext cx="3884144" cy="830997"/>
          </a:xfrm>
          <a:prstGeom prst="rect">
            <a:avLst/>
          </a:prstGeom>
          <a:noFill/>
        </p:spPr>
        <p:txBody>
          <a:bodyPr wrap="square">
            <a:spAutoFit/>
          </a:bodyPr>
          <a:lstStyle/>
          <a:p>
            <a:pPr lvl="0">
              <a:buSzPts val="1000"/>
              <a:tabLst>
                <a:tab pos="457200" algn="l"/>
              </a:tabLst>
            </a:pPr>
            <a:r>
              <a:rPr lang="fr-FR" sz="1200">
                <a:latin typeface="+mj-lt"/>
                <a:ea typeface="Times New Roman" panose="02020603050405020304" pitchFamily="18" charset="0"/>
              </a:rPr>
              <a:t>Besoin de </a:t>
            </a:r>
            <a:r>
              <a:rPr lang="fr-FR" sz="1200" b="1" err="1">
                <a:latin typeface="+mj-lt"/>
                <a:ea typeface="Times New Roman" panose="02020603050405020304" pitchFamily="18" charset="0"/>
              </a:rPr>
              <a:t>pré-réserver</a:t>
            </a:r>
            <a:r>
              <a:rPr lang="fr-FR" sz="1200" b="1">
                <a:latin typeface="+mj-lt"/>
                <a:ea typeface="Times New Roman" panose="02020603050405020304" pitchFamily="18" charset="0"/>
              </a:rPr>
              <a:t> les ressources associées à la charge de travail identifiée et/ou de prioriser les projets pour 2022, dans chacune des entités et sans attendre l’estimation affinée des charges</a:t>
            </a:r>
            <a:endParaRPr lang="fr-FR" sz="1200" b="1">
              <a:latin typeface="+mj-lt"/>
              <a:ea typeface="Calibri" panose="020F0502020204030204" pitchFamily="34" charset="0"/>
            </a:endParaRPr>
          </a:p>
        </p:txBody>
      </p:sp>
      <p:sp>
        <p:nvSpPr>
          <p:cNvPr id="8" name="Rectangle 7">
            <a:extLst>
              <a:ext uri="{FF2B5EF4-FFF2-40B4-BE49-F238E27FC236}">
                <a16:creationId xmlns:a16="http://schemas.microsoft.com/office/drawing/2014/main" id="{C9D1F382-5BCD-4A01-B725-BB08FCA9B7DA}"/>
              </a:ext>
            </a:extLst>
          </p:cNvPr>
          <p:cNvSpPr/>
          <p:nvPr/>
        </p:nvSpPr>
        <p:spPr>
          <a:xfrm>
            <a:off x="2074827" y="5789655"/>
            <a:ext cx="3525075" cy="646331"/>
          </a:xfrm>
          <a:prstGeom prst="rect">
            <a:avLst/>
          </a:prstGeom>
          <a:noFill/>
        </p:spPr>
        <p:txBody>
          <a:bodyPr wrap="square">
            <a:spAutoFit/>
          </a:bodyPr>
          <a:lstStyle/>
          <a:p>
            <a:pPr lvl="0">
              <a:buSzPts val="1000"/>
              <a:tabLst>
                <a:tab pos="457200" algn="l"/>
              </a:tabLst>
            </a:pPr>
            <a:r>
              <a:rPr lang="fr-FR" sz="1200">
                <a:latin typeface="+mj-lt"/>
                <a:ea typeface="Times New Roman" panose="02020603050405020304" pitchFamily="18" charset="0"/>
              </a:rPr>
              <a:t>Niveau de complexité et de risques associés à la fusion qui nécessite la </a:t>
            </a:r>
            <a:r>
              <a:rPr lang="fr-FR" sz="1200" b="1">
                <a:latin typeface="+mj-lt"/>
                <a:ea typeface="Times New Roman" panose="02020603050405020304" pitchFamily="18" charset="0"/>
              </a:rPr>
              <a:t>mise en place d’une plateforme d’expérimentation</a:t>
            </a:r>
            <a:endParaRPr lang="fr-FR" sz="1200" b="1">
              <a:latin typeface="+mj-lt"/>
              <a:ea typeface="Calibri" panose="020F0502020204030204" pitchFamily="34" charset="0"/>
            </a:endParaRPr>
          </a:p>
        </p:txBody>
      </p:sp>
      <p:sp>
        <p:nvSpPr>
          <p:cNvPr id="9" name="Rectangle 8">
            <a:extLst>
              <a:ext uri="{FF2B5EF4-FFF2-40B4-BE49-F238E27FC236}">
                <a16:creationId xmlns:a16="http://schemas.microsoft.com/office/drawing/2014/main" id="{E30EDEEA-FD9A-4970-BE24-20E978204FCC}"/>
              </a:ext>
            </a:extLst>
          </p:cNvPr>
          <p:cNvSpPr>
            <a:spLocks/>
          </p:cNvSpPr>
          <p:nvPr/>
        </p:nvSpPr>
        <p:spPr>
          <a:xfrm>
            <a:off x="5996165" y="5812215"/>
            <a:ext cx="3884144" cy="461665"/>
          </a:xfrm>
          <a:prstGeom prst="rect">
            <a:avLst/>
          </a:prstGeom>
          <a:noFill/>
        </p:spPr>
        <p:txBody>
          <a:bodyPr wrap="square">
            <a:spAutoFit/>
          </a:bodyPr>
          <a:lstStyle/>
          <a:p>
            <a:pPr>
              <a:buSzPts val="1000"/>
              <a:tabLst>
                <a:tab pos="457200" algn="l"/>
              </a:tabLst>
            </a:pPr>
            <a:r>
              <a:rPr lang="fr-FR" sz="1200" b="1">
                <a:latin typeface="+mj-lt"/>
                <a:ea typeface="Times New Roman" panose="02020603050405020304" pitchFamily="18" charset="0"/>
              </a:rPr>
              <a:t>Cadrage détaillé à réaliser </a:t>
            </a:r>
            <a:r>
              <a:rPr lang="fr-FR" sz="1200">
                <a:latin typeface="+mj-lt"/>
                <a:ea typeface="Times New Roman" panose="02020603050405020304" pitchFamily="18" charset="0"/>
              </a:rPr>
              <a:t>de la plateforme d’ici à mi-janvier : périmètre, responsabilité, localisation</a:t>
            </a:r>
          </a:p>
        </p:txBody>
      </p:sp>
      <p:sp>
        <p:nvSpPr>
          <p:cNvPr id="21" name="Oval 20">
            <a:extLst>
              <a:ext uri="{FF2B5EF4-FFF2-40B4-BE49-F238E27FC236}">
                <a16:creationId xmlns:a16="http://schemas.microsoft.com/office/drawing/2014/main" id="{42BF583C-E76A-4368-9A7E-6BC2AC045743}"/>
              </a:ext>
            </a:extLst>
          </p:cNvPr>
          <p:cNvSpPr/>
          <p:nvPr/>
        </p:nvSpPr>
        <p:spPr>
          <a:xfrm>
            <a:off x="-602424" y="5600192"/>
            <a:ext cx="2349661" cy="9884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36000" rIns="0" bIns="36000" numCol="1" spcCol="0" rtlCol="0" fromWordArt="0" anchor="ctr" anchorCtr="0" forceAA="0" compatLnSpc="1">
            <a:prstTxWarp prst="textNoShape">
              <a:avLst/>
            </a:prstTxWarp>
            <a:noAutofit/>
          </a:bodyPr>
          <a:lstStyle/>
          <a:p>
            <a:r>
              <a:rPr lang="fr-FR" sz="1400" b="1">
                <a:latin typeface="Calibri" panose="020F0502020204030204" pitchFamily="34" charset="0"/>
                <a:ea typeface="Calibri" panose="020F0502020204030204" pitchFamily="34" charset="0"/>
              </a:rPr>
              <a:t>Expérimentation de la fusion</a:t>
            </a:r>
          </a:p>
        </p:txBody>
      </p:sp>
      <p:sp>
        <p:nvSpPr>
          <p:cNvPr id="22" name="Oval 21">
            <a:extLst>
              <a:ext uri="{FF2B5EF4-FFF2-40B4-BE49-F238E27FC236}">
                <a16:creationId xmlns:a16="http://schemas.microsoft.com/office/drawing/2014/main" id="{22FE2E41-CF78-4654-8482-A09E77EFE226}"/>
              </a:ext>
            </a:extLst>
          </p:cNvPr>
          <p:cNvSpPr/>
          <p:nvPr/>
        </p:nvSpPr>
        <p:spPr>
          <a:xfrm>
            <a:off x="-570598" y="2055257"/>
            <a:ext cx="2349661" cy="9884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2000" tIns="36000" rIns="0" bIns="36000" numCol="1" spcCol="0" rtlCol="0" fromWordArt="0" anchor="ctr" anchorCtr="0" forceAA="0" compatLnSpc="1">
            <a:prstTxWarp prst="textNoShape">
              <a:avLst/>
            </a:prstTxWarp>
            <a:noAutofit/>
          </a:bodyPr>
          <a:lstStyle/>
          <a:p>
            <a:r>
              <a:rPr lang="fr-FR" sz="1400" b="1">
                <a:latin typeface="Calibri" panose="020F0502020204030204" pitchFamily="34" charset="0"/>
                <a:ea typeface="Calibri" panose="020F0502020204030204" pitchFamily="34" charset="0"/>
              </a:rPr>
              <a:t>Ressources nécessaires pour la fusion</a:t>
            </a:r>
          </a:p>
        </p:txBody>
      </p:sp>
      <p:sp>
        <p:nvSpPr>
          <p:cNvPr id="28" name="Rectangle 27">
            <a:extLst>
              <a:ext uri="{FF2B5EF4-FFF2-40B4-BE49-F238E27FC236}">
                <a16:creationId xmlns:a16="http://schemas.microsoft.com/office/drawing/2014/main" id="{E7562E12-45D6-456C-890F-A264066CCF8A}"/>
              </a:ext>
            </a:extLst>
          </p:cNvPr>
          <p:cNvSpPr/>
          <p:nvPr/>
        </p:nvSpPr>
        <p:spPr>
          <a:xfrm>
            <a:off x="-25692" y="988209"/>
            <a:ext cx="9931691" cy="9529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solidFill>
              <a:ea typeface="+mj-ea"/>
              <a:cs typeface="+mj-cs"/>
            </a:endParaRPr>
          </a:p>
        </p:txBody>
      </p:sp>
      <p:sp>
        <p:nvSpPr>
          <p:cNvPr id="29" name="Rectangle 28">
            <a:extLst>
              <a:ext uri="{FF2B5EF4-FFF2-40B4-BE49-F238E27FC236}">
                <a16:creationId xmlns:a16="http://schemas.microsoft.com/office/drawing/2014/main" id="{131FF7BE-946B-48C8-87B6-CA20E363D2E6}"/>
              </a:ext>
            </a:extLst>
          </p:cNvPr>
          <p:cNvSpPr/>
          <p:nvPr/>
        </p:nvSpPr>
        <p:spPr>
          <a:xfrm>
            <a:off x="2046220" y="1050876"/>
            <a:ext cx="3397753" cy="830997"/>
          </a:xfrm>
          <a:prstGeom prst="rect">
            <a:avLst/>
          </a:prstGeom>
          <a:noFill/>
        </p:spPr>
        <p:txBody>
          <a:bodyPr wrap="square">
            <a:spAutoFit/>
          </a:bodyPr>
          <a:lstStyle/>
          <a:p>
            <a:pPr lvl="0">
              <a:buSzPts val="1000"/>
              <a:tabLst>
                <a:tab pos="457200" algn="l"/>
              </a:tabLst>
            </a:pPr>
            <a:r>
              <a:rPr lang="fr-FR" sz="1200">
                <a:latin typeface="+mj-lt"/>
                <a:ea typeface="Times New Roman" panose="02020603050405020304" pitchFamily="18" charset="0"/>
              </a:rPr>
              <a:t>Nécessité d’avoir </a:t>
            </a:r>
            <a:r>
              <a:rPr lang="fr-FR" sz="1200" b="1">
                <a:latin typeface="+mj-lt"/>
                <a:ea typeface="Times New Roman" panose="02020603050405020304" pitchFamily="18" charset="0"/>
              </a:rPr>
              <a:t>convergé les processus et organisations des ex-périmètres Caen et Rouen </a:t>
            </a:r>
            <a:r>
              <a:rPr lang="fr-FR" sz="1200">
                <a:latin typeface="+mj-lt"/>
                <a:ea typeface="Times New Roman" panose="02020603050405020304" pitchFamily="18" charset="0"/>
              </a:rPr>
              <a:t>pour procéder à la fusion des données et des accès</a:t>
            </a:r>
            <a:endParaRPr lang="fr-FR" sz="1200">
              <a:latin typeface="+mj-lt"/>
              <a:ea typeface="Calibri" panose="020F0502020204030204" pitchFamily="34" charset="0"/>
            </a:endParaRPr>
          </a:p>
        </p:txBody>
      </p:sp>
      <p:sp>
        <p:nvSpPr>
          <p:cNvPr id="30" name="Rectangle 29">
            <a:extLst>
              <a:ext uri="{FF2B5EF4-FFF2-40B4-BE49-F238E27FC236}">
                <a16:creationId xmlns:a16="http://schemas.microsoft.com/office/drawing/2014/main" id="{EBE0B503-4833-45AB-AF54-05EB6A31C236}"/>
              </a:ext>
            </a:extLst>
          </p:cNvPr>
          <p:cNvSpPr>
            <a:spLocks/>
          </p:cNvSpPr>
          <p:nvPr/>
        </p:nvSpPr>
        <p:spPr>
          <a:xfrm>
            <a:off x="5996165" y="1218630"/>
            <a:ext cx="3884144" cy="461665"/>
          </a:xfrm>
          <a:prstGeom prst="rect">
            <a:avLst/>
          </a:prstGeom>
          <a:noFill/>
        </p:spPr>
        <p:txBody>
          <a:bodyPr wrap="square">
            <a:spAutoFit/>
          </a:bodyPr>
          <a:lstStyle/>
          <a:p>
            <a:pPr>
              <a:buSzPts val="1000"/>
              <a:tabLst>
                <a:tab pos="457200" algn="l"/>
              </a:tabLst>
            </a:pPr>
            <a:r>
              <a:rPr lang="fr-FR" sz="1200">
                <a:latin typeface="+mj-lt"/>
                <a:ea typeface="Times New Roman" panose="02020603050405020304" pitchFamily="18" charset="0"/>
              </a:rPr>
              <a:t>Travail nécessaire dès à présent pour </a:t>
            </a:r>
            <a:r>
              <a:rPr lang="fr-FR" sz="1200" b="1">
                <a:latin typeface="+mj-lt"/>
                <a:ea typeface="Times New Roman" panose="02020603050405020304" pitchFamily="18" charset="0"/>
              </a:rPr>
              <a:t>ne pas retarder la fusion des données</a:t>
            </a:r>
          </a:p>
        </p:txBody>
      </p:sp>
      <p:sp>
        <p:nvSpPr>
          <p:cNvPr id="32" name="Oval 31">
            <a:extLst>
              <a:ext uri="{FF2B5EF4-FFF2-40B4-BE49-F238E27FC236}">
                <a16:creationId xmlns:a16="http://schemas.microsoft.com/office/drawing/2014/main" id="{A09D67F0-E8FB-4BB2-9E85-2837564C9DD6}"/>
              </a:ext>
            </a:extLst>
          </p:cNvPr>
          <p:cNvSpPr/>
          <p:nvPr/>
        </p:nvSpPr>
        <p:spPr>
          <a:xfrm>
            <a:off x="-596289" y="952306"/>
            <a:ext cx="2349661" cy="9884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2000" tIns="36000" rIns="0" bIns="36000" numCol="1" spcCol="0" rtlCol="0" fromWordArt="0" anchor="ctr" anchorCtr="0" forceAA="0" compatLnSpc="1">
            <a:prstTxWarp prst="textNoShape">
              <a:avLst/>
            </a:prstTxWarp>
            <a:noAutofit/>
          </a:bodyPr>
          <a:lstStyle/>
          <a:p>
            <a:r>
              <a:rPr lang="fr-FR" sz="1400" b="1">
                <a:latin typeface="Calibri" panose="020F0502020204030204" pitchFamily="34" charset="0"/>
                <a:ea typeface="Calibri" panose="020F0502020204030204" pitchFamily="34" charset="0"/>
              </a:rPr>
              <a:t>Alignement des processus métiers</a:t>
            </a:r>
          </a:p>
        </p:txBody>
      </p:sp>
      <p:sp>
        <p:nvSpPr>
          <p:cNvPr id="33" name="Rectangle 32">
            <a:extLst>
              <a:ext uri="{FF2B5EF4-FFF2-40B4-BE49-F238E27FC236}">
                <a16:creationId xmlns:a16="http://schemas.microsoft.com/office/drawing/2014/main" id="{C4450D32-8159-4E51-9DBD-53053EB42A51}"/>
              </a:ext>
            </a:extLst>
          </p:cNvPr>
          <p:cNvSpPr/>
          <p:nvPr/>
        </p:nvSpPr>
        <p:spPr>
          <a:xfrm>
            <a:off x="-25692" y="4271199"/>
            <a:ext cx="9931691" cy="11531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solidFill>
              <a:ea typeface="+mj-ea"/>
              <a:cs typeface="+mj-cs"/>
            </a:endParaRPr>
          </a:p>
        </p:txBody>
      </p:sp>
      <p:sp>
        <p:nvSpPr>
          <p:cNvPr id="34" name="Rectangle 33">
            <a:extLst>
              <a:ext uri="{FF2B5EF4-FFF2-40B4-BE49-F238E27FC236}">
                <a16:creationId xmlns:a16="http://schemas.microsoft.com/office/drawing/2014/main" id="{A2D772DD-22FF-41BB-90B0-28320B261E1F}"/>
              </a:ext>
            </a:extLst>
          </p:cNvPr>
          <p:cNvSpPr/>
          <p:nvPr/>
        </p:nvSpPr>
        <p:spPr>
          <a:xfrm>
            <a:off x="2049136" y="4538734"/>
            <a:ext cx="3397753" cy="461665"/>
          </a:xfrm>
          <a:prstGeom prst="rect">
            <a:avLst/>
          </a:prstGeom>
          <a:noFill/>
        </p:spPr>
        <p:txBody>
          <a:bodyPr wrap="square">
            <a:spAutoFit/>
          </a:bodyPr>
          <a:lstStyle/>
          <a:p>
            <a:pPr lvl="0">
              <a:buSzPts val="1000"/>
              <a:tabLst>
                <a:tab pos="457200" algn="l"/>
              </a:tabLst>
            </a:pPr>
            <a:r>
              <a:rPr lang="fr-FR" sz="1200" dirty="0">
                <a:latin typeface="+mj-lt"/>
                <a:ea typeface="Times New Roman" panose="02020603050405020304" pitchFamily="18" charset="0"/>
              </a:rPr>
              <a:t>Nécessité d’</a:t>
            </a:r>
            <a:r>
              <a:rPr lang="fr-FR" sz="1200" b="1" dirty="0">
                <a:latin typeface="+mj-lt"/>
                <a:ea typeface="Times New Roman" panose="02020603050405020304" pitchFamily="18" charset="0"/>
              </a:rPr>
              <a:t>affiner la liste des applications locales </a:t>
            </a:r>
            <a:r>
              <a:rPr lang="fr-FR" sz="1200" dirty="0">
                <a:latin typeface="+mj-lt"/>
                <a:ea typeface="Times New Roman" panose="02020603050405020304" pitchFamily="18" charset="0"/>
              </a:rPr>
              <a:t>et leur </a:t>
            </a:r>
            <a:r>
              <a:rPr lang="fr-FR" sz="1200" b="1" dirty="0">
                <a:latin typeface="+mj-lt"/>
                <a:ea typeface="Times New Roman" panose="02020603050405020304" pitchFamily="18" charset="0"/>
              </a:rPr>
              <a:t>adhérence</a:t>
            </a:r>
            <a:r>
              <a:rPr lang="fr-FR" sz="1200" dirty="0">
                <a:latin typeface="+mj-lt"/>
                <a:ea typeface="Times New Roman" panose="02020603050405020304" pitchFamily="18" charset="0"/>
              </a:rPr>
              <a:t> </a:t>
            </a:r>
            <a:r>
              <a:rPr lang="fr-FR" sz="1200" b="1" dirty="0">
                <a:latin typeface="+mj-lt"/>
                <a:ea typeface="Times New Roman" panose="02020603050405020304" pitchFamily="18" charset="0"/>
              </a:rPr>
              <a:t>avec le SI National</a:t>
            </a:r>
            <a:endParaRPr lang="fr-FR" sz="1200" b="1" dirty="0">
              <a:latin typeface="+mj-lt"/>
              <a:ea typeface="Calibri" panose="020F0502020204030204" pitchFamily="34" charset="0"/>
            </a:endParaRPr>
          </a:p>
        </p:txBody>
      </p:sp>
      <p:sp>
        <p:nvSpPr>
          <p:cNvPr id="35" name="Rectangle 34">
            <a:extLst>
              <a:ext uri="{FF2B5EF4-FFF2-40B4-BE49-F238E27FC236}">
                <a16:creationId xmlns:a16="http://schemas.microsoft.com/office/drawing/2014/main" id="{492AA7AC-2C08-4980-828E-BEEC05B67E91}"/>
              </a:ext>
            </a:extLst>
          </p:cNvPr>
          <p:cNvSpPr>
            <a:spLocks/>
          </p:cNvSpPr>
          <p:nvPr/>
        </p:nvSpPr>
        <p:spPr>
          <a:xfrm>
            <a:off x="5996165" y="4413839"/>
            <a:ext cx="3884144" cy="830997"/>
          </a:xfrm>
          <a:prstGeom prst="rect">
            <a:avLst/>
          </a:prstGeom>
          <a:noFill/>
        </p:spPr>
        <p:txBody>
          <a:bodyPr wrap="square">
            <a:spAutoFit/>
          </a:bodyPr>
          <a:lstStyle/>
          <a:p>
            <a:pPr lvl="0">
              <a:buSzPts val="1000"/>
              <a:tabLst>
                <a:tab pos="457200" algn="l"/>
              </a:tabLst>
            </a:pPr>
            <a:r>
              <a:rPr lang="fr-FR" sz="1200" b="1">
                <a:latin typeface="+mj-lt"/>
                <a:ea typeface="Times New Roman" panose="02020603050405020304" pitchFamily="18" charset="0"/>
              </a:rPr>
              <a:t>Travail à réaliser p</a:t>
            </a:r>
            <a:r>
              <a:rPr lang="en-US" sz="1200" b="1" err="1">
                <a:latin typeface="+mj-lt"/>
                <a:ea typeface="Times New Roman" panose="02020603050405020304" pitchFamily="18" charset="0"/>
              </a:rPr>
              <a:t>ar</a:t>
            </a:r>
            <a:r>
              <a:rPr lang="en-US" sz="1200" b="1">
                <a:latin typeface="+mj-lt"/>
                <a:ea typeface="Times New Roman" panose="02020603050405020304" pitchFamily="18" charset="0"/>
              </a:rPr>
              <a:t> </a:t>
            </a:r>
            <a:r>
              <a:rPr lang="en-US" sz="1200" b="1" err="1">
                <a:latin typeface="+mj-lt"/>
                <a:ea typeface="Times New Roman" panose="02020603050405020304" pitchFamily="18" charset="0"/>
              </a:rPr>
              <a:t>l’Académie</a:t>
            </a:r>
            <a:r>
              <a:rPr lang="en-US" sz="1200" b="1">
                <a:latin typeface="+mj-lt"/>
                <a:ea typeface="Times New Roman" panose="02020603050405020304" pitchFamily="18" charset="0"/>
              </a:rPr>
              <a:t> </a:t>
            </a:r>
            <a:r>
              <a:rPr lang="fr-FR" sz="1200" b="1">
                <a:latin typeface="+mj-lt"/>
                <a:ea typeface="Times New Roman" panose="02020603050405020304" pitchFamily="18" charset="0"/>
              </a:rPr>
              <a:t>d’ici à la fin de l’année </a:t>
            </a:r>
            <a:r>
              <a:rPr lang="fr-FR" sz="1200">
                <a:latin typeface="+mj-lt"/>
                <a:ea typeface="Times New Roman" panose="02020603050405020304" pitchFamily="18" charset="0"/>
              </a:rPr>
              <a:t>pour identifier les applications impactées voire </a:t>
            </a:r>
            <a:r>
              <a:rPr lang="fr-FR" sz="1200" b="1">
                <a:latin typeface="+mj-lt"/>
                <a:ea typeface="Times New Roman" panose="02020603050405020304" pitchFamily="18" charset="0"/>
              </a:rPr>
              <a:t>à fusionner au même moment que les grappes nationales</a:t>
            </a:r>
            <a:endParaRPr lang="fr-FR" sz="1200" b="1">
              <a:latin typeface="+mj-lt"/>
              <a:ea typeface="Calibri" panose="020F0502020204030204" pitchFamily="34" charset="0"/>
            </a:endParaRPr>
          </a:p>
        </p:txBody>
      </p:sp>
      <p:sp>
        <p:nvSpPr>
          <p:cNvPr id="37" name="Oval 36">
            <a:extLst>
              <a:ext uri="{FF2B5EF4-FFF2-40B4-BE49-F238E27FC236}">
                <a16:creationId xmlns:a16="http://schemas.microsoft.com/office/drawing/2014/main" id="{A66699D1-D293-48F3-97CC-E206B418A049}"/>
              </a:ext>
            </a:extLst>
          </p:cNvPr>
          <p:cNvSpPr/>
          <p:nvPr/>
        </p:nvSpPr>
        <p:spPr>
          <a:xfrm>
            <a:off x="-596289" y="4231569"/>
            <a:ext cx="2349661" cy="11960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2000" tIns="36000" rIns="0" bIns="36000" numCol="1" spcCol="0" rtlCol="0" fromWordArt="0" anchor="ctr" anchorCtr="0" forceAA="0" compatLnSpc="1">
            <a:prstTxWarp prst="textNoShape">
              <a:avLst/>
            </a:prstTxWarp>
            <a:noAutofit/>
          </a:bodyPr>
          <a:lstStyle/>
          <a:p>
            <a:r>
              <a:rPr lang="fr-FR" sz="1400" b="1">
                <a:latin typeface="Calibri" panose="020F0502020204030204" pitchFamily="34" charset="0"/>
                <a:ea typeface="Calibri" panose="020F0502020204030204" pitchFamily="34" charset="0"/>
              </a:rPr>
              <a:t>Anticipation fusion </a:t>
            </a:r>
            <a:br>
              <a:rPr lang="fr-FR" sz="1400" b="1">
                <a:latin typeface="Calibri" panose="020F0502020204030204" pitchFamily="34" charset="0"/>
                <a:ea typeface="Calibri" panose="020F0502020204030204" pitchFamily="34" charset="0"/>
              </a:rPr>
            </a:br>
            <a:r>
              <a:rPr lang="fr-FR" sz="1400" b="1">
                <a:latin typeface="Calibri" panose="020F0502020204030204" pitchFamily="34" charset="0"/>
                <a:ea typeface="Calibri" panose="020F0502020204030204" pitchFamily="34" charset="0"/>
              </a:rPr>
              <a:t>applications locales</a:t>
            </a:r>
          </a:p>
        </p:txBody>
      </p:sp>
      <p:sp>
        <p:nvSpPr>
          <p:cNvPr id="25" name="Rectangle 24">
            <a:extLst>
              <a:ext uri="{FF2B5EF4-FFF2-40B4-BE49-F238E27FC236}">
                <a16:creationId xmlns:a16="http://schemas.microsoft.com/office/drawing/2014/main" id="{BE373546-665B-4E14-94FE-8B4BAC0BBBCF}"/>
              </a:ext>
            </a:extLst>
          </p:cNvPr>
          <p:cNvSpPr/>
          <p:nvPr/>
        </p:nvSpPr>
        <p:spPr>
          <a:xfrm>
            <a:off x="-31826" y="3221108"/>
            <a:ext cx="9937826" cy="8663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solidFill>
              <a:ea typeface="+mj-ea"/>
              <a:cs typeface="+mj-cs"/>
            </a:endParaRPr>
          </a:p>
        </p:txBody>
      </p:sp>
      <p:sp>
        <p:nvSpPr>
          <p:cNvPr id="26" name="Rectangle 25">
            <a:extLst>
              <a:ext uri="{FF2B5EF4-FFF2-40B4-BE49-F238E27FC236}">
                <a16:creationId xmlns:a16="http://schemas.microsoft.com/office/drawing/2014/main" id="{408365CF-ED89-4F6E-A115-F8640A8B7BFD}"/>
              </a:ext>
            </a:extLst>
          </p:cNvPr>
          <p:cNvSpPr/>
          <p:nvPr/>
        </p:nvSpPr>
        <p:spPr>
          <a:xfrm>
            <a:off x="2043001" y="3448965"/>
            <a:ext cx="3397753" cy="461665"/>
          </a:xfrm>
          <a:prstGeom prst="rect">
            <a:avLst/>
          </a:prstGeom>
          <a:noFill/>
        </p:spPr>
        <p:txBody>
          <a:bodyPr wrap="square">
            <a:spAutoFit/>
          </a:bodyPr>
          <a:lstStyle/>
          <a:p>
            <a:pPr lvl="0">
              <a:buSzPts val="1000"/>
              <a:tabLst>
                <a:tab pos="457200" algn="l"/>
              </a:tabLst>
            </a:pPr>
            <a:r>
              <a:rPr lang="fr-FR" sz="1200">
                <a:latin typeface="+mj-lt"/>
              </a:rPr>
              <a:t>De </a:t>
            </a:r>
            <a:r>
              <a:rPr lang="fr-FR" sz="1200" b="1">
                <a:latin typeface="+mj-lt"/>
              </a:rPr>
              <a:t>fortes adhérences </a:t>
            </a:r>
            <a:r>
              <a:rPr lang="fr-FR" sz="1200">
                <a:latin typeface="+mj-lt"/>
              </a:rPr>
              <a:t>entre la fusion des briques RH et le reste des applications</a:t>
            </a:r>
          </a:p>
        </p:txBody>
      </p:sp>
      <p:sp>
        <p:nvSpPr>
          <p:cNvPr id="27" name="Rectangle 26">
            <a:extLst>
              <a:ext uri="{FF2B5EF4-FFF2-40B4-BE49-F238E27FC236}">
                <a16:creationId xmlns:a16="http://schemas.microsoft.com/office/drawing/2014/main" id="{FE29DFED-2C6C-415A-B6EC-CE0CFFAE9DF6}"/>
              </a:ext>
            </a:extLst>
          </p:cNvPr>
          <p:cNvSpPr>
            <a:spLocks/>
          </p:cNvSpPr>
          <p:nvPr/>
        </p:nvSpPr>
        <p:spPr>
          <a:xfrm>
            <a:off x="5990030" y="3393520"/>
            <a:ext cx="3884144" cy="461665"/>
          </a:xfrm>
          <a:prstGeom prst="rect">
            <a:avLst/>
          </a:prstGeom>
          <a:noFill/>
        </p:spPr>
        <p:txBody>
          <a:bodyPr wrap="square">
            <a:spAutoFit/>
          </a:bodyPr>
          <a:lstStyle/>
          <a:p>
            <a:pPr>
              <a:buSzPts val="1000"/>
              <a:tabLst>
                <a:tab pos="457200" algn="l"/>
              </a:tabLst>
            </a:pPr>
            <a:r>
              <a:rPr lang="fr-FR" sz="1200">
                <a:latin typeface="+mj-lt"/>
              </a:rPr>
              <a:t>Nécessité de </a:t>
            </a:r>
            <a:r>
              <a:rPr lang="fr-FR" sz="1200" b="1">
                <a:latin typeface="+mj-lt"/>
              </a:rPr>
              <a:t>poursuivre et intensifier la synchronisation entre </a:t>
            </a:r>
            <a:r>
              <a:rPr lang="fr-FR" sz="1200" b="1" err="1">
                <a:latin typeface="+mj-lt"/>
              </a:rPr>
              <a:t>Semsirh</a:t>
            </a:r>
            <a:r>
              <a:rPr lang="fr-FR" sz="1200" b="1">
                <a:latin typeface="+mj-lt"/>
              </a:rPr>
              <a:t> et DNE</a:t>
            </a:r>
            <a:endParaRPr lang="fr-FR" sz="1200">
              <a:latin typeface="+mj-lt"/>
            </a:endParaRPr>
          </a:p>
        </p:txBody>
      </p:sp>
      <p:sp>
        <p:nvSpPr>
          <p:cNvPr id="40" name="Oval 39">
            <a:extLst>
              <a:ext uri="{FF2B5EF4-FFF2-40B4-BE49-F238E27FC236}">
                <a16:creationId xmlns:a16="http://schemas.microsoft.com/office/drawing/2014/main" id="{4A60344C-6213-47E6-8B06-7AB73A23288B}"/>
              </a:ext>
            </a:extLst>
          </p:cNvPr>
          <p:cNvSpPr/>
          <p:nvPr/>
        </p:nvSpPr>
        <p:spPr>
          <a:xfrm>
            <a:off x="-602424" y="3186819"/>
            <a:ext cx="2349661" cy="8986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2000" tIns="36000" rIns="0" bIns="36000" numCol="1" spcCol="0" rtlCol="0" fromWordArt="0" anchor="ctr" anchorCtr="0" forceAA="0" compatLnSpc="1">
            <a:prstTxWarp prst="textNoShape">
              <a:avLst/>
            </a:prstTxWarp>
            <a:noAutofit/>
          </a:bodyPr>
          <a:lstStyle/>
          <a:p>
            <a:r>
              <a:rPr lang="fr-FR" sz="1400" b="1">
                <a:solidFill>
                  <a:schemeClr val="bg1"/>
                </a:solidFill>
                <a:latin typeface="Calibri" panose="020F0502020204030204" pitchFamily="34" charset="0"/>
                <a:ea typeface="Calibri" panose="020F0502020204030204" pitchFamily="34" charset="0"/>
              </a:rPr>
              <a:t>Adhérences chantiers SI RH</a:t>
            </a:r>
          </a:p>
        </p:txBody>
      </p:sp>
      <p:sp>
        <p:nvSpPr>
          <p:cNvPr id="39" name="Titre 1">
            <a:extLst>
              <a:ext uri="{FF2B5EF4-FFF2-40B4-BE49-F238E27FC236}">
                <a16:creationId xmlns:a16="http://schemas.microsoft.com/office/drawing/2014/main" id="{E90B8E9B-7641-46F8-9A8E-474E19AE871E}"/>
              </a:ext>
            </a:extLst>
          </p:cNvPr>
          <p:cNvSpPr>
            <a:spLocks noGrp="1"/>
          </p:cNvSpPr>
          <p:nvPr>
            <p:ph type="title"/>
          </p:nvPr>
        </p:nvSpPr>
        <p:spPr>
          <a:xfrm>
            <a:off x="1426424" y="228149"/>
            <a:ext cx="8161762" cy="480000"/>
          </a:xfrm>
        </p:spPr>
        <p:txBody>
          <a:bodyPr/>
          <a:lstStyle/>
          <a:p>
            <a:r>
              <a:rPr lang="fr-FR" sz="2400"/>
              <a:t>Risques et points d’attention</a:t>
            </a:r>
          </a:p>
        </p:txBody>
      </p:sp>
      <p:sp>
        <p:nvSpPr>
          <p:cNvPr id="18" name="Arrow: Chevron 17">
            <a:extLst>
              <a:ext uri="{FF2B5EF4-FFF2-40B4-BE49-F238E27FC236}">
                <a16:creationId xmlns:a16="http://schemas.microsoft.com/office/drawing/2014/main" id="{AD8929CC-4DD3-49A9-B6D1-DC042E3B8108}"/>
              </a:ext>
            </a:extLst>
          </p:cNvPr>
          <p:cNvSpPr/>
          <p:nvPr/>
        </p:nvSpPr>
        <p:spPr>
          <a:xfrm>
            <a:off x="5393171" y="1011227"/>
            <a:ext cx="520861" cy="92956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1" name="Arrow: Chevron 40">
            <a:extLst>
              <a:ext uri="{FF2B5EF4-FFF2-40B4-BE49-F238E27FC236}">
                <a16:creationId xmlns:a16="http://schemas.microsoft.com/office/drawing/2014/main" id="{FDE3862A-63C4-4819-96C1-B4ABD61513EC}"/>
              </a:ext>
            </a:extLst>
          </p:cNvPr>
          <p:cNvSpPr/>
          <p:nvPr/>
        </p:nvSpPr>
        <p:spPr>
          <a:xfrm>
            <a:off x="5393171" y="2102870"/>
            <a:ext cx="520861" cy="92956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2" name="Arrow: Chevron 41">
            <a:extLst>
              <a:ext uri="{FF2B5EF4-FFF2-40B4-BE49-F238E27FC236}">
                <a16:creationId xmlns:a16="http://schemas.microsoft.com/office/drawing/2014/main" id="{F906678B-2B0C-4622-B557-23C051A3C84D}"/>
              </a:ext>
            </a:extLst>
          </p:cNvPr>
          <p:cNvSpPr/>
          <p:nvPr/>
        </p:nvSpPr>
        <p:spPr>
          <a:xfrm>
            <a:off x="5393171" y="3233484"/>
            <a:ext cx="520861" cy="845061"/>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3" name="Arrow: Chevron 42">
            <a:extLst>
              <a:ext uri="{FF2B5EF4-FFF2-40B4-BE49-F238E27FC236}">
                <a16:creationId xmlns:a16="http://schemas.microsoft.com/office/drawing/2014/main" id="{01D0E425-BF9C-4DB1-9560-65114CA9A4A0}"/>
              </a:ext>
            </a:extLst>
          </p:cNvPr>
          <p:cNvSpPr/>
          <p:nvPr/>
        </p:nvSpPr>
        <p:spPr>
          <a:xfrm>
            <a:off x="5432361" y="4292168"/>
            <a:ext cx="520861" cy="113214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4" name="Arrow: Chevron 43">
            <a:extLst>
              <a:ext uri="{FF2B5EF4-FFF2-40B4-BE49-F238E27FC236}">
                <a16:creationId xmlns:a16="http://schemas.microsoft.com/office/drawing/2014/main" id="{0CAD08AF-EF74-476E-950A-C82B46541EBC}"/>
              </a:ext>
            </a:extLst>
          </p:cNvPr>
          <p:cNvSpPr/>
          <p:nvPr/>
        </p:nvSpPr>
        <p:spPr>
          <a:xfrm>
            <a:off x="5444589" y="5609274"/>
            <a:ext cx="508633" cy="956312"/>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5" name="Espace réservé de la date 19">
            <a:extLst>
              <a:ext uri="{FF2B5EF4-FFF2-40B4-BE49-F238E27FC236}">
                <a16:creationId xmlns:a16="http://schemas.microsoft.com/office/drawing/2014/main" id="{3499286F-33BC-499A-9921-2FF6DDF73424}"/>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46" name="Espace réservé du numéro de diapositive 21">
            <a:extLst>
              <a:ext uri="{FF2B5EF4-FFF2-40B4-BE49-F238E27FC236}">
                <a16:creationId xmlns:a16="http://schemas.microsoft.com/office/drawing/2014/main" id="{3CEAC857-F331-46CE-AB71-3B7E13A0679C}"/>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36</a:t>
            </a:fld>
            <a:endParaRPr lang="fr-FR" sz="750"/>
          </a:p>
        </p:txBody>
      </p:sp>
    </p:spTree>
    <p:extLst>
      <p:ext uri="{BB962C8B-B14F-4D97-AF65-F5344CB8AC3E}">
        <p14:creationId xmlns:p14="http://schemas.microsoft.com/office/powerpoint/2010/main" val="37943117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8AED0D-B057-43CA-BDDA-2E12AD0FA7D3}"/>
              </a:ext>
            </a:extLst>
          </p:cNvPr>
          <p:cNvSpPr>
            <a:spLocks noGrp="1"/>
          </p:cNvSpPr>
          <p:nvPr>
            <p:ph type="title"/>
          </p:nvPr>
        </p:nvSpPr>
        <p:spPr>
          <a:xfrm>
            <a:off x="1484351" y="266586"/>
            <a:ext cx="9126000" cy="960000"/>
          </a:xfrm>
        </p:spPr>
        <p:txBody>
          <a:bodyPr/>
          <a:lstStyle/>
          <a:p>
            <a:r>
              <a:rPr lang="fr-FR" sz="2400"/>
              <a:t>Prochaines étapes</a:t>
            </a:r>
          </a:p>
        </p:txBody>
      </p:sp>
      <p:graphicFrame>
        <p:nvGraphicFramePr>
          <p:cNvPr id="143" name="Tableau 142">
            <a:extLst>
              <a:ext uri="{FF2B5EF4-FFF2-40B4-BE49-F238E27FC236}">
                <a16:creationId xmlns:a16="http://schemas.microsoft.com/office/drawing/2014/main" id="{FE662C96-40ED-44E6-A276-8BDC614C8582}"/>
              </a:ext>
            </a:extLst>
          </p:cNvPr>
          <p:cNvGraphicFramePr>
            <a:graphicFrameLocks noGrp="1"/>
          </p:cNvGraphicFramePr>
          <p:nvPr/>
        </p:nvGraphicFramePr>
        <p:xfrm>
          <a:off x="996911" y="1054143"/>
          <a:ext cx="8563488" cy="5094393"/>
        </p:xfrm>
        <a:graphic>
          <a:graphicData uri="http://schemas.openxmlformats.org/drawingml/2006/table">
            <a:tbl>
              <a:tblPr firstRow="1" bandRow="1">
                <a:tableStyleId>{2D5ABB26-0587-4C30-8999-92F81FD0307C}</a:tableStyleId>
              </a:tblPr>
              <a:tblGrid>
                <a:gridCol w="713624">
                  <a:extLst>
                    <a:ext uri="{9D8B030D-6E8A-4147-A177-3AD203B41FA5}">
                      <a16:colId xmlns:a16="http://schemas.microsoft.com/office/drawing/2014/main" val="1426743765"/>
                    </a:ext>
                  </a:extLst>
                </a:gridCol>
                <a:gridCol w="713624">
                  <a:extLst>
                    <a:ext uri="{9D8B030D-6E8A-4147-A177-3AD203B41FA5}">
                      <a16:colId xmlns:a16="http://schemas.microsoft.com/office/drawing/2014/main" val="4212320888"/>
                    </a:ext>
                  </a:extLst>
                </a:gridCol>
                <a:gridCol w="713624">
                  <a:extLst>
                    <a:ext uri="{9D8B030D-6E8A-4147-A177-3AD203B41FA5}">
                      <a16:colId xmlns:a16="http://schemas.microsoft.com/office/drawing/2014/main" val="177517928"/>
                    </a:ext>
                  </a:extLst>
                </a:gridCol>
                <a:gridCol w="713624">
                  <a:extLst>
                    <a:ext uri="{9D8B030D-6E8A-4147-A177-3AD203B41FA5}">
                      <a16:colId xmlns:a16="http://schemas.microsoft.com/office/drawing/2014/main" val="1219083817"/>
                    </a:ext>
                  </a:extLst>
                </a:gridCol>
                <a:gridCol w="713624">
                  <a:extLst>
                    <a:ext uri="{9D8B030D-6E8A-4147-A177-3AD203B41FA5}">
                      <a16:colId xmlns:a16="http://schemas.microsoft.com/office/drawing/2014/main" val="1024369210"/>
                    </a:ext>
                  </a:extLst>
                </a:gridCol>
                <a:gridCol w="713624">
                  <a:extLst>
                    <a:ext uri="{9D8B030D-6E8A-4147-A177-3AD203B41FA5}">
                      <a16:colId xmlns:a16="http://schemas.microsoft.com/office/drawing/2014/main" val="3002962603"/>
                    </a:ext>
                  </a:extLst>
                </a:gridCol>
                <a:gridCol w="713624">
                  <a:extLst>
                    <a:ext uri="{9D8B030D-6E8A-4147-A177-3AD203B41FA5}">
                      <a16:colId xmlns:a16="http://schemas.microsoft.com/office/drawing/2014/main" val="3835761529"/>
                    </a:ext>
                  </a:extLst>
                </a:gridCol>
                <a:gridCol w="713624">
                  <a:extLst>
                    <a:ext uri="{9D8B030D-6E8A-4147-A177-3AD203B41FA5}">
                      <a16:colId xmlns:a16="http://schemas.microsoft.com/office/drawing/2014/main" val="3609987439"/>
                    </a:ext>
                  </a:extLst>
                </a:gridCol>
                <a:gridCol w="713624">
                  <a:extLst>
                    <a:ext uri="{9D8B030D-6E8A-4147-A177-3AD203B41FA5}">
                      <a16:colId xmlns:a16="http://schemas.microsoft.com/office/drawing/2014/main" val="612222289"/>
                    </a:ext>
                  </a:extLst>
                </a:gridCol>
                <a:gridCol w="713624">
                  <a:extLst>
                    <a:ext uri="{9D8B030D-6E8A-4147-A177-3AD203B41FA5}">
                      <a16:colId xmlns:a16="http://schemas.microsoft.com/office/drawing/2014/main" val="4045766753"/>
                    </a:ext>
                  </a:extLst>
                </a:gridCol>
                <a:gridCol w="713624">
                  <a:extLst>
                    <a:ext uri="{9D8B030D-6E8A-4147-A177-3AD203B41FA5}">
                      <a16:colId xmlns:a16="http://schemas.microsoft.com/office/drawing/2014/main" val="2695772288"/>
                    </a:ext>
                  </a:extLst>
                </a:gridCol>
                <a:gridCol w="713624">
                  <a:extLst>
                    <a:ext uri="{9D8B030D-6E8A-4147-A177-3AD203B41FA5}">
                      <a16:colId xmlns:a16="http://schemas.microsoft.com/office/drawing/2014/main" val="1950391413"/>
                    </a:ext>
                  </a:extLst>
                </a:gridCol>
              </a:tblGrid>
              <a:tr h="320448">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a:solidFill>
                            <a:schemeClr val="bg1"/>
                          </a:solidFill>
                        </a:rPr>
                        <a:t>2021</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90000"/>
                        <a:lumOff val="10000"/>
                      </a:schemeClr>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gridSpan="4">
                  <a:txBody>
                    <a:bodyPr/>
                    <a:lstStyle/>
                    <a:p>
                      <a:pPr algn="ctr"/>
                      <a:r>
                        <a:rPr lang="fr-FR" sz="1200">
                          <a:solidFill>
                            <a:schemeClr val="bg1"/>
                          </a:solidFill>
                        </a:rPr>
                        <a:t>2022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90000"/>
                        <a:lumOff val="10000"/>
                      </a:schemeClr>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3037701082"/>
                  </a:ext>
                </a:extLst>
              </a:tr>
              <a:tr h="320448">
                <a:tc gridSpan="4">
                  <a:txBody>
                    <a:bodyPr/>
                    <a:lstStyle/>
                    <a:p>
                      <a:pPr algn="ctr"/>
                      <a:r>
                        <a:rPr lang="fr-FR" sz="1200">
                          <a:solidFill>
                            <a:schemeClr val="bg1"/>
                          </a:solidFill>
                        </a:rPr>
                        <a:t>Novembre</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90000"/>
                        <a:lumOff val="10000"/>
                      </a:schemeClr>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r>
                        <a:rPr lang="fr-FR" sz="1200" err="1">
                          <a:solidFill>
                            <a:schemeClr val="bg1"/>
                          </a:solidFill>
                        </a:rPr>
                        <a:t>Nov</a:t>
                      </a:r>
                      <a:r>
                        <a:rPr lang="fr-FR" sz="1200">
                          <a:solidFill>
                            <a:schemeClr val="bg1"/>
                          </a:solidFill>
                        </a:rPr>
                        <a:t> 4</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gridSpan="4">
                  <a:txBody>
                    <a:bodyPr/>
                    <a:lstStyle/>
                    <a:p>
                      <a:pPr algn="ctr"/>
                      <a:r>
                        <a:rPr lang="fr-FR" sz="1200">
                          <a:solidFill>
                            <a:schemeClr val="bg1"/>
                          </a:solidFill>
                        </a:rPr>
                        <a:t>Décembre</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90000"/>
                        <a:lumOff val="10000"/>
                      </a:schemeClr>
                    </a:solidFill>
                  </a:tcPr>
                </a:tc>
                <a:tc hMerge="1">
                  <a:txBody>
                    <a:bodyPr/>
                    <a:lstStyle/>
                    <a:p>
                      <a:pPr algn="ctr"/>
                      <a:r>
                        <a:rPr lang="fr-FR" sz="1200" err="1">
                          <a:solidFill>
                            <a:schemeClr val="bg1"/>
                          </a:solidFill>
                        </a:rPr>
                        <a:t>Dec</a:t>
                      </a:r>
                      <a:r>
                        <a:rPr lang="fr-FR" sz="1200">
                          <a:solidFill>
                            <a:schemeClr val="bg1"/>
                          </a:solidFill>
                        </a:rPr>
                        <a:t> 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r>
                        <a:rPr lang="fr-FR" sz="1200" err="1">
                          <a:solidFill>
                            <a:schemeClr val="bg1"/>
                          </a:solidFill>
                        </a:rPr>
                        <a:t>Dec</a:t>
                      </a:r>
                      <a:r>
                        <a:rPr lang="fr-FR" sz="1200">
                          <a:solidFill>
                            <a:schemeClr val="bg1"/>
                          </a:solidFill>
                        </a:rPr>
                        <a:t> 3</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r>
                        <a:rPr lang="fr-FR" sz="1200" err="1">
                          <a:solidFill>
                            <a:schemeClr val="bg1"/>
                          </a:solidFill>
                        </a:rPr>
                        <a:t>Dec</a:t>
                      </a:r>
                      <a:r>
                        <a:rPr lang="fr-FR" sz="1200">
                          <a:solidFill>
                            <a:schemeClr val="bg1"/>
                          </a:solidFill>
                        </a:rPr>
                        <a:t> 4</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gridSpan="4">
                  <a:txBody>
                    <a:bodyPr/>
                    <a:lstStyle/>
                    <a:p>
                      <a:pPr algn="ctr"/>
                      <a:r>
                        <a:rPr lang="fr-FR" sz="1200">
                          <a:solidFill>
                            <a:schemeClr val="bg1"/>
                          </a:solidFill>
                        </a:rPr>
                        <a:t>Janvier</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90000"/>
                        <a:lumOff val="10000"/>
                      </a:schemeClr>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algn="ctr"/>
                      <a:endParaRPr lang="fr-FR" sz="1200">
                        <a:solidFill>
                          <a:schemeClr val="bg1"/>
                        </a:solidFill>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618565675"/>
                  </a:ext>
                </a:extLst>
              </a:tr>
              <a:tr h="4453497">
                <a:tc>
                  <a:txBody>
                    <a:bodyPr/>
                    <a:lstStyle/>
                    <a:p>
                      <a:endParaRPr lang="fr-F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fr-F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fr-F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endParaRPr lang="fr-FR" sz="1800" kern="1200">
                        <a:solidFill>
                          <a:schemeClr val="tx1"/>
                        </a:solidFill>
                        <a:latin typeface="+mn-lt"/>
                        <a:ea typeface="+mn-ea"/>
                        <a:cs typeface="+mn-cs"/>
                      </a:endParaRP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6"/>
                      <a:endParaRPr lang="fr-FR" i="1"/>
                    </a:p>
                  </a:txBody>
                  <a:tcPr marL="0" marR="0" marT="0" marB="0" vert="vert27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endParaRPr lang="fr-FR" sz="1800" kern="1200">
                        <a:solidFill>
                          <a:schemeClr val="tx1"/>
                        </a:solidFill>
                        <a:latin typeface="+mn-lt"/>
                        <a:ea typeface="+mn-ea"/>
                        <a:cs typeface="+mn-cs"/>
                      </a:endParaRP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lang="fr-FR" sz="1800" kern="1200">
                        <a:solidFill>
                          <a:schemeClr val="tx1"/>
                        </a:solidFill>
                        <a:latin typeface="+mn-lt"/>
                        <a:ea typeface="+mn-ea"/>
                        <a:cs typeface="+mn-cs"/>
                      </a:endParaRP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lang="fr-FR" sz="1800" kern="1200">
                        <a:solidFill>
                          <a:schemeClr val="tx1"/>
                        </a:solidFill>
                        <a:latin typeface="+mn-lt"/>
                        <a:ea typeface="+mn-ea"/>
                        <a:cs typeface="+mn-cs"/>
                      </a:endParaRP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5">
                      <a:fgClr>
                        <a:schemeClr val="bg2"/>
                      </a:fgClr>
                      <a:bgClr>
                        <a:schemeClr val="bg1"/>
                      </a:bgClr>
                    </a:pattFill>
                  </a:tcPr>
                </a:tc>
                <a:tc>
                  <a:txBody>
                    <a:bodyPr/>
                    <a:lstStyle/>
                    <a:p>
                      <a:endParaRPr lang="fr-F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6405236"/>
                  </a:ext>
                </a:extLst>
              </a:tr>
            </a:tbl>
          </a:graphicData>
        </a:graphic>
      </p:graphicFrame>
      <p:grpSp>
        <p:nvGrpSpPr>
          <p:cNvPr id="4" name="Groupe 3">
            <a:extLst>
              <a:ext uri="{FF2B5EF4-FFF2-40B4-BE49-F238E27FC236}">
                <a16:creationId xmlns:a16="http://schemas.microsoft.com/office/drawing/2014/main" id="{0CD9E076-4C8E-42F0-8A38-998739309FDB}"/>
              </a:ext>
            </a:extLst>
          </p:cNvPr>
          <p:cNvGrpSpPr>
            <a:grpSpLocks/>
          </p:cNvGrpSpPr>
          <p:nvPr/>
        </p:nvGrpSpPr>
        <p:grpSpPr>
          <a:xfrm>
            <a:off x="2629079" y="3259771"/>
            <a:ext cx="6931323" cy="866455"/>
            <a:chOff x="363887" y="2188951"/>
            <a:chExt cx="7640245" cy="1048409"/>
          </a:xfrm>
          <a:solidFill>
            <a:schemeClr val="accent2">
              <a:lumMod val="40000"/>
              <a:lumOff val="60000"/>
            </a:schemeClr>
          </a:solidFill>
        </p:grpSpPr>
        <p:sp>
          <p:nvSpPr>
            <p:cNvPr id="169" name="Flèche : pentagone 168">
              <a:extLst>
                <a:ext uri="{FF2B5EF4-FFF2-40B4-BE49-F238E27FC236}">
                  <a16:creationId xmlns:a16="http://schemas.microsoft.com/office/drawing/2014/main" id="{972C902D-6939-4FCE-BC4E-D695A8E50A83}"/>
                </a:ext>
              </a:extLst>
            </p:cNvPr>
            <p:cNvSpPr>
              <a:spLocks/>
            </p:cNvSpPr>
            <p:nvPr/>
          </p:nvSpPr>
          <p:spPr>
            <a:xfrm>
              <a:off x="363887" y="2188951"/>
              <a:ext cx="7640245" cy="1048409"/>
            </a:xfrm>
            <a:prstGeom prst="homePlate">
              <a:avLst>
                <a:gd name="adj" fmla="val 15563"/>
              </a:avLst>
            </a:prstGeom>
            <a:grp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200" b="1">
                  <a:solidFill>
                    <a:schemeClr val="bg1"/>
                  </a:solidFill>
                  <a:ea typeface="+mj-ea"/>
                  <a:cs typeface="+mj-cs"/>
                </a:rPr>
                <a:t>Plan programme </a:t>
              </a:r>
            </a:p>
          </p:txBody>
        </p:sp>
        <p:sp>
          <p:nvSpPr>
            <p:cNvPr id="195" name="TextBox 194">
              <a:extLst>
                <a:ext uri="{FF2B5EF4-FFF2-40B4-BE49-F238E27FC236}">
                  <a16:creationId xmlns:a16="http://schemas.microsoft.com/office/drawing/2014/main" id="{AD776F4C-84B7-447C-89A4-BD60DB900086}"/>
                </a:ext>
              </a:extLst>
            </p:cNvPr>
            <p:cNvSpPr txBox="1"/>
            <p:nvPr/>
          </p:nvSpPr>
          <p:spPr>
            <a:xfrm>
              <a:off x="2251218" y="2334434"/>
              <a:ext cx="5559106" cy="782059"/>
            </a:xfrm>
            <a:prstGeom prst="rect">
              <a:avLst/>
            </a:prstGeom>
            <a:grpFill/>
            <a:ln>
              <a:noFill/>
            </a:ln>
          </p:spPr>
          <p:txBody>
            <a:bodyPr wrap="square" lIns="91440" tIns="45720" rIns="91440" bIns="45720" anchor="t">
              <a:spAutoFit/>
            </a:bodyPr>
            <a:lstStyle/>
            <a:p>
              <a:pPr marL="171450" indent="-171450">
                <a:buFont typeface="Arial" panose="020B0604020202020204" pitchFamily="34" charset="0"/>
                <a:buChar char="•"/>
              </a:pPr>
              <a:r>
                <a:rPr lang="fr-FR" sz="1200">
                  <a:solidFill>
                    <a:schemeClr val="bg1"/>
                  </a:solidFill>
                  <a:ea typeface="+mj-ea"/>
                  <a:cs typeface="+mj-cs"/>
                </a:rPr>
                <a:t>Planning, démarche et charges affinés pour les premières grappes</a:t>
              </a:r>
            </a:p>
            <a:p>
              <a:pPr marL="171450" indent="-171450">
                <a:buFont typeface="Arial" panose="020B0604020202020204" pitchFamily="34" charset="0"/>
                <a:buChar char="•"/>
              </a:pPr>
              <a:r>
                <a:rPr lang="fr-FR" sz="1200">
                  <a:solidFill>
                    <a:schemeClr val="bg1"/>
                  </a:solidFill>
                  <a:ea typeface="+mj-ea"/>
                  <a:cs typeface="+mj-cs"/>
                </a:rPr>
                <a:t>Rôles et responsabilités</a:t>
              </a:r>
              <a:endParaRPr lang="fr-FR" sz="1200">
                <a:solidFill>
                  <a:schemeClr val="bg1"/>
                </a:solidFill>
                <a:ea typeface="Tahoma"/>
                <a:cs typeface="Tahoma"/>
              </a:endParaRPr>
            </a:p>
            <a:p>
              <a:pPr marL="171450" indent="-171450">
                <a:buFont typeface="Arial" panose="020B0604020202020204" pitchFamily="34" charset="0"/>
                <a:buChar char="•"/>
              </a:pPr>
              <a:r>
                <a:rPr lang="fr-FR" sz="1200">
                  <a:solidFill>
                    <a:schemeClr val="bg1"/>
                  </a:solidFill>
                  <a:ea typeface="+mj-ea"/>
                  <a:cs typeface="+mj-cs"/>
                </a:rPr>
                <a:t>Gouvernance</a:t>
              </a:r>
              <a:endParaRPr lang="fr-FR" sz="1200">
                <a:solidFill>
                  <a:schemeClr val="bg1"/>
                </a:solidFill>
                <a:ea typeface="Tahoma"/>
                <a:cs typeface="Tahoma"/>
              </a:endParaRPr>
            </a:p>
          </p:txBody>
        </p:sp>
        <p:cxnSp>
          <p:nvCxnSpPr>
            <p:cNvPr id="20" name="Straight Connector 19">
              <a:extLst>
                <a:ext uri="{FF2B5EF4-FFF2-40B4-BE49-F238E27FC236}">
                  <a16:creationId xmlns:a16="http://schemas.microsoft.com/office/drawing/2014/main" id="{8C4FC4C9-3F77-438D-A4CF-067314A82C10}"/>
                </a:ext>
              </a:extLst>
            </p:cNvPr>
            <p:cNvCxnSpPr/>
            <p:nvPr/>
          </p:nvCxnSpPr>
          <p:spPr>
            <a:xfrm>
              <a:off x="2251218" y="2311696"/>
              <a:ext cx="0" cy="797434"/>
            </a:xfrm>
            <a:prstGeom prst="line">
              <a:avLst/>
            </a:prstGeom>
            <a:grpFill/>
            <a:ln>
              <a:noFill/>
            </a:ln>
          </p:spPr>
          <p:style>
            <a:lnRef idx="1">
              <a:schemeClr val="accent1"/>
            </a:lnRef>
            <a:fillRef idx="0">
              <a:schemeClr val="accent1"/>
            </a:fillRef>
            <a:effectRef idx="0">
              <a:schemeClr val="accent1"/>
            </a:effectRef>
            <a:fontRef idx="minor">
              <a:schemeClr val="tx1"/>
            </a:fontRef>
          </p:style>
        </p:cxnSp>
      </p:grpSp>
      <p:sp>
        <p:nvSpPr>
          <p:cNvPr id="179" name="Flèche : pentagone 178">
            <a:extLst>
              <a:ext uri="{FF2B5EF4-FFF2-40B4-BE49-F238E27FC236}">
                <a16:creationId xmlns:a16="http://schemas.microsoft.com/office/drawing/2014/main" id="{6AC497D4-67ED-4152-9C8B-3F05BC1A7234}"/>
              </a:ext>
            </a:extLst>
          </p:cNvPr>
          <p:cNvSpPr>
            <a:spLocks/>
          </p:cNvSpPr>
          <p:nvPr/>
        </p:nvSpPr>
        <p:spPr>
          <a:xfrm>
            <a:off x="2615879" y="5313744"/>
            <a:ext cx="6862945" cy="717685"/>
          </a:xfrm>
          <a:prstGeom prst="homePlate">
            <a:avLst>
              <a:gd name="adj" fmla="val 15563"/>
            </a:avLst>
          </a:prstGeom>
          <a:solidFill>
            <a:schemeClr val="accent2">
              <a:lumMod val="75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200" b="1">
                <a:solidFill>
                  <a:schemeClr val="bg1"/>
                </a:solidFill>
                <a:ea typeface="+mj-ea"/>
                <a:cs typeface="+mj-cs"/>
              </a:rPr>
              <a:t>Lancement des </a:t>
            </a:r>
            <a:br>
              <a:rPr lang="fr-FR" sz="1200" b="1">
                <a:solidFill>
                  <a:schemeClr val="bg1"/>
                </a:solidFill>
                <a:ea typeface="+mj-ea"/>
                <a:cs typeface="+mj-cs"/>
              </a:rPr>
            </a:br>
            <a:r>
              <a:rPr lang="fr-FR" sz="1200" b="1">
                <a:solidFill>
                  <a:schemeClr val="bg1"/>
                </a:solidFill>
                <a:ea typeface="+mj-ea"/>
                <a:cs typeface="+mj-cs"/>
              </a:rPr>
              <a:t>actions tactiques </a:t>
            </a:r>
          </a:p>
        </p:txBody>
      </p:sp>
      <p:sp>
        <p:nvSpPr>
          <p:cNvPr id="198" name="TextBox 197">
            <a:extLst>
              <a:ext uri="{FF2B5EF4-FFF2-40B4-BE49-F238E27FC236}">
                <a16:creationId xmlns:a16="http://schemas.microsoft.com/office/drawing/2014/main" id="{132A2D0C-8BF3-47E3-8E63-99AE8B95895A}"/>
              </a:ext>
            </a:extLst>
          </p:cNvPr>
          <p:cNvSpPr txBox="1"/>
          <p:nvPr/>
        </p:nvSpPr>
        <p:spPr>
          <a:xfrm>
            <a:off x="4367364" y="5459258"/>
            <a:ext cx="4527382" cy="461665"/>
          </a:xfrm>
          <a:prstGeom prst="rect">
            <a:avLst/>
          </a:prstGeom>
          <a:noFill/>
          <a:ln>
            <a:noFill/>
          </a:ln>
        </p:spPr>
        <p:txBody>
          <a:bodyPr wrap="square">
            <a:spAutoFit/>
          </a:bodyPr>
          <a:lstStyle/>
          <a:p>
            <a:pPr marL="171450" indent="-171450">
              <a:buFont typeface="Arial" panose="020B0604020202020204" pitchFamily="34" charset="0"/>
              <a:buChar char="•"/>
            </a:pPr>
            <a:r>
              <a:rPr lang="fr-FR" sz="1200">
                <a:solidFill>
                  <a:schemeClr val="bg1"/>
                </a:solidFill>
                <a:ea typeface="+mj-ea"/>
                <a:cs typeface="+mj-cs"/>
              </a:rPr>
              <a:t>Identification fine des besoins par application</a:t>
            </a:r>
          </a:p>
          <a:p>
            <a:pPr marL="171450" indent="-171450">
              <a:buFont typeface="Arial" panose="020B0604020202020204" pitchFamily="34" charset="0"/>
              <a:buChar char="•"/>
            </a:pPr>
            <a:r>
              <a:rPr lang="fr-FR" sz="1200">
                <a:solidFill>
                  <a:schemeClr val="bg1"/>
                </a:solidFill>
                <a:ea typeface="+mj-ea"/>
                <a:cs typeface="+mj-cs"/>
              </a:rPr>
              <a:t>Lancement, réalisation et coordination des actions</a:t>
            </a:r>
          </a:p>
        </p:txBody>
      </p:sp>
      <p:sp>
        <p:nvSpPr>
          <p:cNvPr id="163" name="Flèche : pentagone 162">
            <a:extLst>
              <a:ext uri="{FF2B5EF4-FFF2-40B4-BE49-F238E27FC236}">
                <a16:creationId xmlns:a16="http://schemas.microsoft.com/office/drawing/2014/main" id="{EB87BAE5-FE9B-46AC-9AAC-D5A7B926DF59}"/>
              </a:ext>
            </a:extLst>
          </p:cNvPr>
          <p:cNvSpPr>
            <a:spLocks/>
          </p:cNvSpPr>
          <p:nvPr/>
        </p:nvSpPr>
        <p:spPr>
          <a:xfrm>
            <a:off x="3121059" y="4295270"/>
            <a:ext cx="4923345" cy="866454"/>
          </a:xfrm>
          <a:prstGeom prst="homePlate">
            <a:avLst>
              <a:gd name="adj" fmla="val 15563"/>
            </a:avLst>
          </a:prstGeom>
          <a:solidFill>
            <a:schemeClr val="accent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200" b="1">
                <a:solidFill>
                  <a:schemeClr val="bg1"/>
                </a:solidFill>
                <a:ea typeface="+mj-ea"/>
                <a:cs typeface="+mj-cs"/>
              </a:rPr>
              <a:t>Cadrage détaillé </a:t>
            </a:r>
            <a:br>
              <a:rPr lang="fr-FR" sz="1200" b="1">
                <a:solidFill>
                  <a:schemeClr val="bg1"/>
                </a:solidFill>
                <a:ea typeface="+mj-ea"/>
                <a:cs typeface="+mj-cs"/>
              </a:rPr>
            </a:br>
            <a:r>
              <a:rPr lang="fr-FR" sz="1200" b="1">
                <a:solidFill>
                  <a:schemeClr val="bg1"/>
                </a:solidFill>
                <a:ea typeface="+mj-ea"/>
                <a:cs typeface="+mj-cs"/>
              </a:rPr>
              <a:t>plateforme </a:t>
            </a:r>
            <a:br>
              <a:rPr lang="fr-FR" sz="1200" b="1">
                <a:solidFill>
                  <a:schemeClr val="bg1"/>
                </a:solidFill>
                <a:ea typeface="+mj-ea"/>
                <a:cs typeface="+mj-cs"/>
              </a:rPr>
            </a:br>
            <a:r>
              <a:rPr lang="fr-FR" sz="1200" b="1">
                <a:solidFill>
                  <a:schemeClr val="bg1"/>
                </a:solidFill>
                <a:ea typeface="+mj-ea"/>
                <a:cs typeface="+mj-cs"/>
              </a:rPr>
              <a:t>d’expérimentation </a:t>
            </a:r>
          </a:p>
        </p:txBody>
      </p:sp>
      <p:sp>
        <p:nvSpPr>
          <p:cNvPr id="196" name="TextBox 195">
            <a:extLst>
              <a:ext uri="{FF2B5EF4-FFF2-40B4-BE49-F238E27FC236}">
                <a16:creationId xmlns:a16="http://schemas.microsoft.com/office/drawing/2014/main" id="{7CC482F9-7429-4928-9061-DFAFB26BB916}"/>
              </a:ext>
            </a:extLst>
          </p:cNvPr>
          <p:cNvSpPr txBox="1"/>
          <p:nvPr/>
        </p:nvSpPr>
        <p:spPr>
          <a:xfrm>
            <a:off x="4757978" y="4393670"/>
            <a:ext cx="3043359" cy="646331"/>
          </a:xfrm>
          <a:prstGeom prst="rect">
            <a:avLst/>
          </a:prstGeom>
          <a:solidFill>
            <a:schemeClr val="accent1"/>
          </a:solidFill>
          <a:ln>
            <a:noFill/>
          </a:ln>
        </p:spPr>
        <p:txBody>
          <a:bodyPr wrap="square">
            <a:spAutoFit/>
          </a:bodyPr>
          <a:lstStyle/>
          <a:p>
            <a:pPr marL="171450" indent="-171450">
              <a:buFont typeface="Arial" panose="020B0604020202020204" pitchFamily="34" charset="0"/>
              <a:buChar char="•"/>
            </a:pPr>
            <a:r>
              <a:rPr lang="fr-FR" sz="1200">
                <a:solidFill>
                  <a:schemeClr val="bg1"/>
                </a:solidFill>
                <a:ea typeface="+mj-ea"/>
                <a:cs typeface="+mj-cs"/>
              </a:rPr>
              <a:t>Expression de besoins</a:t>
            </a:r>
          </a:p>
          <a:p>
            <a:pPr marL="171450" indent="-171450">
              <a:buFont typeface="Arial" panose="020B0604020202020204" pitchFamily="34" charset="0"/>
              <a:buChar char="•"/>
            </a:pPr>
            <a:r>
              <a:rPr lang="fr-FR" sz="1200">
                <a:solidFill>
                  <a:schemeClr val="bg1"/>
                </a:solidFill>
                <a:ea typeface="+mj-ea"/>
                <a:cs typeface="+mj-cs"/>
              </a:rPr>
              <a:t>Identification des responsabilités </a:t>
            </a:r>
            <a:br>
              <a:rPr lang="fr-FR" sz="1200">
                <a:solidFill>
                  <a:schemeClr val="bg1"/>
                </a:solidFill>
                <a:ea typeface="+mj-ea"/>
                <a:cs typeface="+mj-cs"/>
              </a:rPr>
            </a:br>
            <a:r>
              <a:rPr lang="fr-FR" sz="1200" err="1">
                <a:solidFill>
                  <a:schemeClr val="bg1"/>
                </a:solidFill>
                <a:ea typeface="+mj-ea"/>
                <a:cs typeface="+mj-cs"/>
              </a:rPr>
              <a:t>Build</a:t>
            </a:r>
            <a:r>
              <a:rPr lang="fr-FR" sz="1200">
                <a:solidFill>
                  <a:schemeClr val="bg1"/>
                </a:solidFill>
                <a:ea typeface="+mj-ea"/>
                <a:cs typeface="+mj-cs"/>
              </a:rPr>
              <a:t> / Run</a:t>
            </a:r>
          </a:p>
        </p:txBody>
      </p:sp>
      <p:sp>
        <p:nvSpPr>
          <p:cNvPr id="18" name="Flèche : pentagone 168">
            <a:extLst>
              <a:ext uri="{FF2B5EF4-FFF2-40B4-BE49-F238E27FC236}">
                <a16:creationId xmlns:a16="http://schemas.microsoft.com/office/drawing/2014/main" id="{44DECE4B-C3EB-44F7-BE08-89C4CB647E6F}"/>
              </a:ext>
            </a:extLst>
          </p:cNvPr>
          <p:cNvSpPr>
            <a:spLocks/>
          </p:cNvSpPr>
          <p:nvPr/>
        </p:nvSpPr>
        <p:spPr>
          <a:xfrm>
            <a:off x="996908" y="2534598"/>
            <a:ext cx="2480350" cy="654658"/>
          </a:xfrm>
          <a:prstGeom prst="homePlate">
            <a:avLst>
              <a:gd name="adj" fmla="val 15563"/>
            </a:avLst>
          </a:prstGeom>
          <a:solidFill>
            <a:schemeClr val="accent2">
              <a:lumMod val="60000"/>
              <a:lumOff val="40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200" b="1">
                <a:solidFill>
                  <a:schemeClr val="bg1"/>
                </a:solidFill>
                <a:ea typeface="+mj-ea"/>
                <a:cs typeface="+mj-cs"/>
              </a:rPr>
              <a:t>Identification fine des adhérences</a:t>
            </a:r>
          </a:p>
        </p:txBody>
      </p:sp>
      <p:sp>
        <p:nvSpPr>
          <p:cNvPr id="7" name="Diamond 6">
            <a:extLst>
              <a:ext uri="{FF2B5EF4-FFF2-40B4-BE49-F238E27FC236}">
                <a16:creationId xmlns:a16="http://schemas.microsoft.com/office/drawing/2014/main" id="{02F38C42-29AA-4AA7-8959-8A37A0527E7F}"/>
              </a:ext>
            </a:extLst>
          </p:cNvPr>
          <p:cNvSpPr/>
          <p:nvPr/>
        </p:nvSpPr>
        <p:spPr>
          <a:xfrm>
            <a:off x="1738310" y="1757307"/>
            <a:ext cx="273584" cy="258731"/>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en-GB">
              <a:solidFill>
                <a:schemeClr val="bg2"/>
              </a:solidFill>
              <a:ea typeface="+mj-ea"/>
              <a:cs typeface="+mj-cs"/>
            </a:endParaRPr>
          </a:p>
        </p:txBody>
      </p:sp>
      <p:sp>
        <p:nvSpPr>
          <p:cNvPr id="22" name="Diamond 21">
            <a:extLst>
              <a:ext uri="{FF2B5EF4-FFF2-40B4-BE49-F238E27FC236}">
                <a16:creationId xmlns:a16="http://schemas.microsoft.com/office/drawing/2014/main" id="{656810D6-917C-4A1E-A72A-BD5344D0D9B0}"/>
              </a:ext>
            </a:extLst>
          </p:cNvPr>
          <p:cNvSpPr/>
          <p:nvPr/>
        </p:nvSpPr>
        <p:spPr>
          <a:xfrm>
            <a:off x="4364439" y="1747775"/>
            <a:ext cx="273584" cy="258731"/>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en-GB">
              <a:solidFill>
                <a:schemeClr val="bg2"/>
              </a:solidFill>
              <a:ea typeface="+mj-ea"/>
              <a:cs typeface="+mj-cs"/>
            </a:endParaRPr>
          </a:p>
        </p:txBody>
      </p:sp>
      <p:sp>
        <p:nvSpPr>
          <p:cNvPr id="8" name="TextBox 7">
            <a:extLst>
              <a:ext uri="{FF2B5EF4-FFF2-40B4-BE49-F238E27FC236}">
                <a16:creationId xmlns:a16="http://schemas.microsoft.com/office/drawing/2014/main" id="{95E493BB-E789-4A9B-A5FD-14B4692FC724}"/>
              </a:ext>
            </a:extLst>
          </p:cNvPr>
          <p:cNvSpPr txBox="1">
            <a:spLocks/>
          </p:cNvSpPr>
          <p:nvPr/>
        </p:nvSpPr>
        <p:spPr>
          <a:xfrm>
            <a:off x="640710" y="2024597"/>
            <a:ext cx="2480350" cy="430887"/>
          </a:xfrm>
          <a:prstGeom prst="rect">
            <a:avLst/>
          </a:prstGeom>
          <a:noFill/>
        </p:spPr>
        <p:txBody>
          <a:bodyPr wrap="square" lIns="108000" rIns="108000" rtlCol="0">
            <a:spAutoFit/>
          </a:bodyPr>
          <a:lstStyle/>
          <a:p>
            <a:pPr algn="ctr"/>
            <a:r>
              <a:rPr lang="en-US" sz="1100" b="1"/>
              <a:t>09/11 - </a:t>
            </a:r>
            <a:r>
              <a:rPr lang="en-US" sz="1100" b="1" err="1"/>
              <a:t>CoPil</a:t>
            </a:r>
            <a:r>
              <a:rPr lang="en-US" sz="1100" b="1"/>
              <a:t> #2 – </a:t>
            </a:r>
            <a:r>
              <a:rPr lang="en-US" sz="1100" b="1" err="1"/>
              <a:t>Présentation</a:t>
            </a:r>
            <a:r>
              <a:rPr lang="en-US" sz="1100" b="1"/>
              <a:t> </a:t>
            </a:r>
            <a:r>
              <a:rPr lang="en-US" sz="1100" b="1" err="1"/>
              <a:t>trajectoire</a:t>
            </a:r>
            <a:r>
              <a:rPr lang="en-US" sz="1100" b="1"/>
              <a:t> au SG Académie</a:t>
            </a:r>
            <a:endParaRPr lang="en-GB" sz="1100" b="1"/>
          </a:p>
        </p:txBody>
      </p:sp>
      <p:sp>
        <p:nvSpPr>
          <p:cNvPr id="24" name="TextBox 23">
            <a:extLst>
              <a:ext uri="{FF2B5EF4-FFF2-40B4-BE49-F238E27FC236}">
                <a16:creationId xmlns:a16="http://schemas.microsoft.com/office/drawing/2014/main" id="{4BE9A405-2D59-4502-BE4A-2149B05079B1}"/>
              </a:ext>
            </a:extLst>
          </p:cNvPr>
          <p:cNvSpPr txBox="1">
            <a:spLocks/>
          </p:cNvSpPr>
          <p:nvPr/>
        </p:nvSpPr>
        <p:spPr>
          <a:xfrm>
            <a:off x="3073169" y="2024597"/>
            <a:ext cx="3001224" cy="430887"/>
          </a:xfrm>
          <a:prstGeom prst="rect">
            <a:avLst/>
          </a:prstGeom>
          <a:noFill/>
        </p:spPr>
        <p:txBody>
          <a:bodyPr wrap="square" lIns="108000" rIns="108000" rtlCol="0">
            <a:spAutoFit/>
          </a:bodyPr>
          <a:lstStyle/>
          <a:p>
            <a:pPr algn="ctr"/>
            <a:r>
              <a:rPr lang="en-US" sz="1100" b="1"/>
              <a:t>07/12 - </a:t>
            </a:r>
            <a:r>
              <a:rPr lang="en-US" sz="1100" b="1" err="1"/>
              <a:t>Présentation</a:t>
            </a:r>
            <a:r>
              <a:rPr lang="en-US" sz="1100" b="1"/>
              <a:t> </a:t>
            </a:r>
            <a:r>
              <a:rPr lang="en-US" sz="1100" b="1" err="1"/>
              <a:t>trajectoire</a:t>
            </a:r>
            <a:r>
              <a:rPr lang="en-US" sz="1100" b="1"/>
              <a:t> aux SG </a:t>
            </a:r>
            <a:r>
              <a:rPr lang="en-US" sz="1100" b="1" err="1"/>
              <a:t>Ministère</a:t>
            </a:r>
            <a:r>
              <a:rPr lang="en-US" sz="1100" b="1"/>
              <a:t> et </a:t>
            </a:r>
            <a:r>
              <a:rPr lang="en-US" sz="1100" b="1" err="1"/>
              <a:t>rectrice</a:t>
            </a:r>
            <a:r>
              <a:rPr lang="en-US" sz="1100" b="1"/>
              <a:t> Académie</a:t>
            </a:r>
            <a:endParaRPr lang="en-GB" sz="1100" b="1"/>
          </a:p>
        </p:txBody>
      </p:sp>
      <p:cxnSp>
        <p:nvCxnSpPr>
          <p:cNvPr id="199" name="Straight Connector 198">
            <a:extLst>
              <a:ext uri="{FF2B5EF4-FFF2-40B4-BE49-F238E27FC236}">
                <a16:creationId xmlns:a16="http://schemas.microsoft.com/office/drawing/2014/main" id="{A37466C5-7429-4DD1-8933-29876D9CD283}"/>
              </a:ext>
            </a:extLst>
          </p:cNvPr>
          <p:cNvCxnSpPr/>
          <p:nvPr/>
        </p:nvCxnSpPr>
        <p:spPr>
          <a:xfrm>
            <a:off x="4367364" y="5430621"/>
            <a:ext cx="0" cy="450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D580D2F2-1F77-4926-98C3-FFEB1C84F17F}"/>
              </a:ext>
            </a:extLst>
          </p:cNvPr>
          <p:cNvCxnSpPr/>
          <p:nvPr/>
        </p:nvCxnSpPr>
        <p:spPr>
          <a:xfrm>
            <a:off x="4774449" y="4434592"/>
            <a:ext cx="0" cy="5991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83E4E76-06BA-4367-BDE4-7E783FA2B610}"/>
              </a:ext>
            </a:extLst>
          </p:cNvPr>
          <p:cNvCxnSpPr/>
          <p:nvPr/>
        </p:nvCxnSpPr>
        <p:spPr>
          <a:xfrm>
            <a:off x="4348898" y="3375894"/>
            <a:ext cx="0" cy="6590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359B6834-019C-46A5-8020-A31E8559086F}"/>
              </a:ext>
            </a:extLst>
          </p:cNvPr>
          <p:cNvSpPr/>
          <p:nvPr/>
        </p:nvSpPr>
        <p:spPr>
          <a:xfrm>
            <a:off x="831263" y="2534598"/>
            <a:ext cx="128953" cy="64672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en-GB">
              <a:solidFill>
                <a:schemeClr val="bg2"/>
              </a:solidFill>
              <a:ea typeface="+mj-ea"/>
              <a:cs typeface="+mj-cs"/>
            </a:endParaRPr>
          </a:p>
        </p:txBody>
      </p:sp>
      <p:sp>
        <p:nvSpPr>
          <p:cNvPr id="23" name="Rectangle 22">
            <a:extLst>
              <a:ext uri="{FF2B5EF4-FFF2-40B4-BE49-F238E27FC236}">
                <a16:creationId xmlns:a16="http://schemas.microsoft.com/office/drawing/2014/main" id="{A431C4CF-394E-486D-BE60-371DA2D0048A}"/>
              </a:ext>
            </a:extLst>
          </p:cNvPr>
          <p:cNvSpPr/>
          <p:nvPr/>
        </p:nvSpPr>
        <p:spPr>
          <a:xfrm>
            <a:off x="671144" y="2534598"/>
            <a:ext cx="128953" cy="64672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en-GB">
              <a:solidFill>
                <a:schemeClr val="bg2"/>
              </a:solidFill>
              <a:ea typeface="+mj-ea"/>
              <a:cs typeface="+mj-cs"/>
            </a:endParaRPr>
          </a:p>
        </p:txBody>
      </p:sp>
      <p:sp>
        <p:nvSpPr>
          <p:cNvPr id="25" name="Espace réservé de la date 19">
            <a:extLst>
              <a:ext uri="{FF2B5EF4-FFF2-40B4-BE49-F238E27FC236}">
                <a16:creationId xmlns:a16="http://schemas.microsoft.com/office/drawing/2014/main" id="{4C41785B-92E8-49E5-8421-FEF65F0D88CF}"/>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26" name="Espace réservé du numéro de diapositive 21">
            <a:extLst>
              <a:ext uri="{FF2B5EF4-FFF2-40B4-BE49-F238E27FC236}">
                <a16:creationId xmlns:a16="http://schemas.microsoft.com/office/drawing/2014/main" id="{57E4FBCA-37FD-4853-B26F-AD52D41E96DF}"/>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37</a:t>
            </a:fld>
            <a:endParaRPr lang="fr-FR" sz="750"/>
          </a:p>
        </p:txBody>
      </p:sp>
    </p:spTree>
    <p:extLst>
      <p:ext uri="{BB962C8B-B14F-4D97-AF65-F5344CB8AC3E}">
        <p14:creationId xmlns:p14="http://schemas.microsoft.com/office/powerpoint/2010/main" val="11762081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7DEC0BF-773C-446B-B800-859FEC0620C3}"/>
              </a:ext>
            </a:extLst>
          </p:cNvPr>
          <p:cNvSpPr>
            <a:spLocks noGrp="1"/>
          </p:cNvSpPr>
          <p:nvPr>
            <p:ph type="pic" sz="quarter" idx="13"/>
          </p:nvPr>
        </p:nvSpPr>
        <p:spPr/>
      </p:sp>
      <p:sp>
        <p:nvSpPr>
          <p:cNvPr id="5" name="Title 4">
            <a:extLst>
              <a:ext uri="{FF2B5EF4-FFF2-40B4-BE49-F238E27FC236}">
                <a16:creationId xmlns:a16="http://schemas.microsoft.com/office/drawing/2014/main" id="{DB8D0358-8888-451B-8DE9-948AC4BAEFF4}"/>
              </a:ext>
            </a:extLst>
          </p:cNvPr>
          <p:cNvSpPr>
            <a:spLocks noGrp="1"/>
          </p:cNvSpPr>
          <p:nvPr>
            <p:ph type="title"/>
          </p:nvPr>
        </p:nvSpPr>
        <p:spPr/>
        <p:txBody>
          <a:bodyPr/>
          <a:lstStyle/>
          <a:p>
            <a:pPr marL="0" indent="0">
              <a:buNone/>
            </a:pPr>
            <a:r>
              <a:rPr lang="fr-FR"/>
              <a:t>8. Annexes</a:t>
            </a:r>
          </a:p>
        </p:txBody>
      </p:sp>
      <p:sp>
        <p:nvSpPr>
          <p:cNvPr id="6" name="Espace réservé de la date 19">
            <a:extLst>
              <a:ext uri="{FF2B5EF4-FFF2-40B4-BE49-F238E27FC236}">
                <a16:creationId xmlns:a16="http://schemas.microsoft.com/office/drawing/2014/main" id="{A5EF4F1E-9528-4D65-898B-499D3AECD121}"/>
              </a:ext>
            </a:extLst>
          </p:cNvPr>
          <p:cNvSpPr txBox="1">
            <a:spLocks/>
          </p:cNvSpPr>
          <p:nvPr/>
        </p:nvSpPr>
        <p:spPr>
          <a:xfrm>
            <a:off x="8248500" y="6378000"/>
            <a:ext cx="1267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750" cap="all"/>
              <a:t>09/11/2021</a:t>
            </a:r>
          </a:p>
        </p:txBody>
      </p:sp>
      <p:sp>
        <p:nvSpPr>
          <p:cNvPr id="7" name="Espace réservé du numéro de diapositive 21">
            <a:extLst>
              <a:ext uri="{FF2B5EF4-FFF2-40B4-BE49-F238E27FC236}">
                <a16:creationId xmlns:a16="http://schemas.microsoft.com/office/drawing/2014/main" id="{553D7A03-28D6-485E-B6ED-36BC52129B08}"/>
              </a:ext>
            </a:extLst>
          </p:cNvPr>
          <p:cNvSpPr txBox="1">
            <a:spLocks/>
          </p:cNvSpPr>
          <p:nvPr/>
        </p:nvSpPr>
        <p:spPr>
          <a:xfrm>
            <a:off x="6786000" y="6378000"/>
            <a:ext cx="1462500" cy="480000"/>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z="750" smtClean="0"/>
              <a:pPr algn="r"/>
              <a:t>38</a:t>
            </a:fld>
            <a:endParaRPr lang="fr-FR" sz="750"/>
          </a:p>
        </p:txBody>
      </p:sp>
    </p:spTree>
    <p:extLst>
      <p:ext uri="{BB962C8B-B14F-4D97-AF65-F5344CB8AC3E}">
        <p14:creationId xmlns:p14="http://schemas.microsoft.com/office/powerpoint/2010/main" val="25488374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Préconisation de découpage de la fusion en grappes applicatives</a:t>
            </a:r>
          </a:p>
        </p:txBody>
      </p:sp>
      <p:sp>
        <p:nvSpPr>
          <p:cNvPr id="3" name="Text Placeholder 2"/>
          <p:cNvSpPr>
            <a:spLocks noGrp="1"/>
          </p:cNvSpPr>
          <p:nvPr>
            <p:ph type="body" sz="quarter" idx="13"/>
          </p:nvPr>
        </p:nvSpPr>
        <p:spPr/>
        <p:txBody>
          <a:bodyPr/>
          <a:lstStyle/>
          <a:p>
            <a:r>
              <a:rPr lang="fr-FR"/>
              <a:t>ANNEXES - Stratégie de fusion</a:t>
            </a:r>
          </a:p>
        </p:txBody>
      </p:sp>
      <p:sp>
        <p:nvSpPr>
          <p:cNvPr id="4" name="Espace réservé du texte 3"/>
          <p:cNvSpPr txBox="1">
            <a:spLocks/>
          </p:cNvSpPr>
          <p:nvPr/>
        </p:nvSpPr>
        <p:spPr>
          <a:xfrm>
            <a:off x="2546430" y="2188720"/>
            <a:ext cx="7014442" cy="1815496"/>
          </a:xfrm>
          <a:prstGeom prst="rect">
            <a:avLst/>
          </a:prstGeom>
          <a:ln>
            <a:noFill/>
          </a:ln>
        </p:spPr>
        <p:txBody>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r>
              <a:rPr lang="fr-FR" sz="1200" b="1"/>
              <a:t>Fusionner toutes les applications en même temps </a:t>
            </a:r>
          </a:p>
          <a:p>
            <a:pPr lvl="1">
              <a:spcBef>
                <a:spcPts val="600"/>
              </a:spcBef>
            </a:pPr>
            <a:r>
              <a:rPr lang="fr-FR" sz="1200"/>
              <a:t>Pas de besoin de solution transitoire ni d’adaptation des flux</a:t>
            </a:r>
          </a:p>
          <a:p>
            <a:pPr lvl="1">
              <a:spcBef>
                <a:spcPts val="600"/>
              </a:spcBef>
            </a:pPr>
            <a:r>
              <a:rPr lang="fr-FR" sz="1200"/>
              <a:t>Très complexe de synchroniser toutes les parties prenantes pour basculer le même jour et potentielle nécessité de geler toute évolution / autres travaux pendant plusieurs mois pour tout le périmètre</a:t>
            </a:r>
          </a:p>
          <a:p>
            <a:pPr lvl="1">
              <a:spcBef>
                <a:spcPts val="600"/>
              </a:spcBef>
            </a:pPr>
            <a:r>
              <a:rPr lang="fr-FR" sz="1200"/>
              <a:t>Risque accru de dysfonctionnement lors de la migration (grand nombre d’applications) associé à un risque de difficultés de retour-arrière</a:t>
            </a:r>
          </a:p>
          <a:p>
            <a:pPr lvl="1">
              <a:spcBef>
                <a:spcPts val="600"/>
              </a:spcBef>
            </a:pPr>
            <a:r>
              <a:rPr lang="fr-FR" sz="1200"/>
              <a:t>Problème de planning de fusion : cible 2022 irréaliste pour l’ensemble des applications, cible 2023 nécessitant de retarder la fusion SIRH, cible 2024 tardive</a:t>
            </a:r>
          </a:p>
        </p:txBody>
      </p:sp>
      <p:sp>
        <p:nvSpPr>
          <p:cNvPr id="5" name="Espace réservé du texte 3"/>
          <p:cNvSpPr txBox="1">
            <a:spLocks/>
          </p:cNvSpPr>
          <p:nvPr/>
        </p:nvSpPr>
        <p:spPr>
          <a:xfrm>
            <a:off x="2546430" y="4482137"/>
            <a:ext cx="7014442" cy="1599865"/>
          </a:xfrm>
          <a:prstGeom prst="rect">
            <a:avLst/>
          </a:prstGeom>
          <a:ln>
            <a:noFill/>
          </a:ln>
        </p:spPr>
        <p:txBody>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r>
              <a:rPr lang="fr-FR" sz="1200" b="1">
                <a:solidFill>
                  <a:schemeClr val="accent4"/>
                </a:solidFill>
              </a:rPr>
              <a:t>Identifier des grappes d’applications fonctionnellement et techniquement liées pour les migrer en même temps</a:t>
            </a:r>
          </a:p>
          <a:p>
            <a:pPr lvl="1">
              <a:spcBef>
                <a:spcPts val="600"/>
              </a:spcBef>
            </a:pPr>
            <a:r>
              <a:rPr lang="fr-FR" sz="1200"/>
              <a:t>Des problématiques de synchronisation limitées aux liens inter-grappes</a:t>
            </a:r>
          </a:p>
          <a:p>
            <a:pPr lvl="1">
              <a:spcBef>
                <a:spcPts val="600"/>
              </a:spcBef>
            </a:pPr>
            <a:r>
              <a:rPr lang="fr-FR" sz="1200"/>
              <a:t>Des grappes qui doivent être de taille suffisante pour limiter le nombre de liens inter-grappes, et qui sont constituées par domaine fonctionnel autour des applications cœurs</a:t>
            </a:r>
          </a:p>
        </p:txBody>
      </p:sp>
      <p:sp>
        <p:nvSpPr>
          <p:cNvPr id="6" name="Espace réservé du texte 3"/>
          <p:cNvSpPr txBox="1">
            <a:spLocks/>
          </p:cNvSpPr>
          <p:nvPr/>
        </p:nvSpPr>
        <p:spPr>
          <a:xfrm>
            <a:off x="2546430" y="938068"/>
            <a:ext cx="7014442" cy="1125317"/>
          </a:xfrm>
          <a:prstGeom prst="rect">
            <a:avLst/>
          </a:prstGeom>
          <a:ln>
            <a:noFill/>
          </a:ln>
        </p:spPr>
        <p:txBody>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r>
              <a:rPr lang="fr-FR" sz="1200" b="1">
                <a:solidFill>
                  <a:schemeClr val="tx1"/>
                </a:solidFill>
              </a:rPr>
              <a:t>Traiter en parallèle toutes les applications</a:t>
            </a:r>
          </a:p>
          <a:p>
            <a:pPr lvl="1">
              <a:spcBef>
                <a:spcPts val="600"/>
              </a:spcBef>
            </a:pPr>
            <a:r>
              <a:rPr lang="fr-FR" sz="1200"/>
              <a:t>Trop complexe à organiser pour synchroniser les projets</a:t>
            </a:r>
          </a:p>
          <a:p>
            <a:pPr lvl="1">
              <a:spcBef>
                <a:spcPts val="600"/>
              </a:spcBef>
            </a:pPr>
            <a:r>
              <a:rPr lang="fr-FR" sz="1200"/>
              <a:t>Trop de spécifique à construire dans les phases intermédiaires (adaptation des flux) : coût très important, observé sur l’exemple d’</a:t>
            </a:r>
            <a:r>
              <a:rPr lang="fr-FR" sz="1200" err="1"/>
              <a:t>Affelnet</a:t>
            </a:r>
            <a:endParaRPr lang="fr-FR" sz="1200"/>
          </a:p>
        </p:txBody>
      </p:sp>
      <p:sp>
        <p:nvSpPr>
          <p:cNvPr id="7" name="TextBox 4"/>
          <p:cNvSpPr txBox="1">
            <a:spLocks/>
          </p:cNvSpPr>
          <p:nvPr/>
        </p:nvSpPr>
        <p:spPr>
          <a:xfrm>
            <a:off x="345128" y="2188720"/>
            <a:ext cx="2028410" cy="2136941"/>
          </a:xfrm>
          <a:prstGeom prst="rect">
            <a:avLst/>
          </a:prstGeom>
          <a:solidFill>
            <a:schemeClr val="bg2"/>
          </a:solidFill>
          <a:ln>
            <a:noFill/>
          </a:ln>
        </p:spPr>
        <p:txBody>
          <a:bodyPr wrap="square" lIns="72000" tIns="36000" rIns="72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FFFFFF"/>
                </a:solidFill>
                <a:effectLst/>
                <a:uLnTx/>
                <a:uFillTx/>
                <a:latin typeface="+mj-lt"/>
                <a:cs typeface="Arial" panose="020B0604020202020204" pitchFamily="34" charset="0"/>
              </a:rPr>
              <a:t>Pour l’ensemble du périmètre en une fois</a:t>
            </a:r>
          </a:p>
        </p:txBody>
      </p:sp>
      <p:sp>
        <p:nvSpPr>
          <p:cNvPr id="8" name="TextBox 6"/>
          <p:cNvSpPr txBox="1">
            <a:spLocks/>
          </p:cNvSpPr>
          <p:nvPr/>
        </p:nvSpPr>
        <p:spPr>
          <a:xfrm>
            <a:off x="344400" y="4489959"/>
            <a:ext cx="2028410" cy="1259696"/>
          </a:xfrm>
          <a:prstGeom prst="rect">
            <a:avLst/>
          </a:prstGeom>
          <a:solidFill>
            <a:schemeClr val="accent2"/>
          </a:solidFill>
        </p:spPr>
        <p:txBody>
          <a:bodyPr wrap="square" rtlCol="0" anchor="ctr">
            <a:noAutofit/>
          </a:bodyPr>
          <a:lstStyle/>
          <a:p>
            <a:pPr algn="ctr"/>
            <a:r>
              <a:rPr lang="fr-FR" sz="1600" b="1">
                <a:solidFill>
                  <a:srgbClr val="FFFFFF"/>
                </a:solidFill>
                <a:latin typeface="+mj-lt"/>
                <a:cs typeface="Arial" panose="020B0604020202020204" pitchFamily="34" charset="0"/>
              </a:rPr>
              <a:t>Par grappe applicative</a:t>
            </a:r>
          </a:p>
        </p:txBody>
      </p:sp>
      <p:sp>
        <p:nvSpPr>
          <p:cNvPr id="9" name="TextBox 8"/>
          <p:cNvSpPr txBox="1">
            <a:spLocks/>
          </p:cNvSpPr>
          <p:nvPr/>
        </p:nvSpPr>
        <p:spPr>
          <a:xfrm>
            <a:off x="344400" y="903569"/>
            <a:ext cx="2028410" cy="1129807"/>
          </a:xfrm>
          <a:prstGeom prst="rect">
            <a:avLst/>
          </a:prstGeom>
          <a:solidFill>
            <a:schemeClr val="accent1"/>
          </a:solidFill>
        </p:spPr>
        <p:txBody>
          <a:bodyPr wrap="square" rtlCol="0" anchor="ctr">
            <a:noAutofit/>
          </a:bodyPr>
          <a:lstStyle/>
          <a:p>
            <a:pPr algn="ctr"/>
            <a:r>
              <a:rPr lang="fr-FR" sz="1600" b="1">
                <a:solidFill>
                  <a:srgbClr val="FFFFFF"/>
                </a:solidFill>
                <a:latin typeface="+mj-lt"/>
                <a:cs typeface="Arial" panose="020B0604020202020204" pitchFamily="34" charset="0"/>
              </a:rPr>
              <a:t>Par application</a:t>
            </a:r>
          </a:p>
        </p:txBody>
      </p:sp>
      <p:sp>
        <p:nvSpPr>
          <p:cNvPr id="10" name="Rectangle 9">
            <a:extLst>
              <a:ext uri="{FF2B5EF4-FFF2-40B4-BE49-F238E27FC236}">
                <a16:creationId xmlns:a16="http://schemas.microsoft.com/office/drawing/2014/main" id="{4696C89C-3CB3-44C4-BF12-A63F441B434A}"/>
              </a:ext>
            </a:extLst>
          </p:cNvPr>
          <p:cNvSpPr/>
          <p:nvPr/>
        </p:nvSpPr>
        <p:spPr>
          <a:xfrm>
            <a:off x="0" y="6126312"/>
            <a:ext cx="9906000" cy="7316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600" b="1">
                <a:solidFill>
                  <a:schemeClr val="bg2"/>
                </a:solidFill>
                <a:ea typeface="+mj-ea"/>
                <a:cs typeface="+mj-cs"/>
              </a:rPr>
              <a:t>Le scénario de découpage en grappes applicatives est </a:t>
            </a:r>
            <a:br>
              <a:rPr lang="fr-FR" sz="1600" b="1">
                <a:solidFill>
                  <a:schemeClr val="bg2"/>
                </a:solidFill>
                <a:ea typeface="+mj-ea"/>
                <a:cs typeface="+mj-cs"/>
              </a:rPr>
            </a:br>
            <a:r>
              <a:rPr lang="fr-FR" sz="1600" b="1">
                <a:solidFill>
                  <a:schemeClr val="bg2"/>
                </a:solidFill>
                <a:ea typeface="+mj-ea"/>
                <a:cs typeface="+mj-cs"/>
              </a:rPr>
              <a:t>le meilleur compromis coût / maîtrise des risques </a:t>
            </a:r>
          </a:p>
        </p:txBody>
      </p:sp>
      <p:sp>
        <p:nvSpPr>
          <p:cNvPr id="11" name="Rectangle 10">
            <a:extLst>
              <a:ext uri="{FF2B5EF4-FFF2-40B4-BE49-F238E27FC236}">
                <a16:creationId xmlns:a16="http://schemas.microsoft.com/office/drawing/2014/main" id="{32C48322-62A6-4B04-A770-59B6E1EE4EC7}"/>
              </a:ext>
            </a:extLst>
          </p:cNvPr>
          <p:cNvSpPr/>
          <p:nvPr/>
        </p:nvSpPr>
        <p:spPr>
          <a:xfrm>
            <a:off x="231494" y="4413230"/>
            <a:ext cx="9371858" cy="1454423"/>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Tree>
    <p:extLst>
      <p:ext uri="{BB962C8B-B14F-4D97-AF65-F5344CB8AC3E}">
        <p14:creationId xmlns:p14="http://schemas.microsoft.com/office/powerpoint/2010/main" val="1305031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2B2E6-821E-4E4B-BA58-EB9AE7AABF7F}"/>
              </a:ext>
            </a:extLst>
          </p:cNvPr>
          <p:cNvSpPr>
            <a:spLocks noGrp="1"/>
          </p:cNvSpPr>
          <p:nvPr>
            <p:ph type="title"/>
          </p:nvPr>
        </p:nvSpPr>
        <p:spPr>
          <a:xfrm>
            <a:off x="1354237" y="308755"/>
            <a:ext cx="8161761" cy="960000"/>
          </a:xfrm>
        </p:spPr>
        <p:txBody>
          <a:bodyPr/>
          <a:lstStyle/>
          <a:p>
            <a:r>
              <a:rPr lang="fr-FR" sz="2400"/>
              <a:t>Planning prévisionnel</a:t>
            </a:r>
          </a:p>
        </p:txBody>
      </p:sp>
      <p:sp>
        <p:nvSpPr>
          <p:cNvPr id="5" name="Flèche : pentagone 229">
            <a:extLst>
              <a:ext uri="{FF2B5EF4-FFF2-40B4-BE49-F238E27FC236}">
                <a16:creationId xmlns:a16="http://schemas.microsoft.com/office/drawing/2014/main" id="{DD81E038-9F94-4881-B59A-B388DBDC466A}"/>
              </a:ext>
            </a:extLst>
          </p:cNvPr>
          <p:cNvSpPr>
            <a:spLocks/>
          </p:cNvSpPr>
          <p:nvPr/>
        </p:nvSpPr>
        <p:spPr>
          <a:xfrm>
            <a:off x="219479" y="1908247"/>
            <a:ext cx="9467042" cy="2149266"/>
          </a:xfrm>
          <a:prstGeom prst="homePlate">
            <a:avLst>
              <a:gd name="adj" fmla="val 5723"/>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ctr"/>
            <a:endParaRPr lang="fr-FR" sz="1050" b="1">
              <a:solidFill>
                <a:schemeClr val="bg2"/>
              </a:solidFill>
              <a:ea typeface="+mj-ea"/>
              <a:cs typeface="+mj-cs"/>
            </a:endParaRPr>
          </a:p>
        </p:txBody>
      </p:sp>
      <p:sp>
        <p:nvSpPr>
          <p:cNvPr id="6" name="Rectangle 5">
            <a:extLst>
              <a:ext uri="{FF2B5EF4-FFF2-40B4-BE49-F238E27FC236}">
                <a16:creationId xmlns:a16="http://schemas.microsoft.com/office/drawing/2014/main" id="{55498550-D07F-4246-8D8D-8277AF00243A}"/>
              </a:ext>
            </a:extLst>
          </p:cNvPr>
          <p:cNvSpPr>
            <a:spLocks/>
          </p:cNvSpPr>
          <p:nvPr/>
        </p:nvSpPr>
        <p:spPr>
          <a:xfrm>
            <a:off x="237299" y="1539515"/>
            <a:ext cx="1422821" cy="29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1"/>
                </a:solidFill>
                <a:ea typeface="+mj-ea"/>
                <a:cs typeface="+mj-cs"/>
              </a:rPr>
              <a:t>Juin</a:t>
            </a:r>
          </a:p>
        </p:txBody>
      </p:sp>
      <p:sp>
        <p:nvSpPr>
          <p:cNvPr id="10" name="Rectangle 9">
            <a:extLst>
              <a:ext uri="{FF2B5EF4-FFF2-40B4-BE49-F238E27FC236}">
                <a16:creationId xmlns:a16="http://schemas.microsoft.com/office/drawing/2014/main" id="{2C4F514D-F787-4E1C-A007-0603E2E87C8F}"/>
              </a:ext>
            </a:extLst>
          </p:cNvPr>
          <p:cNvSpPr>
            <a:spLocks/>
          </p:cNvSpPr>
          <p:nvPr/>
        </p:nvSpPr>
        <p:spPr>
          <a:xfrm>
            <a:off x="5817201" y="1539515"/>
            <a:ext cx="1422821" cy="29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1"/>
                </a:solidFill>
                <a:ea typeface="+mj-ea"/>
                <a:cs typeface="+mj-cs"/>
              </a:rPr>
              <a:t>Octobre</a:t>
            </a:r>
          </a:p>
        </p:txBody>
      </p:sp>
      <p:sp>
        <p:nvSpPr>
          <p:cNvPr id="12" name="Rectangle 11">
            <a:extLst>
              <a:ext uri="{FF2B5EF4-FFF2-40B4-BE49-F238E27FC236}">
                <a16:creationId xmlns:a16="http://schemas.microsoft.com/office/drawing/2014/main" id="{B7E2C0AB-1994-4FA5-96BE-58AA11CE8A50}"/>
              </a:ext>
            </a:extLst>
          </p:cNvPr>
          <p:cNvSpPr>
            <a:spLocks/>
          </p:cNvSpPr>
          <p:nvPr/>
        </p:nvSpPr>
        <p:spPr>
          <a:xfrm>
            <a:off x="1702540" y="1539515"/>
            <a:ext cx="1422821" cy="29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1"/>
                </a:solidFill>
                <a:ea typeface="+mj-ea"/>
                <a:cs typeface="+mj-cs"/>
              </a:rPr>
              <a:t>Juillet</a:t>
            </a:r>
          </a:p>
        </p:txBody>
      </p:sp>
      <p:sp>
        <p:nvSpPr>
          <p:cNvPr id="13" name="Rectangle 12">
            <a:extLst>
              <a:ext uri="{FF2B5EF4-FFF2-40B4-BE49-F238E27FC236}">
                <a16:creationId xmlns:a16="http://schemas.microsoft.com/office/drawing/2014/main" id="{B9079057-3AD0-44F2-84FD-E57662ECE624}"/>
              </a:ext>
            </a:extLst>
          </p:cNvPr>
          <p:cNvSpPr>
            <a:spLocks/>
          </p:cNvSpPr>
          <p:nvPr/>
        </p:nvSpPr>
        <p:spPr>
          <a:xfrm>
            <a:off x="4365810" y="1539515"/>
            <a:ext cx="1422821" cy="29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1"/>
                </a:solidFill>
                <a:ea typeface="+mj-ea"/>
                <a:cs typeface="+mj-cs"/>
              </a:rPr>
              <a:t>Septembre</a:t>
            </a:r>
          </a:p>
        </p:txBody>
      </p:sp>
      <p:sp>
        <p:nvSpPr>
          <p:cNvPr id="14" name="Flèche : pentagone 144">
            <a:extLst>
              <a:ext uri="{FF2B5EF4-FFF2-40B4-BE49-F238E27FC236}">
                <a16:creationId xmlns:a16="http://schemas.microsoft.com/office/drawing/2014/main" id="{F4B63154-66D8-4AFC-AD5C-4B1EAAD98C96}"/>
              </a:ext>
            </a:extLst>
          </p:cNvPr>
          <p:cNvSpPr>
            <a:spLocks/>
          </p:cNvSpPr>
          <p:nvPr/>
        </p:nvSpPr>
        <p:spPr>
          <a:xfrm>
            <a:off x="219479" y="1894424"/>
            <a:ext cx="7010664" cy="219790"/>
          </a:xfrm>
          <a:prstGeom prst="homePlate">
            <a:avLst>
              <a:gd name="adj" fmla="val 15563"/>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324000" bIns="72000" numCol="1" spcCol="0" rtlCol="0" fromWordArt="0" anchor="ctr" anchorCtr="0" forceAA="0" compatLnSpc="1">
            <a:prstTxWarp prst="textNoShape">
              <a:avLst/>
            </a:prstTxWarp>
            <a:noAutofit/>
          </a:bodyPr>
          <a:lstStyle/>
          <a:p>
            <a:pPr algn="ctr"/>
            <a:r>
              <a:rPr lang="fr-FR" sz="1000" b="1">
                <a:solidFill>
                  <a:schemeClr val="bg1"/>
                </a:solidFill>
                <a:ea typeface="+mj-ea"/>
                <a:cs typeface="+mj-cs"/>
              </a:rPr>
              <a:t>Cadrage du programme</a:t>
            </a:r>
          </a:p>
        </p:txBody>
      </p:sp>
      <p:sp>
        <p:nvSpPr>
          <p:cNvPr id="15" name="Rectangle 14">
            <a:extLst>
              <a:ext uri="{FF2B5EF4-FFF2-40B4-BE49-F238E27FC236}">
                <a16:creationId xmlns:a16="http://schemas.microsoft.com/office/drawing/2014/main" id="{0219EDF6-98CF-4E74-B52E-EBCF8A7A4495}"/>
              </a:ext>
            </a:extLst>
          </p:cNvPr>
          <p:cNvSpPr>
            <a:spLocks/>
          </p:cNvSpPr>
          <p:nvPr/>
        </p:nvSpPr>
        <p:spPr>
          <a:xfrm>
            <a:off x="3156908" y="1539515"/>
            <a:ext cx="1175885" cy="292331"/>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1"/>
                </a:solidFill>
                <a:ea typeface="+mj-ea"/>
                <a:cs typeface="+mj-cs"/>
              </a:rPr>
              <a:t>Août</a:t>
            </a:r>
          </a:p>
        </p:txBody>
      </p:sp>
      <p:sp>
        <p:nvSpPr>
          <p:cNvPr id="16" name="Rectangle 15">
            <a:extLst>
              <a:ext uri="{FF2B5EF4-FFF2-40B4-BE49-F238E27FC236}">
                <a16:creationId xmlns:a16="http://schemas.microsoft.com/office/drawing/2014/main" id="{D648E7F1-3309-4A54-A716-1F8C8002529D}"/>
              </a:ext>
            </a:extLst>
          </p:cNvPr>
          <p:cNvSpPr>
            <a:spLocks/>
          </p:cNvSpPr>
          <p:nvPr/>
        </p:nvSpPr>
        <p:spPr>
          <a:xfrm>
            <a:off x="7263135" y="1532893"/>
            <a:ext cx="1422821" cy="29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1"/>
                </a:solidFill>
                <a:ea typeface="+mj-ea"/>
                <a:cs typeface="+mj-cs"/>
              </a:rPr>
              <a:t>Novembre</a:t>
            </a:r>
          </a:p>
        </p:txBody>
      </p:sp>
      <p:sp>
        <p:nvSpPr>
          <p:cNvPr id="17" name="Flèche : pentagone 44">
            <a:extLst>
              <a:ext uri="{FF2B5EF4-FFF2-40B4-BE49-F238E27FC236}">
                <a16:creationId xmlns:a16="http://schemas.microsoft.com/office/drawing/2014/main" id="{D8852434-A028-4686-AFC9-FED4DD45DA91}"/>
              </a:ext>
            </a:extLst>
          </p:cNvPr>
          <p:cNvSpPr>
            <a:spLocks/>
          </p:cNvSpPr>
          <p:nvPr/>
        </p:nvSpPr>
        <p:spPr>
          <a:xfrm>
            <a:off x="7252029" y="1895724"/>
            <a:ext cx="1744500" cy="230611"/>
          </a:xfrm>
          <a:prstGeom prst="homePlate">
            <a:avLst>
              <a:gd name="adj" fmla="val 15563"/>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00" b="1" i="1">
                <a:solidFill>
                  <a:schemeClr val="bg1"/>
                </a:solidFill>
                <a:ea typeface="+mj-ea"/>
                <a:cs typeface="+mj-cs"/>
              </a:rPr>
              <a:t>Lancement des travaux</a:t>
            </a:r>
          </a:p>
        </p:txBody>
      </p:sp>
      <p:sp>
        <p:nvSpPr>
          <p:cNvPr id="18" name="Rectangle 17">
            <a:extLst>
              <a:ext uri="{FF2B5EF4-FFF2-40B4-BE49-F238E27FC236}">
                <a16:creationId xmlns:a16="http://schemas.microsoft.com/office/drawing/2014/main" id="{A787E3CD-4C0E-4088-BEEB-1CB741AE2C4F}"/>
              </a:ext>
            </a:extLst>
          </p:cNvPr>
          <p:cNvSpPr>
            <a:spLocks/>
          </p:cNvSpPr>
          <p:nvPr/>
        </p:nvSpPr>
        <p:spPr>
          <a:xfrm>
            <a:off x="8706458" y="1536292"/>
            <a:ext cx="108530" cy="29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1050">
              <a:solidFill>
                <a:schemeClr val="bg1"/>
              </a:solidFill>
              <a:ea typeface="+mj-ea"/>
              <a:cs typeface="+mj-cs"/>
            </a:endParaRPr>
          </a:p>
        </p:txBody>
      </p:sp>
      <p:sp>
        <p:nvSpPr>
          <p:cNvPr id="19" name="Rectangle 18">
            <a:extLst>
              <a:ext uri="{FF2B5EF4-FFF2-40B4-BE49-F238E27FC236}">
                <a16:creationId xmlns:a16="http://schemas.microsoft.com/office/drawing/2014/main" id="{A98E8A5B-C7A6-4DB4-BA3D-4EE60144F913}"/>
              </a:ext>
            </a:extLst>
          </p:cNvPr>
          <p:cNvSpPr>
            <a:spLocks/>
          </p:cNvSpPr>
          <p:nvPr/>
        </p:nvSpPr>
        <p:spPr>
          <a:xfrm>
            <a:off x="8841496" y="1536292"/>
            <a:ext cx="108530" cy="29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1050">
              <a:solidFill>
                <a:schemeClr val="bg1"/>
              </a:solidFill>
              <a:ea typeface="+mj-ea"/>
              <a:cs typeface="+mj-cs"/>
            </a:endParaRPr>
          </a:p>
        </p:txBody>
      </p:sp>
      <p:sp>
        <p:nvSpPr>
          <p:cNvPr id="20" name="Rectangle 19">
            <a:extLst>
              <a:ext uri="{FF2B5EF4-FFF2-40B4-BE49-F238E27FC236}">
                <a16:creationId xmlns:a16="http://schemas.microsoft.com/office/drawing/2014/main" id="{80F8F70C-A959-4BB3-9165-D01A9065E5FF}"/>
              </a:ext>
            </a:extLst>
          </p:cNvPr>
          <p:cNvSpPr>
            <a:spLocks/>
          </p:cNvSpPr>
          <p:nvPr/>
        </p:nvSpPr>
        <p:spPr>
          <a:xfrm>
            <a:off x="8976533" y="1536292"/>
            <a:ext cx="108530" cy="29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1050">
              <a:solidFill>
                <a:schemeClr val="bg1"/>
              </a:solidFill>
              <a:ea typeface="+mj-ea"/>
              <a:cs typeface="+mj-cs"/>
            </a:endParaRPr>
          </a:p>
        </p:txBody>
      </p:sp>
      <p:sp>
        <p:nvSpPr>
          <p:cNvPr id="24" name="ZoneTexte 76">
            <a:extLst>
              <a:ext uri="{FF2B5EF4-FFF2-40B4-BE49-F238E27FC236}">
                <a16:creationId xmlns:a16="http://schemas.microsoft.com/office/drawing/2014/main" id="{08311B28-2549-43B6-B570-3F32B71C275E}"/>
              </a:ext>
            </a:extLst>
          </p:cNvPr>
          <p:cNvSpPr txBox="1">
            <a:spLocks/>
          </p:cNvSpPr>
          <p:nvPr/>
        </p:nvSpPr>
        <p:spPr>
          <a:xfrm>
            <a:off x="4463628" y="2227415"/>
            <a:ext cx="786102" cy="230832"/>
          </a:xfrm>
          <a:prstGeom prst="rect">
            <a:avLst/>
          </a:prstGeom>
          <a:noFill/>
        </p:spPr>
        <p:txBody>
          <a:bodyPr wrap="square" rtlCol="0">
            <a:spAutoFit/>
          </a:bodyPr>
          <a:lstStyle>
            <a:defPPr>
              <a:defRPr lang="en-US"/>
            </a:defPPr>
            <a:lvl1pPr algn="ctr" fontAlgn="base">
              <a:spcBef>
                <a:spcPct val="0"/>
              </a:spcBef>
              <a:spcAft>
                <a:spcPct val="0"/>
              </a:spcAft>
              <a:defRPr sz="900" b="1">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900" b="0" i="0" u="none" strike="noStrike" kern="1200" cap="none" spc="0" normalizeH="0" baseline="0" noProof="0">
                <a:ln>
                  <a:noFill/>
                </a:ln>
                <a:solidFill>
                  <a:schemeClr val="accent5"/>
                </a:solidFill>
                <a:effectLst/>
                <a:uLnTx/>
                <a:uFillTx/>
                <a:ea typeface="+mn-ea"/>
                <a:cs typeface="+mn-cs"/>
              </a:rPr>
              <a:t>COPIL 1bis</a:t>
            </a:r>
          </a:p>
        </p:txBody>
      </p:sp>
      <p:sp>
        <p:nvSpPr>
          <p:cNvPr id="25" name="ZoneTexte 76">
            <a:extLst>
              <a:ext uri="{FF2B5EF4-FFF2-40B4-BE49-F238E27FC236}">
                <a16:creationId xmlns:a16="http://schemas.microsoft.com/office/drawing/2014/main" id="{E10036B4-9C0D-434D-9820-38C232BD8240}"/>
              </a:ext>
            </a:extLst>
          </p:cNvPr>
          <p:cNvSpPr txBox="1">
            <a:spLocks/>
          </p:cNvSpPr>
          <p:nvPr/>
        </p:nvSpPr>
        <p:spPr>
          <a:xfrm>
            <a:off x="2825706" y="2235916"/>
            <a:ext cx="857568" cy="230832"/>
          </a:xfrm>
          <a:prstGeom prst="rect">
            <a:avLst/>
          </a:prstGeom>
          <a:noFill/>
        </p:spPr>
        <p:txBody>
          <a:bodyPr wrap="square" rtlCol="0">
            <a:spAutoFit/>
          </a:bodyPr>
          <a:lstStyle>
            <a:defPPr>
              <a:defRPr lang="en-US"/>
            </a:defPPr>
            <a:lvl1pPr algn="ctr" fontAlgn="base">
              <a:spcBef>
                <a:spcPct val="0"/>
              </a:spcBef>
              <a:spcAft>
                <a:spcPct val="0"/>
              </a:spcAft>
              <a:defRPr sz="900" b="1">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900" b="0" i="0" u="none" strike="noStrike" kern="1200" cap="none" spc="0" normalizeH="0" baseline="0" noProof="0">
                <a:ln>
                  <a:noFill/>
                </a:ln>
                <a:solidFill>
                  <a:schemeClr val="accent5"/>
                </a:solidFill>
                <a:effectLst/>
                <a:uLnTx/>
                <a:uFillTx/>
                <a:ea typeface="+mn-ea"/>
                <a:cs typeface="+mn-cs"/>
              </a:rPr>
              <a:t>COPIL 1</a:t>
            </a:r>
          </a:p>
        </p:txBody>
      </p:sp>
      <p:pic>
        <p:nvPicPr>
          <p:cNvPr id="26" name="Picture 11" descr="C:\Users\taniwaki\Desktop\picto\20151909E_ECHANGE\3-BUREAUTIQUE\20151909E_ECHANGE_RVB.png">
            <a:extLst>
              <a:ext uri="{FF2B5EF4-FFF2-40B4-BE49-F238E27FC236}">
                <a16:creationId xmlns:a16="http://schemas.microsoft.com/office/drawing/2014/main" id="{8A3D5EA6-A983-4199-86C5-70FA1F89B583}"/>
              </a:ext>
            </a:extLst>
          </p:cNvPr>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74312" y="2244435"/>
            <a:ext cx="251038" cy="25103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1" descr="C:\Users\taniwaki\Desktop\picto\20151909E_ECHANGE\3-BUREAUTIQUE\20151909E_ECHANGE_RVB.png">
            <a:extLst>
              <a:ext uri="{FF2B5EF4-FFF2-40B4-BE49-F238E27FC236}">
                <a16:creationId xmlns:a16="http://schemas.microsoft.com/office/drawing/2014/main" id="{F865843B-16E7-4786-8184-EC054DABD333}"/>
              </a:ext>
            </a:extLst>
          </p:cNvPr>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279190" y="2222798"/>
            <a:ext cx="251038" cy="251038"/>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76">
            <a:extLst>
              <a:ext uri="{FF2B5EF4-FFF2-40B4-BE49-F238E27FC236}">
                <a16:creationId xmlns:a16="http://schemas.microsoft.com/office/drawing/2014/main" id="{2EC11667-E0E7-4965-9B05-60DB2C6C49EE}"/>
              </a:ext>
            </a:extLst>
          </p:cNvPr>
          <p:cNvSpPr txBox="1">
            <a:spLocks/>
          </p:cNvSpPr>
          <p:nvPr/>
        </p:nvSpPr>
        <p:spPr>
          <a:xfrm>
            <a:off x="7690723" y="2226781"/>
            <a:ext cx="752685" cy="230832"/>
          </a:xfrm>
          <a:prstGeom prst="rect">
            <a:avLst/>
          </a:prstGeom>
          <a:noFill/>
        </p:spPr>
        <p:txBody>
          <a:bodyPr wrap="square" rtlCol="0">
            <a:spAutoFit/>
          </a:bodyPr>
          <a:lstStyle>
            <a:defPPr>
              <a:defRPr lang="en-US"/>
            </a:defPPr>
            <a:lvl1pPr algn="ctr" fontAlgn="base">
              <a:spcBef>
                <a:spcPct val="0"/>
              </a:spcBef>
              <a:spcAft>
                <a:spcPct val="0"/>
              </a:spcAft>
              <a:defRPr sz="900" b="1">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900" b="0" i="0" u="none" strike="noStrike" kern="1200" cap="none" spc="0" normalizeH="0" baseline="0" noProof="0">
                <a:ln>
                  <a:noFill/>
                </a:ln>
                <a:solidFill>
                  <a:schemeClr val="accent5"/>
                </a:solidFill>
                <a:effectLst/>
                <a:uLnTx/>
                <a:uFillTx/>
                <a:ea typeface="+mn-ea"/>
                <a:cs typeface="+mn-cs"/>
              </a:rPr>
              <a:t>COPIL 2</a:t>
            </a:r>
          </a:p>
        </p:txBody>
      </p:sp>
      <p:sp>
        <p:nvSpPr>
          <p:cNvPr id="29" name="ZoneTexte 76">
            <a:extLst>
              <a:ext uri="{FF2B5EF4-FFF2-40B4-BE49-F238E27FC236}">
                <a16:creationId xmlns:a16="http://schemas.microsoft.com/office/drawing/2014/main" id="{4A14AA3F-24CA-42D9-A20B-61320CAA1DC4}"/>
              </a:ext>
            </a:extLst>
          </p:cNvPr>
          <p:cNvSpPr txBox="1">
            <a:spLocks/>
          </p:cNvSpPr>
          <p:nvPr/>
        </p:nvSpPr>
        <p:spPr>
          <a:xfrm>
            <a:off x="6968850" y="2157531"/>
            <a:ext cx="663697" cy="369332"/>
          </a:xfrm>
          <a:prstGeom prst="rect">
            <a:avLst/>
          </a:prstGeom>
          <a:noFill/>
        </p:spPr>
        <p:txBody>
          <a:bodyPr wrap="square" rtlCol="0">
            <a:spAutoFit/>
          </a:bodyPr>
          <a:lstStyle>
            <a:defPPr>
              <a:defRPr lang="en-US"/>
            </a:defPPr>
            <a:lvl1pPr algn="ctr" fontAlgn="base">
              <a:spcBef>
                <a:spcPct val="0"/>
              </a:spcBef>
              <a:spcAft>
                <a:spcPct val="0"/>
              </a:spcAft>
              <a:defRPr sz="900" b="1">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900" b="0" i="0" u="none" strike="noStrike" kern="1200" cap="none" spc="0" normalizeH="0" baseline="0" noProof="0" err="1">
                <a:ln>
                  <a:noFill/>
                </a:ln>
                <a:solidFill>
                  <a:schemeClr val="accent5"/>
                </a:solidFill>
                <a:effectLst/>
                <a:uLnTx/>
                <a:uFillTx/>
                <a:ea typeface="+mn-ea"/>
                <a:cs typeface="+mn-cs"/>
              </a:rPr>
              <a:t>Prep</a:t>
            </a:r>
            <a:r>
              <a:rPr kumimoji="0" lang="fr-FR" sz="900" b="0" i="0" u="none" strike="noStrike" kern="1200" cap="none" spc="0" normalizeH="0" baseline="0" noProof="0">
                <a:ln>
                  <a:noFill/>
                </a:ln>
                <a:solidFill>
                  <a:schemeClr val="accent5"/>
                </a:solidFill>
                <a:effectLst/>
                <a:uLnTx/>
                <a:uFillTx/>
                <a:ea typeface="+mn-ea"/>
                <a:cs typeface="+mn-cs"/>
              </a:rPr>
              <a:t> COPIL 2</a:t>
            </a:r>
          </a:p>
        </p:txBody>
      </p:sp>
      <p:pic>
        <p:nvPicPr>
          <p:cNvPr id="30" name="Picture 11" descr="C:\Users\taniwaki\Desktop\picto\20151909E_ECHANGE\3-BUREAUTIQUE\20151909E_ECHANGE_RVB.png">
            <a:extLst>
              <a:ext uri="{FF2B5EF4-FFF2-40B4-BE49-F238E27FC236}">
                <a16:creationId xmlns:a16="http://schemas.microsoft.com/office/drawing/2014/main" id="{962B6FAA-AF1C-48D7-9728-EFBA736546A3}"/>
              </a:ext>
            </a:extLst>
          </p:cNvPr>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764451" y="2216147"/>
            <a:ext cx="251038" cy="25103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1" descr="C:\Users\taniwaki\Desktop\picto\20151909E_ECHANGE\3-BUREAUTIQUE\20151909E_ECHANGE_RVB.png">
            <a:extLst>
              <a:ext uri="{FF2B5EF4-FFF2-40B4-BE49-F238E27FC236}">
                <a16:creationId xmlns:a16="http://schemas.microsoft.com/office/drawing/2014/main" id="{2618F8CB-E6B3-4BD1-85A8-4DEF9CCEEAD1}"/>
              </a:ext>
            </a:extLst>
          </p:cNvPr>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498530" y="2229515"/>
            <a:ext cx="251038" cy="251038"/>
          </a:xfrm>
          <a:prstGeom prst="rect">
            <a:avLst/>
          </a:prstGeom>
          <a:noFill/>
          <a:extLst>
            <a:ext uri="{909E8E84-426E-40DD-AFC4-6F175D3DCCD1}">
              <a14:hiddenFill xmlns:a14="http://schemas.microsoft.com/office/drawing/2010/main">
                <a:solidFill>
                  <a:srgbClr val="FFFFFF"/>
                </a:solidFill>
              </a14:hiddenFill>
            </a:ext>
          </a:extLst>
        </p:spPr>
      </p:pic>
      <p:sp>
        <p:nvSpPr>
          <p:cNvPr id="7" name="Flèche : pentagone 96">
            <a:extLst>
              <a:ext uri="{FF2B5EF4-FFF2-40B4-BE49-F238E27FC236}">
                <a16:creationId xmlns:a16="http://schemas.microsoft.com/office/drawing/2014/main" id="{0C0D0E43-4CC0-46BE-AD43-0885AC26AD0A}"/>
              </a:ext>
            </a:extLst>
          </p:cNvPr>
          <p:cNvSpPr/>
          <p:nvPr/>
        </p:nvSpPr>
        <p:spPr>
          <a:xfrm>
            <a:off x="283159" y="2741117"/>
            <a:ext cx="329399" cy="1062457"/>
          </a:xfrm>
          <a:prstGeom prst="homePlate">
            <a:avLst>
              <a:gd name="adj" fmla="val 1555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ctr" anchorCtr="0" forceAA="0" compatLnSpc="1">
            <a:prstTxWarp prst="textNoShape">
              <a:avLst/>
            </a:prstTxWarp>
            <a:noAutofit/>
          </a:bodyPr>
          <a:lstStyle/>
          <a:p>
            <a:pPr algn="ctr" fontAlgn="base">
              <a:lnSpc>
                <a:spcPct val="80000"/>
              </a:lnSpc>
              <a:spcBef>
                <a:spcPct val="0"/>
              </a:spcBef>
              <a:spcAft>
                <a:spcPct val="0"/>
              </a:spcAft>
            </a:pPr>
            <a:r>
              <a:rPr lang="fr-FR" sz="900" b="1" kern="0">
                <a:solidFill>
                  <a:schemeClr val="bg1"/>
                </a:solidFill>
              </a:rPr>
              <a:t>Kick</a:t>
            </a:r>
            <a:br>
              <a:rPr lang="fr-FR" sz="900" b="1" kern="0">
                <a:solidFill>
                  <a:schemeClr val="bg1"/>
                </a:solidFill>
              </a:rPr>
            </a:br>
            <a:r>
              <a:rPr lang="fr-FR" sz="900" b="1" kern="0">
                <a:solidFill>
                  <a:schemeClr val="bg1"/>
                </a:solidFill>
              </a:rPr>
              <a:t> off</a:t>
            </a:r>
          </a:p>
        </p:txBody>
      </p:sp>
      <p:sp>
        <p:nvSpPr>
          <p:cNvPr id="8" name="Flèche : pentagone 101">
            <a:extLst>
              <a:ext uri="{FF2B5EF4-FFF2-40B4-BE49-F238E27FC236}">
                <a16:creationId xmlns:a16="http://schemas.microsoft.com/office/drawing/2014/main" id="{4F4B809D-EA6A-413A-9ED8-764801877853}"/>
              </a:ext>
            </a:extLst>
          </p:cNvPr>
          <p:cNvSpPr>
            <a:spLocks/>
          </p:cNvSpPr>
          <p:nvPr/>
        </p:nvSpPr>
        <p:spPr>
          <a:xfrm>
            <a:off x="644729" y="2752511"/>
            <a:ext cx="472898" cy="1041138"/>
          </a:xfrm>
          <a:prstGeom prst="homePlate">
            <a:avLst>
              <a:gd name="adj" fmla="val 1555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ctr" anchorCtr="0" forceAA="0" compatLnSpc="1">
            <a:prstTxWarp prst="textNoShape">
              <a:avLst/>
            </a:prstTxWarp>
            <a:noAutofit/>
          </a:bodyPr>
          <a:lstStyle/>
          <a:p>
            <a:pPr algn="ctr" fontAlgn="base">
              <a:lnSpc>
                <a:spcPct val="80000"/>
              </a:lnSpc>
              <a:spcBef>
                <a:spcPct val="0"/>
              </a:spcBef>
              <a:spcAft>
                <a:spcPct val="0"/>
              </a:spcAft>
            </a:pPr>
            <a:r>
              <a:rPr lang="fr-FR" sz="900" b="1" kern="0">
                <a:solidFill>
                  <a:schemeClr val="bg1"/>
                </a:solidFill>
              </a:rPr>
              <a:t>Enjeux </a:t>
            </a:r>
            <a:br>
              <a:rPr lang="fr-FR" sz="900" b="1" kern="0">
                <a:solidFill>
                  <a:schemeClr val="bg1"/>
                </a:solidFill>
              </a:rPr>
            </a:br>
            <a:r>
              <a:rPr lang="fr-FR" sz="900" b="1" kern="0">
                <a:solidFill>
                  <a:schemeClr val="bg1"/>
                </a:solidFill>
              </a:rPr>
              <a:t>métiers</a:t>
            </a:r>
            <a:br>
              <a:rPr lang="fr-FR" sz="900" b="1" kern="0">
                <a:solidFill>
                  <a:schemeClr val="bg1"/>
                </a:solidFill>
              </a:rPr>
            </a:br>
            <a:r>
              <a:rPr lang="fr-FR" sz="900" b="1" kern="0">
                <a:solidFill>
                  <a:schemeClr val="bg1"/>
                </a:solidFill>
              </a:rPr>
              <a:t> et SI</a:t>
            </a:r>
          </a:p>
        </p:txBody>
      </p:sp>
      <p:sp>
        <p:nvSpPr>
          <p:cNvPr id="9" name="Flèche : pentagone 171">
            <a:extLst>
              <a:ext uri="{FF2B5EF4-FFF2-40B4-BE49-F238E27FC236}">
                <a16:creationId xmlns:a16="http://schemas.microsoft.com/office/drawing/2014/main" id="{4D3DED43-F61F-4C4B-990C-B87CBFF2964F}"/>
              </a:ext>
            </a:extLst>
          </p:cNvPr>
          <p:cNvSpPr>
            <a:spLocks/>
          </p:cNvSpPr>
          <p:nvPr/>
        </p:nvSpPr>
        <p:spPr>
          <a:xfrm>
            <a:off x="1117627" y="3316542"/>
            <a:ext cx="3180359" cy="525151"/>
          </a:xfrm>
          <a:prstGeom prst="homePlate">
            <a:avLst>
              <a:gd name="adj" fmla="val 14041"/>
            </a:avLst>
          </a:prstGeom>
          <a:solidFill>
            <a:schemeClr val="tx2">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0" rIns="108000" bIns="0" numCol="1" spcCol="0" rtlCol="0" fromWordArt="0" anchor="ctr" anchorCtr="0" forceAA="0" compatLnSpc="1">
            <a:prstTxWarp prst="textNoShape">
              <a:avLst/>
            </a:prstTxWarp>
            <a:noAutofit/>
          </a:bodyPr>
          <a:lstStyle/>
          <a:p>
            <a:pPr algn="ctr" fontAlgn="base">
              <a:lnSpc>
                <a:spcPct val="80000"/>
              </a:lnSpc>
              <a:spcBef>
                <a:spcPct val="0"/>
              </a:spcBef>
              <a:spcAft>
                <a:spcPct val="0"/>
              </a:spcAft>
            </a:pPr>
            <a:r>
              <a:rPr lang="fr-FR" sz="1000" b="1" kern="0">
                <a:solidFill>
                  <a:schemeClr val="bg1"/>
                </a:solidFill>
              </a:rPr>
              <a:t>Réalisation du « carottage » sur le sujet scolarité</a:t>
            </a:r>
          </a:p>
        </p:txBody>
      </p:sp>
      <p:sp>
        <p:nvSpPr>
          <p:cNvPr id="11" name="Flèche : pentagone 101">
            <a:extLst>
              <a:ext uri="{FF2B5EF4-FFF2-40B4-BE49-F238E27FC236}">
                <a16:creationId xmlns:a16="http://schemas.microsoft.com/office/drawing/2014/main" id="{A2F53A65-0485-496A-8F66-0ED9D2E3CFD3}"/>
              </a:ext>
            </a:extLst>
          </p:cNvPr>
          <p:cNvSpPr>
            <a:spLocks/>
          </p:cNvSpPr>
          <p:nvPr/>
        </p:nvSpPr>
        <p:spPr>
          <a:xfrm>
            <a:off x="1117627" y="2710931"/>
            <a:ext cx="3164986" cy="496158"/>
          </a:xfrm>
          <a:prstGeom prst="homePlate">
            <a:avLst>
              <a:gd name="adj" fmla="val 15553"/>
            </a:avLst>
          </a:prstGeom>
          <a:solidFill>
            <a:schemeClr val="tx2">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108000" bIns="0" numCol="1" spcCol="0" rtlCol="0" fromWordArt="0" anchor="t" anchorCtr="0" forceAA="0" compatLnSpc="1">
            <a:prstTxWarp prst="textNoShape">
              <a:avLst/>
            </a:prstTxWarp>
            <a:noAutofit/>
          </a:bodyPr>
          <a:lstStyle/>
          <a:p>
            <a:pPr algn="ctr" fontAlgn="base">
              <a:lnSpc>
                <a:spcPct val="80000"/>
              </a:lnSpc>
              <a:spcBef>
                <a:spcPct val="0"/>
              </a:spcBef>
              <a:spcAft>
                <a:spcPct val="0"/>
              </a:spcAft>
            </a:pPr>
            <a:endParaRPr lang="fr-FR" sz="1000" kern="0">
              <a:solidFill>
                <a:schemeClr val="bg1"/>
              </a:solidFill>
            </a:endParaRPr>
          </a:p>
          <a:p>
            <a:pPr algn="ctr" fontAlgn="base">
              <a:lnSpc>
                <a:spcPct val="80000"/>
              </a:lnSpc>
              <a:spcBef>
                <a:spcPct val="0"/>
              </a:spcBef>
              <a:spcAft>
                <a:spcPct val="0"/>
              </a:spcAft>
            </a:pPr>
            <a:r>
              <a:rPr lang="fr-FR" sz="1000" b="1" kern="0">
                <a:solidFill>
                  <a:schemeClr val="bg1"/>
                </a:solidFill>
              </a:rPr>
              <a:t>Elaboration d’une vision macro des SI existant</a:t>
            </a:r>
            <a:endParaRPr lang="fr-FR" sz="1000" kern="0">
              <a:solidFill>
                <a:schemeClr val="bg1"/>
              </a:solidFill>
            </a:endParaRPr>
          </a:p>
        </p:txBody>
      </p:sp>
      <p:sp>
        <p:nvSpPr>
          <p:cNvPr id="21" name="Arrow: Chevron 8">
            <a:extLst>
              <a:ext uri="{FF2B5EF4-FFF2-40B4-BE49-F238E27FC236}">
                <a16:creationId xmlns:a16="http://schemas.microsoft.com/office/drawing/2014/main" id="{4EF539B3-6508-4E69-BAE9-4C5E5B3BEEED}"/>
              </a:ext>
            </a:extLst>
          </p:cNvPr>
          <p:cNvSpPr/>
          <p:nvPr/>
        </p:nvSpPr>
        <p:spPr>
          <a:xfrm>
            <a:off x="9159737" y="2677498"/>
            <a:ext cx="244171" cy="1164195"/>
          </a:xfrm>
          <a:prstGeom prst="chevron">
            <a:avLst>
              <a:gd name="adj" fmla="val 38326"/>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22" name="Arrow: Chevron 196">
            <a:extLst>
              <a:ext uri="{FF2B5EF4-FFF2-40B4-BE49-F238E27FC236}">
                <a16:creationId xmlns:a16="http://schemas.microsoft.com/office/drawing/2014/main" id="{56A7F7C1-1B06-4387-9610-6C467DB87405}"/>
              </a:ext>
            </a:extLst>
          </p:cNvPr>
          <p:cNvSpPr/>
          <p:nvPr/>
        </p:nvSpPr>
        <p:spPr>
          <a:xfrm>
            <a:off x="9335287" y="2677498"/>
            <a:ext cx="244171" cy="1164195"/>
          </a:xfrm>
          <a:prstGeom prst="chevron">
            <a:avLst>
              <a:gd name="adj" fmla="val 38326"/>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23" name="Flèche : pentagone 150">
            <a:extLst>
              <a:ext uri="{FF2B5EF4-FFF2-40B4-BE49-F238E27FC236}">
                <a16:creationId xmlns:a16="http://schemas.microsoft.com/office/drawing/2014/main" id="{48A13C05-286D-43D0-BEE7-36F70071BEA0}"/>
              </a:ext>
            </a:extLst>
          </p:cNvPr>
          <p:cNvSpPr>
            <a:spLocks/>
          </p:cNvSpPr>
          <p:nvPr/>
        </p:nvSpPr>
        <p:spPr>
          <a:xfrm>
            <a:off x="7628425" y="2677498"/>
            <a:ext cx="1599799" cy="1168075"/>
          </a:xfrm>
          <a:prstGeom prst="homePlate">
            <a:avLst>
              <a:gd name="adj" fmla="val 12915"/>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108000" bIns="0" numCol="1" spcCol="0" rtlCol="0" fromWordArt="0" anchor="ctr" anchorCtr="0" forceAA="0" compatLnSpc="1">
            <a:prstTxWarp prst="textNoShape">
              <a:avLst/>
            </a:prstTxWarp>
            <a:noAutofit/>
          </a:bodyPr>
          <a:lstStyle/>
          <a:p>
            <a:pPr algn="ctr" fontAlgn="base">
              <a:lnSpc>
                <a:spcPct val="80000"/>
              </a:lnSpc>
              <a:spcBef>
                <a:spcPct val="0"/>
              </a:spcBef>
              <a:spcAft>
                <a:spcPct val="0"/>
              </a:spcAft>
            </a:pPr>
            <a:r>
              <a:rPr lang="fr-FR" sz="1000" b="1" i="1" kern="0">
                <a:solidFill>
                  <a:schemeClr val="bg1"/>
                </a:solidFill>
              </a:rPr>
              <a:t>Etudes détaillées </a:t>
            </a:r>
            <a:br>
              <a:rPr lang="fr-FR" sz="1000" b="1" i="1" kern="0">
                <a:solidFill>
                  <a:schemeClr val="bg1"/>
                </a:solidFill>
              </a:rPr>
            </a:br>
            <a:r>
              <a:rPr lang="fr-FR" sz="1000" b="1" i="1" kern="0">
                <a:solidFill>
                  <a:schemeClr val="bg1"/>
                </a:solidFill>
              </a:rPr>
              <a:t>/ expérimentations </a:t>
            </a:r>
            <a:br>
              <a:rPr lang="fr-FR" sz="1000" b="1" i="1" kern="0">
                <a:solidFill>
                  <a:schemeClr val="bg1"/>
                </a:solidFill>
              </a:rPr>
            </a:br>
            <a:r>
              <a:rPr lang="fr-FR" sz="1000" b="1" i="1" kern="0">
                <a:solidFill>
                  <a:schemeClr val="bg1"/>
                </a:solidFill>
              </a:rPr>
              <a:t>/ actions tactiques</a:t>
            </a:r>
          </a:p>
        </p:txBody>
      </p:sp>
      <p:sp>
        <p:nvSpPr>
          <p:cNvPr id="32" name="Flèche : pentagone 150">
            <a:extLst>
              <a:ext uri="{FF2B5EF4-FFF2-40B4-BE49-F238E27FC236}">
                <a16:creationId xmlns:a16="http://schemas.microsoft.com/office/drawing/2014/main" id="{B7B268B8-2EE7-4B25-B7EE-895DF4336F6D}"/>
              </a:ext>
            </a:extLst>
          </p:cNvPr>
          <p:cNvSpPr>
            <a:spLocks/>
          </p:cNvSpPr>
          <p:nvPr/>
        </p:nvSpPr>
        <p:spPr>
          <a:xfrm>
            <a:off x="4311037" y="2677498"/>
            <a:ext cx="3308246" cy="1168075"/>
          </a:xfrm>
          <a:prstGeom prst="homePlate">
            <a:avLst>
              <a:gd name="adj" fmla="val 15553"/>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108000" bIns="0" numCol="1" spcCol="0" rtlCol="0" fromWordArt="0" anchor="ctr" anchorCtr="0" forceAA="0" compatLnSpc="1">
            <a:prstTxWarp prst="textNoShape">
              <a:avLst/>
            </a:prstTxWarp>
            <a:noAutofit/>
          </a:bodyPr>
          <a:lstStyle/>
          <a:p>
            <a:pPr algn="ctr" fontAlgn="base">
              <a:lnSpc>
                <a:spcPct val="80000"/>
              </a:lnSpc>
              <a:spcBef>
                <a:spcPct val="0"/>
              </a:spcBef>
              <a:spcAft>
                <a:spcPct val="0"/>
              </a:spcAft>
            </a:pPr>
            <a:r>
              <a:rPr lang="fr-FR" sz="1000" b="1" kern="0">
                <a:solidFill>
                  <a:schemeClr val="bg1"/>
                </a:solidFill>
              </a:rPr>
              <a:t>Elaboration de la trajectoire macroscopique</a:t>
            </a:r>
          </a:p>
        </p:txBody>
      </p:sp>
      <p:grpSp>
        <p:nvGrpSpPr>
          <p:cNvPr id="33" name="Groupe 5">
            <a:extLst>
              <a:ext uri="{FF2B5EF4-FFF2-40B4-BE49-F238E27FC236}">
                <a16:creationId xmlns:a16="http://schemas.microsoft.com/office/drawing/2014/main" id="{FCD3D0FE-F028-40AB-955A-743ECBCBF7D7}"/>
              </a:ext>
            </a:extLst>
          </p:cNvPr>
          <p:cNvGrpSpPr/>
          <p:nvPr/>
        </p:nvGrpSpPr>
        <p:grpSpPr>
          <a:xfrm>
            <a:off x="7518268" y="1271237"/>
            <a:ext cx="242869" cy="2697685"/>
            <a:chOff x="4749410" y="924757"/>
            <a:chExt cx="242869" cy="2697685"/>
          </a:xfrm>
        </p:grpSpPr>
        <p:grpSp>
          <p:nvGrpSpPr>
            <p:cNvPr id="34" name="Groupe 238">
              <a:extLst>
                <a:ext uri="{FF2B5EF4-FFF2-40B4-BE49-F238E27FC236}">
                  <a16:creationId xmlns:a16="http://schemas.microsoft.com/office/drawing/2014/main" id="{4327A73C-87F8-4A09-AB85-310741BD3B7E}"/>
                </a:ext>
              </a:extLst>
            </p:cNvPr>
            <p:cNvGrpSpPr>
              <a:grpSpLocks noChangeAspect="1"/>
            </p:cNvGrpSpPr>
            <p:nvPr/>
          </p:nvGrpSpPr>
          <p:grpSpPr>
            <a:xfrm>
              <a:off x="4749410" y="924757"/>
              <a:ext cx="242869" cy="259834"/>
              <a:chOff x="5900738" y="1124754"/>
              <a:chExt cx="822325" cy="996935"/>
            </a:xfrm>
          </p:grpSpPr>
          <p:sp>
            <p:nvSpPr>
              <p:cNvPr id="36" name="Oval 318">
                <a:extLst>
                  <a:ext uri="{FF2B5EF4-FFF2-40B4-BE49-F238E27FC236}">
                    <a16:creationId xmlns:a16="http://schemas.microsoft.com/office/drawing/2014/main" id="{DDDC50E9-7FA2-4BFA-917B-F3AD1519B257}"/>
                  </a:ext>
                </a:extLst>
              </p:cNvPr>
              <p:cNvSpPr>
                <a:spLocks noChangeArrowheads="1"/>
              </p:cNvSpPr>
              <p:nvPr/>
            </p:nvSpPr>
            <p:spPr bwMode="auto">
              <a:xfrm>
                <a:off x="5938838" y="1249363"/>
                <a:ext cx="746125" cy="746125"/>
              </a:xfrm>
              <a:prstGeom prst="ellipse">
                <a:avLst/>
              </a:prstGeom>
              <a:solidFill>
                <a:srgbClr val="D8DCE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37" name="Oval 319">
                <a:extLst>
                  <a:ext uri="{FF2B5EF4-FFF2-40B4-BE49-F238E27FC236}">
                    <a16:creationId xmlns:a16="http://schemas.microsoft.com/office/drawing/2014/main" id="{7C2A7D7F-5241-4832-AE2D-67E79DA48E0F}"/>
                  </a:ext>
                </a:extLst>
              </p:cNvPr>
              <p:cNvSpPr>
                <a:spLocks noChangeArrowheads="1"/>
              </p:cNvSpPr>
              <p:nvPr/>
            </p:nvSpPr>
            <p:spPr bwMode="auto">
              <a:xfrm>
                <a:off x="6064313" y="1373802"/>
                <a:ext cx="488948" cy="488952"/>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38" name="Freeform 320">
                <a:extLst>
                  <a:ext uri="{FF2B5EF4-FFF2-40B4-BE49-F238E27FC236}">
                    <a16:creationId xmlns:a16="http://schemas.microsoft.com/office/drawing/2014/main" id="{886BC1BB-8A54-40BB-B020-A6EC48812C09}"/>
                  </a:ext>
                </a:extLst>
              </p:cNvPr>
              <p:cNvSpPr>
                <a:spLocks/>
              </p:cNvSpPr>
              <p:nvPr/>
            </p:nvSpPr>
            <p:spPr bwMode="auto">
              <a:xfrm>
                <a:off x="6299201" y="1289051"/>
                <a:ext cx="25400" cy="36513"/>
              </a:xfrm>
              <a:custGeom>
                <a:avLst/>
                <a:gdLst>
                  <a:gd name="T0" fmla="*/ 16 w 33"/>
                  <a:gd name="T1" fmla="*/ 48 h 48"/>
                  <a:gd name="T2" fmla="*/ 16 w 33"/>
                  <a:gd name="T3" fmla="*/ 48 h 48"/>
                  <a:gd name="T4" fmla="*/ 0 w 33"/>
                  <a:gd name="T5" fmla="*/ 31 h 48"/>
                  <a:gd name="T6" fmla="*/ 0 w 33"/>
                  <a:gd name="T7" fmla="*/ 0 h 48"/>
                  <a:gd name="T8" fmla="*/ 33 w 33"/>
                  <a:gd name="T9" fmla="*/ 0 h 48"/>
                  <a:gd name="T10" fmla="*/ 33 w 33"/>
                  <a:gd name="T11" fmla="*/ 31 h 48"/>
                  <a:gd name="T12" fmla="*/ 16 w 33"/>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33" h="48">
                    <a:moveTo>
                      <a:pt x="16" y="48"/>
                    </a:moveTo>
                    <a:lnTo>
                      <a:pt x="16" y="48"/>
                    </a:lnTo>
                    <a:cubicBezTo>
                      <a:pt x="7" y="48"/>
                      <a:pt x="0" y="41"/>
                      <a:pt x="0" y="31"/>
                    </a:cubicBezTo>
                    <a:lnTo>
                      <a:pt x="0" y="0"/>
                    </a:lnTo>
                    <a:lnTo>
                      <a:pt x="33" y="0"/>
                    </a:lnTo>
                    <a:lnTo>
                      <a:pt x="33" y="31"/>
                    </a:lnTo>
                    <a:cubicBezTo>
                      <a:pt x="33" y="41"/>
                      <a:pt x="26" y="48"/>
                      <a:pt x="16" y="48"/>
                    </a:cubicBezTo>
                    <a:close/>
                  </a:path>
                </a:pathLst>
              </a:custGeom>
              <a:solidFill>
                <a:srgbClr val="5C546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39" name="Freeform 321">
                <a:extLst>
                  <a:ext uri="{FF2B5EF4-FFF2-40B4-BE49-F238E27FC236}">
                    <a16:creationId xmlns:a16="http://schemas.microsoft.com/office/drawing/2014/main" id="{32654862-3E29-48CF-A80F-0E0C46DED207}"/>
                  </a:ext>
                </a:extLst>
              </p:cNvPr>
              <p:cNvSpPr>
                <a:spLocks/>
              </p:cNvSpPr>
              <p:nvPr/>
            </p:nvSpPr>
            <p:spPr bwMode="auto">
              <a:xfrm>
                <a:off x="6299201" y="1919288"/>
                <a:ext cx="25400" cy="38100"/>
              </a:xfrm>
              <a:custGeom>
                <a:avLst/>
                <a:gdLst>
                  <a:gd name="T0" fmla="*/ 33 w 33"/>
                  <a:gd name="T1" fmla="*/ 49 h 49"/>
                  <a:gd name="T2" fmla="*/ 0 w 33"/>
                  <a:gd name="T3" fmla="*/ 49 h 49"/>
                  <a:gd name="T4" fmla="*/ 0 w 33"/>
                  <a:gd name="T5" fmla="*/ 17 h 49"/>
                  <a:gd name="T6" fmla="*/ 16 w 33"/>
                  <a:gd name="T7" fmla="*/ 0 h 49"/>
                  <a:gd name="T8" fmla="*/ 16 w 33"/>
                  <a:gd name="T9" fmla="*/ 0 h 49"/>
                  <a:gd name="T10" fmla="*/ 33 w 33"/>
                  <a:gd name="T11" fmla="*/ 17 h 49"/>
                  <a:gd name="T12" fmla="*/ 33 w 3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33" h="49">
                    <a:moveTo>
                      <a:pt x="33" y="49"/>
                    </a:moveTo>
                    <a:lnTo>
                      <a:pt x="0" y="49"/>
                    </a:lnTo>
                    <a:lnTo>
                      <a:pt x="0" y="17"/>
                    </a:lnTo>
                    <a:cubicBezTo>
                      <a:pt x="0" y="8"/>
                      <a:pt x="7" y="0"/>
                      <a:pt x="16" y="0"/>
                    </a:cubicBezTo>
                    <a:lnTo>
                      <a:pt x="16" y="0"/>
                    </a:lnTo>
                    <a:cubicBezTo>
                      <a:pt x="26" y="0"/>
                      <a:pt x="33" y="8"/>
                      <a:pt x="33" y="17"/>
                    </a:cubicBezTo>
                    <a:lnTo>
                      <a:pt x="33" y="49"/>
                    </a:lnTo>
                    <a:close/>
                  </a:path>
                </a:pathLst>
              </a:custGeom>
              <a:solidFill>
                <a:srgbClr val="5C546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40" name="Freeform 322">
                <a:extLst>
                  <a:ext uri="{FF2B5EF4-FFF2-40B4-BE49-F238E27FC236}">
                    <a16:creationId xmlns:a16="http://schemas.microsoft.com/office/drawing/2014/main" id="{DE9920C2-4D3B-4FCB-8590-63E814DA413F}"/>
                  </a:ext>
                </a:extLst>
              </p:cNvPr>
              <p:cNvSpPr>
                <a:spLocks/>
              </p:cNvSpPr>
              <p:nvPr/>
            </p:nvSpPr>
            <p:spPr bwMode="auto">
              <a:xfrm>
                <a:off x="6299201" y="1531938"/>
                <a:ext cx="25400" cy="77788"/>
              </a:xfrm>
              <a:custGeom>
                <a:avLst/>
                <a:gdLst>
                  <a:gd name="T0" fmla="*/ 16 w 33"/>
                  <a:gd name="T1" fmla="*/ 102 h 102"/>
                  <a:gd name="T2" fmla="*/ 0 w 33"/>
                  <a:gd name="T3" fmla="*/ 85 h 102"/>
                  <a:gd name="T4" fmla="*/ 0 w 33"/>
                  <a:gd name="T5" fmla="*/ 17 h 102"/>
                  <a:gd name="T6" fmla="*/ 16 w 33"/>
                  <a:gd name="T7" fmla="*/ 0 h 102"/>
                  <a:gd name="T8" fmla="*/ 33 w 33"/>
                  <a:gd name="T9" fmla="*/ 17 h 102"/>
                  <a:gd name="T10" fmla="*/ 33 w 33"/>
                  <a:gd name="T11" fmla="*/ 85 h 102"/>
                  <a:gd name="T12" fmla="*/ 16 w 33"/>
                  <a:gd name="T13" fmla="*/ 102 h 102"/>
                </a:gdLst>
                <a:ahLst/>
                <a:cxnLst>
                  <a:cxn ang="0">
                    <a:pos x="T0" y="T1"/>
                  </a:cxn>
                  <a:cxn ang="0">
                    <a:pos x="T2" y="T3"/>
                  </a:cxn>
                  <a:cxn ang="0">
                    <a:pos x="T4" y="T5"/>
                  </a:cxn>
                  <a:cxn ang="0">
                    <a:pos x="T6" y="T7"/>
                  </a:cxn>
                  <a:cxn ang="0">
                    <a:pos x="T8" y="T9"/>
                  </a:cxn>
                  <a:cxn ang="0">
                    <a:pos x="T10" y="T11"/>
                  </a:cxn>
                  <a:cxn ang="0">
                    <a:pos x="T12" y="T13"/>
                  </a:cxn>
                </a:cxnLst>
                <a:rect l="0" t="0" r="r" b="b"/>
                <a:pathLst>
                  <a:path w="33" h="102">
                    <a:moveTo>
                      <a:pt x="16" y="102"/>
                    </a:moveTo>
                    <a:cubicBezTo>
                      <a:pt x="7" y="102"/>
                      <a:pt x="0" y="94"/>
                      <a:pt x="0" y="85"/>
                    </a:cubicBezTo>
                    <a:lnTo>
                      <a:pt x="0" y="17"/>
                    </a:lnTo>
                    <a:cubicBezTo>
                      <a:pt x="0" y="8"/>
                      <a:pt x="7" y="0"/>
                      <a:pt x="16" y="0"/>
                    </a:cubicBezTo>
                    <a:cubicBezTo>
                      <a:pt x="26" y="0"/>
                      <a:pt x="33" y="8"/>
                      <a:pt x="33" y="17"/>
                    </a:cubicBezTo>
                    <a:lnTo>
                      <a:pt x="33" y="85"/>
                    </a:lnTo>
                    <a:cubicBezTo>
                      <a:pt x="33" y="94"/>
                      <a:pt x="26" y="102"/>
                      <a:pt x="16" y="102"/>
                    </a:cubicBezTo>
                    <a:close/>
                  </a:path>
                </a:pathLst>
              </a:custGeom>
              <a:solidFill>
                <a:srgbClr val="8B899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41" name="Freeform 323">
                <a:extLst>
                  <a:ext uri="{FF2B5EF4-FFF2-40B4-BE49-F238E27FC236}">
                    <a16:creationId xmlns:a16="http://schemas.microsoft.com/office/drawing/2014/main" id="{3DC5AC52-5F13-4F7B-9D27-69B85AFCA634}"/>
                  </a:ext>
                </a:extLst>
              </p:cNvPr>
              <p:cNvSpPr>
                <a:spLocks/>
              </p:cNvSpPr>
              <p:nvPr/>
            </p:nvSpPr>
            <p:spPr bwMode="auto">
              <a:xfrm>
                <a:off x="6608763" y="1609726"/>
                <a:ext cx="38100" cy="25400"/>
              </a:xfrm>
              <a:custGeom>
                <a:avLst/>
                <a:gdLst>
                  <a:gd name="T0" fmla="*/ 49 w 49"/>
                  <a:gd name="T1" fmla="*/ 34 h 34"/>
                  <a:gd name="T2" fmla="*/ 17 w 49"/>
                  <a:gd name="T3" fmla="*/ 34 h 34"/>
                  <a:gd name="T4" fmla="*/ 0 w 49"/>
                  <a:gd name="T5" fmla="*/ 17 h 34"/>
                  <a:gd name="T6" fmla="*/ 0 w 49"/>
                  <a:gd name="T7" fmla="*/ 17 h 34"/>
                  <a:gd name="T8" fmla="*/ 17 w 49"/>
                  <a:gd name="T9" fmla="*/ 0 h 34"/>
                  <a:gd name="T10" fmla="*/ 49 w 49"/>
                  <a:gd name="T11" fmla="*/ 0 h 34"/>
                  <a:gd name="T12" fmla="*/ 49 w 49"/>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49" h="34">
                    <a:moveTo>
                      <a:pt x="49" y="34"/>
                    </a:moveTo>
                    <a:lnTo>
                      <a:pt x="17" y="34"/>
                    </a:lnTo>
                    <a:cubicBezTo>
                      <a:pt x="7" y="34"/>
                      <a:pt x="0" y="26"/>
                      <a:pt x="0" y="17"/>
                    </a:cubicBezTo>
                    <a:lnTo>
                      <a:pt x="0" y="17"/>
                    </a:lnTo>
                    <a:cubicBezTo>
                      <a:pt x="0" y="7"/>
                      <a:pt x="7" y="0"/>
                      <a:pt x="17" y="0"/>
                    </a:cubicBezTo>
                    <a:lnTo>
                      <a:pt x="49" y="0"/>
                    </a:lnTo>
                    <a:lnTo>
                      <a:pt x="49" y="34"/>
                    </a:lnTo>
                    <a:close/>
                  </a:path>
                </a:pathLst>
              </a:custGeom>
              <a:solidFill>
                <a:srgbClr val="5C546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42" name="Freeform 324">
                <a:extLst>
                  <a:ext uri="{FF2B5EF4-FFF2-40B4-BE49-F238E27FC236}">
                    <a16:creationId xmlns:a16="http://schemas.microsoft.com/office/drawing/2014/main" id="{C2352C81-C442-48B9-B10C-2CF2D2FE5B79}"/>
                  </a:ext>
                </a:extLst>
              </p:cNvPr>
              <p:cNvSpPr>
                <a:spLocks/>
              </p:cNvSpPr>
              <p:nvPr/>
            </p:nvSpPr>
            <p:spPr bwMode="auto">
              <a:xfrm>
                <a:off x="5976938" y="1609726"/>
                <a:ext cx="38100" cy="25400"/>
              </a:xfrm>
              <a:custGeom>
                <a:avLst/>
                <a:gdLst>
                  <a:gd name="T0" fmla="*/ 32 w 49"/>
                  <a:gd name="T1" fmla="*/ 34 h 34"/>
                  <a:gd name="T2" fmla="*/ 0 w 49"/>
                  <a:gd name="T3" fmla="*/ 34 h 34"/>
                  <a:gd name="T4" fmla="*/ 0 w 49"/>
                  <a:gd name="T5" fmla="*/ 0 h 34"/>
                  <a:gd name="T6" fmla="*/ 32 w 49"/>
                  <a:gd name="T7" fmla="*/ 0 h 34"/>
                  <a:gd name="T8" fmla="*/ 49 w 49"/>
                  <a:gd name="T9" fmla="*/ 17 h 34"/>
                  <a:gd name="T10" fmla="*/ 49 w 49"/>
                  <a:gd name="T11" fmla="*/ 17 h 34"/>
                  <a:gd name="T12" fmla="*/ 32 w 49"/>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49" h="34">
                    <a:moveTo>
                      <a:pt x="32" y="34"/>
                    </a:moveTo>
                    <a:lnTo>
                      <a:pt x="0" y="34"/>
                    </a:lnTo>
                    <a:lnTo>
                      <a:pt x="0" y="0"/>
                    </a:lnTo>
                    <a:lnTo>
                      <a:pt x="32" y="0"/>
                    </a:lnTo>
                    <a:cubicBezTo>
                      <a:pt x="41" y="0"/>
                      <a:pt x="49" y="7"/>
                      <a:pt x="49" y="17"/>
                    </a:cubicBezTo>
                    <a:lnTo>
                      <a:pt x="49" y="17"/>
                    </a:lnTo>
                    <a:cubicBezTo>
                      <a:pt x="49" y="26"/>
                      <a:pt x="41" y="34"/>
                      <a:pt x="32" y="34"/>
                    </a:cubicBezTo>
                    <a:close/>
                  </a:path>
                </a:pathLst>
              </a:custGeom>
              <a:solidFill>
                <a:srgbClr val="5C546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43" name="Freeform 325">
                <a:extLst>
                  <a:ext uri="{FF2B5EF4-FFF2-40B4-BE49-F238E27FC236}">
                    <a16:creationId xmlns:a16="http://schemas.microsoft.com/office/drawing/2014/main" id="{F6309D9D-5BD9-4757-B065-D929223A10DE}"/>
                  </a:ext>
                </a:extLst>
              </p:cNvPr>
              <p:cNvSpPr>
                <a:spLocks/>
              </p:cNvSpPr>
              <p:nvPr/>
            </p:nvSpPr>
            <p:spPr bwMode="auto">
              <a:xfrm>
                <a:off x="6016626" y="1444626"/>
                <a:ext cx="41275" cy="38100"/>
              </a:xfrm>
              <a:custGeom>
                <a:avLst/>
                <a:gdLst>
                  <a:gd name="T0" fmla="*/ 27 w 55"/>
                  <a:gd name="T1" fmla="*/ 45 h 50"/>
                  <a:gd name="T2" fmla="*/ 0 w 55"/>
                  <a:gd name="T3" fmla="*/ 29 h 50"/>
                  <a:gd name="T4" fmla="*/ 17 w 55"/>
                  <a:gd name="T5" fmla="*/ 0 h 50"/>
                  <a:gd name="T6" fmla="*/ 44 w 55"/>
                  <a:gd name="T7" fmla="*/ 16 h 50"/>
                  <a:gd name="T8" fmla="*/ 51 w 55"/>
                  <a:gd name="T9" fmla="*/ 39 h 50"/>
                  <a:gd name="T10" fmla="*/ 51 w 55"/>
                  <a:gd name="T11" fmla="*/ 39 h 50"/>
                  <a:gd name="T12" fmla="*/ 27 w 55"/>
                  <a:gd name="T13" fmla="*/ 45 h 50"/>
                </a:gdLst>
                <a:ahLst/>
                <a:cxnLst>
                  <a:cxn ang="0">
                    <a:pos x="T0" y="T1"/>
                  </a:cxn>
                  <a:cxn ang="0">
                    <a:pos x="T2" y="T3"/>
                  </a:cxn>
                  <a:cxn ang="0">
                    <a:pos x="T4" y="T5"/>
                  </a:cxn>
                  <a:cxn ang="0">
                    <a:pos x="T6" y="T7"/>
                  </a:cxn>
                  <a:cxn ang="0">
                    <a:pos x="T8" y="T9"/>
                  </a:cxn>
                  <a:cxn ang="0">
                    <a:pos x="T10" y="T11"/>
                  </a:cxn>
                  <a:cxn ang="0">
                    <a:pos x="T12" y="T13"/>
                  </a:cxn>
                </a:cxnLst>
                <a:rect l="0" t="0" r="r" b="b"/>
                <a:pathLst>
                  <a:path w="55" h="50">
                    <a:moveTo>
                      <a:pt x="27" y="45"/>
                    </a:moveTo>
                    <a:lnTo>
                      <a:pt x="0" y="29"/>
                    </a:lnTo>
                    <a:lnTo>
                      <a:pt x="17" y="0"/>
                    </a:lnTo>
                    <a:lnTo>
                      <a:pt x="44" y="16"/>
                    </a:lnTo>
                    <a:cubicBezTo>
                      <a:pt x="52" y="21"/>
                      <a:pt x="55" y="31"/>
                      <a:pt x="51" y="39"/>
                    </a:cubicBezTo>
                    <a:lnTo>
                      <a:pt x="51" y="39"/>
                    </a:lnTo>
                    <a:cubicBezTo>
                      <a:pt x="46" y="47"/>
                      <a:pt x="35" y="50"/>
                      <a:pt x="27" y="45"/>
                    </a:cubicBezTo>
                    <a:close/>
                  </a:path>
                </a:pathLst>
              </a:custGeom>
              <a:solidFill>
                <a:srgbClr val="8B899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44" name="Freeform 326">
                <a:extLst>
                  <a:ext uri="{FF2B5EF4-FFF2-40B4-BE49-F238E27FC236}">
                    <a16:creationId xmlns:a16="http://schemas.microsoft.com/office/drawing/2014/main" id="{400A4520-2F74-451B-A327-4BB2E1177026}"/>
                  </a:ext>
                </a:extLst>
              </p:cNvPr>
              <p:cNvSpPr>
                <a:spLocks/>
              </p:cNvSpPr>
              <p:nvPr/>
            </p:nvSpPr>
            <p:spPr bwMode="auto">
              <a:xfrm>
                <a:off x="6565901" y="1763713"/>
                <a:ext cx="41275" cy="38100"/>
              </a:xfrm>
              <a:custGeom>
                <a:avLst/>
                <a:gdLst>
                  <a:gd name="T0" fmla="*/ 38 w 55"/>
                  <a:gd name="T1" fmla="*/ 50 h 50"/>
                  <a:gd name="T2" fmla="*/ 11 w 55"/>
                  <a:gd name="T3" fmla="*/ 34 h 50"/>
                  <a:gd name="T4" fmla="*/ 4 w 55"/>
                  <a:gd name="T5" fmla="*/ 11 h 50"/>
                  <a:gd name="T6" fmla="*/ 4 w 55"/>
                  <a:gd name="T7" fmla="*/ 11 h 50"/>
                  <a:gd name="T8" fmla="*/ 28 w 55"/>
                  <a:gd name="T9" fmla="*/ 4 h 50"/>
                  <a:gd name="T10" fmla="*/ 55 w 55"/>
                  <a:gd name="T11" fmla="*/ 20 h 50"/>
                  <a:gd name="T12" fmla="*/ 38 w 55"/>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5" h="50">
                    <a:moveTo>
                      <a:pt x="38" y="50"/>
                    </a:moveTo>
                    <a:lnTo>
                      <a:pt x="11" y="34"/>
                    </a:lnTo>
                    <a:cubicBezTo>
                      <a:pt x="3" y="29"/>
                      <a:pt x="0" y="19"/>
                      <a:pt x="4" y="11"/>
                    </a:cubicBezTo>
                    <a:lnTo>
                      <a:pt x="4" y="11"/>
                    </a:lnTo>
                    <a:cubicBezTo>
                      <a:pt x="9" y="2"/>
                      <a:pt x="19" y="0"/>
                      <a:pt x="28" y="4"/>
                    </a:cubicBezTo>
                    <a:lnTo>
                      <a:pt x="55" y="20"/>
                    </a:lnTo>
                    <a:lnTo>
                      <a:pt x="38" y="50"/>
                    </a:lnTo>
                    <a:close/>
                  </a:path>
                </a:pathLst>
              </a:custGeom>
              <a:solidFill>
                <a:srgbClr val="8B899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45" name="Freeform 327">
                <a:extLst>
                  <a:ext uri="{FF2B5EF4-FFF2-40B4-BE49-F238E27FC236}">
                    <a16:creationId xmlns:a16="http://schemas.microsoft.com/office/drawing/2014/main" id="{D078A4AE-96E7-46BB-9AE8-82F52C0297C4}"/>
                  </a:ext>
                </a:extLst>
              </p:cNvPr>
              <p:cNvSpPr>
                <a:spLocks/>
              </p:cNvSpPr>
              <p:nvPr/>
            </p:nvSpPr>
            <p:spPr bwMode="auto">
              <a:xfrm>
                <a:off x="6451601" y="1327151"/>
                <a:ext cx="38100" cy="42863"/>
              </a:xfrm>
              <a:custGeom>
                <a:avLst/>
                <a:gdLst>
                  <a:gd name="T0" fmla="*/ 11 w 50"/>
                  <a:gd name="T1" fmla="*/ 51 h 56"/>
                  <a:gd name="T2" fmla="*/ 11 w 50"/>
                  <a:gd name="T3" fmla="*/ 51 h 56"/>
                  <a:gd name="T4" fmla="*/ 5 w 50"/>
                  <a:gd name="T5" fmla="*/ 28 h 56"/>
                  <a:gd name="T6" fmla="*/ 21 w 50"/>
                  <a:gd name="T7" fmla="*/ 0 h 56"/>
                  <a:gd name="T8" fmla="*/ 50 w 50"/>
                  <a:gd name="T9" fmla="*/ 17 h 56"/>
                  <a:gd name="T10" fmla="*/ 34 w 50"/>
                  <a:gd name="T11" fmla="*/ 45 h 56"/>
                  <a:gd name="T12" fmla="*/ 11 w 50"/>
                  <a:gd name="T13" fmla="*/ 51 h 56"/>
                </a:gdLst>
                <a:ahLst/>
                <a:cxnLst>
                  <a:cxn ang="0">
                    <a:pos x="T0" y="T1"/>
                  </a:cxn>
                  <a:cxn ang="0">
                    <a:pos x="T2" y="T3"/>
                  </a:cxn>
                  <a:cxn ang="0">
                    <a:pos x="T4" y="T5"/>
                  </a:cxn>
                  <a:cxn ang="0">
                    <a:pos x="T6" y="T7"/>
                  </a:cxn>
                  <a:cxn ang="0">
                    <a:pos x="T8" y="T9"/>
                  </a:cxn>
                  <a:cxn ang="0">
                    <a:pos x="T10" y="T11"/>
                  </a:cxn>
                  <a:cxn ang="0">
                    <a:pos x="T12" y="T13"/>
                  </a:cxn>
                </a:cxnLst>
                <a:rect l="0" t="0" r="r" b="b"/>
                <a:pathLst>
                  <a:path w="50" h="56">
                    <a:moveTo>
                      <a:pt x="11" y="51"/>
                    </a:moveTo>
                    <a:lnTo>
                      <a:pt x="11" y="51"/>
                    </a:lnTo>
                    <a:cubicBezTo>
                      <a:pt x="3" y="46"/>
                      <a:pt x="0" y="36"/>
                      <a:pt x="5" y="28"/>
                    </a:cubicBezTo>
                    <a:lnTo>
                      <a:pt x="21" y="0"/>
                    </a:lnTo>
                    <a:lnTo>
                      <a:pt x="50" y="17"/>
                    </a:lnTo>
                    <a:lnTo>
                      <a:pt x="34" y="45"/>
                    </a:lnTo>
                    <a:cubicBezTo>
                      <a:pt x="30" y="53"/>
                      <a:pt x="19" y="56"/>
                      <a:pt x="11" y="51"/>
                    </a:cubicBezTo>
                    <a:close/>
                  </a:path>
                </a:pathLst>
              </a:custGeom>
              <a:solidFill>
                <a:srgbClr val="8B899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46" name="Freeform 328">
                <a:extLst>
                  <a:ext uri="{FF2B5EF4-FFF2-40B4-BE49-F238E27FC236}">
                    <a16:creationId xmlns:a16="http://schemas.microsoft.com/office/drawing/2014/main" id="{C84D84CB-4FEE-46F2-A906-111F33FCBEB3}"/>
                  </a:ext>
                </a:extLst>
              </p:cNvPr>
              <p:cNvSpPr>
                <a:spLocks/>
              </p:cNvSpPr>
              <p:nvPr/>
            </p:nvSpPr>
            <p:spPr bwMode="auto">
              <a:xfrm>
                <a:off x="6134101" y="1876426"/>
                <a:ext cx="38100" cy="42863"/>
              </a:xfrm>
              <a:custGeom>
                <a:avLst/>
                <a:gdLst>
                  <a:gd name="T0" fmla="*/ 29 w 50"/>
                  <a:gd name="T1" fmla="*/ 56 h 56"/>
                  <a:gd name="T2" fmla="*/ 0 w 50"/>
                  <a:gd name="T3" fmla="*/ 39 h 56"/>
                  <a:gd name="T4" fmla="*/ 16 w 50"/>
                  <a:gd name="T5" fmla="*/ 11 h 56"/>
                  <a:gd name="T6" fmla="*/ 39 w 50"/>
                  <a:gd name="T7" fmla="*/ 5 h 56"/>
                  <a:gd name="T8" fmla="*/ 39 w 50"/>
                  <a:gd name="T9" fmla="*/ 5 h 56"/>
                  <a:gd name="T10" fmla="*/ 45 w 50"/>
                  <a:gd name="T11" fmla="*/ 28 h 56"/>
                  <a:gd name="T12" fmla="*/ 29 w 50"/>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50" h="56">
                    <a:moveTo>
                      <a:pt x="29" y="56"/>
                    </a:moveTo>
                    <a:lnTo>
                      <a:pt x="0" y="39"/>
                    </a:lnTo>
                    <a:lnTo>
                      <a:pt x="16" y="11"/>
                    </a:lnTo>
                    <a:cubicBezTo>
                      <a:pt x="20" y="3"/>
                      <a:pt x="31" y="0"/>
                      <a:pt x="39" y="5"/>
                    </a:cubicBezTo>
                    <a:lnTo>
                      <a:pt x="39" y="5"/>
                    </a:lnTo>
                    <a:cubicBezTo>
                      <a:pt x="47" y="9"/>
                      <a:pt x="50" y="20"/>
                      <a:pt x="45" y="28"/>
                    </a:cubicBezTo>
                    <a:lnTo>
                      <a:pt x="29" y="56"/>
                    </a:lnTo>
                    <a:close/>
                  </a:path>
                </a:pathLst>
              </a:custGeom>
              <a:solidFill>
                <a:srgbClr val="8B899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47" name="Freeform 329">
                <a:extLst>
                  <a:ext uri="{FF2B5EF4-FFF2-40B4-BE49-F238E27FC236}">
                    <a16:creationId xmlns:a16="http://schemas.microsoft.com/office/drawing/2014/main" id="{C57B673B-74C9-41BC-A2F9-DB8499EE1113}"/>
                  </a:ext>
                </a:extLst>
              </p:cNvPr>
              <p:cNvSpPr>
                <a:spLocks/>
              </p:cNvSpPr>
              <p:nvPr/>
            </p:nvSpPr>
            <p:spPr bwMode="auto">
              <a:xfrm>
                <a:off x="6565901" y="1444626"/>
                <a:ext cx="41275" cy="38100"/>
              </a:xfrm>
              <a:custGeom>
                <a:avLst/>
                <a:gdLst>
                  <a:gd name="T0" fmla="*/ 4 w 55"/>
                  <a:gd name="T1" fmla="*/ 39 h 50"/>
                  <a:gd name="T2" fmla="*/ 4 w 55"/>
                  <a:gd name="T3" fmla="*/ 39 h 50"/>
                  <a:gd name="T4" fmla="*/ 11 w 55"/>
                  <a:gd name="T5" fmla="*/ 16 h 50"/>
                  <a:gd name="T6" fmla="*/ 38 w 55"/>
                  <a:gd name="T7" fmla="*/ 0 h 50"/>
                  <a:gd name="T8" fmla="*/ 55 w 55"/>
                  <a:gd name="T9" fmla="*/ 29 h 50"/>
                  <a:gd name="T10" fmla="*/ 28 w 55"/>
                  <a:gd name="T11" fmla="*/ 45 h 50"/>
                  <a:gd name="T12" fmla="*/ 4 w 55"/>
                  <a:gd name="T13" fmla="*/ 39 h 50"/>
                </a:gdLst>
                <a:ahLst/>
                <a:cxnLst>
                  <a:cxn ang="0">
                    <a:pos x="T0" y="T1"/>
                  </a:cxn>
                  <a:cxn ang="0">
                    <a:pos x="T2" y="T3"/>
                  </a:cxn>
                  <a:cxn ang="0">
                    <a:pos x="T4" y="T5"/>
                  </a:cxn>
                  <a:cxn ang="0">
                    <a:pos x="T6" y="T7"/>
                  </a:cxn>
                  <a:cxn ang="0">
                    <a:pos x="T8" y="T9"/>
                  </a:cxn>
                  <a:cxn ang="0">
                    <a:pos x="T10" y="T11"/>
                  </a:cxn>
                  <a:cxn ang="0">
                    <a:pos x="T12" y="T13"/>
                  </a:cxn>
                </a:cxnLst>
                <a:rect l="0" t="0" r="r" b="b"/>
                <a:pathLst>
                  <a:path w="55" h="50">
                    <a:moveTo>
                      <a:pt x="4" y="39"/>
                    </a:moveTo>
                    <a:lnTo>
                      <a:pt x="4" y="39"/>
                    </a:lnTo>
                    <a:cubicBezTo>
                      <a:pt x="0" y="31"/>
                      <a:pt x="3" y="21"/>
                      <a:pt x="11" y="16"/>
                    </a:cubicBezTo>
                    <a:lnTo>
                      <a:pt x="38" y="0"/>
                    </a:lnTo>
                    <a:lnTo>
                      <a:pt x="55" y="29"/>
                    </a:lnTo>
                    <a:lnTo>
                      <a:pt x="28" y="45"/>
                    </a:lnTo>
                    <a:cubicBezTo>
                      <a:pt x="19" y="50"/>
                      <a:pt x="9" y="47"/>
                      <a:pt x="4" y="39"/>
                    </a:cubicBezTo>
                    <a:close/>
                  </a:path>
                </a:pathLst>
              </a:custGeom>
              <a:solidFill>
                <a:srgbClr val="8B899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48" name="Freeform 330">
                <a:extLst>
                  <a:ext uri="{FF2B5EF4-FFF2-40B4-BE49-F238E27FC236}">
                    <a16:creationId xmlns:a16="http://schemas.microsoft.com/office/drawing/2014/main" id="{2791F56B-ED01-4CAD-A26A-ACF75362D828}"/>
                  </a:ext>
                </a:extLst>
              </p:cNvPr>
              <p:cNvSpPr>
                <a:spLocks/>
              </p:cNvSpPr>
              <p:nvPr/>
            </p:nvSpPr>
            <p:spPr bwMode="auto">
              <a:xfrm>
                <a:off x="6016626" y="1763713"/>
                <a:ext cx="41275" cy="38100"/>
              </a:xfrm>
              <a:custGeom>
                <a:avLst/>
                <a:gdLst>
                  <a:gd name="T0" fmla="*/ 17 w 55"/>
                  <a:gd name="T1" fmla="*/ 50 h 50"/>
                  <a:gd name="T2" fmla="*/ 0 w 55"/>
                  <a:gd name="T3" fmla="*/ 20 h 50"/>
                  <a:gd name="T4" fmla="*/ 27 w 55"/>
                  <a:gd name="T5" fmla="*/ 4 h 50"/>
                  <a:gd name="T6" fmla="*/ 51 w 55"/>
                  <a:gd name="T7" fmla="*/ 11 h 50"/>
                  <a:gd name="T8" fmla="*/ 51 w 55"/>
                  <a:gd name="T9" fmla="*/ 11 h 50"/>
                  <a:gd name="T10" fmla="*/ 44 w 55"/>
                  <a:gd name="T11" fmla="*/ 34 h 50"/>
                  <a:gd name="T12" fmla="*/ 17 w 55"/>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5" h="50">
                    <a:moveTo>
                      <a:pt x="17" y="50"/>
                    </a:moveTo>
                    <a:lnTo>
                      <a:pt x="0" y="20"/>
                    </a:lnTo>
                    <a:lnTo>
                      <a:pt x="27" y="4"/>
                    </a:lnTo>
                    <a:cubicBezTo>
                      <a:pt x="35" y="0"/>
                      <a:pt x="46" y="2"/>
                      <a:pt x="51" y="11"/>
                    </a:cubicBezTo>
                    <a:lnTo>
                      <a:pt x="51" y="11"/>
                    </a:lnTo>
                    <a:cubicBezTo>
                      <a:pt x="55" y="19"/>
                      <a:pt x="52" y="29"/>
                      <a:pt x="44" y="34"/>
                    </a:cubicBezTo>
                    <a:lnTo>
                      <a:pt x="17" y="50"/>
                    </a:lnTo>
                    <a:close/>
                  </a:path>
                </a:pathLst>
              </a:custGeom>
              <a:solidFill>
                <a:srgbClr val="8B899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49" name="Freeform 331">
                <a:extLst>
                  <a:ext uri="{FF2B5EF4-FFF2-40B4-BE49-F238E27FC236}">
                    <a16:creationId xmlns:a16="http://schemas.microsoft.com/office/drawing/2014/main" id="{89B65276-EBF9-4966-B95F-E55AF3A9A39F}"/>
                  </a:ext>
                </a:extLst>
              </p:cNvPr>
              <p:cNvSpPr>
                <a:spLocks/>
              </p:cNvSpPr>
              <p:nvPr/>
            </p:nvSpPr>
            <p:spPr bwMode="auto">
              <a:xfrm>
                <a:off x="6134101" y="1327151"/>
                <a:ext cx="38100" cy="42863"/>
              </a:xfrm>
              <a:custGeom>
                <a:avLst/>
                <a:gdLst>
                  <a:gd name="T0" fmla="*/ 16 w 50"/>
                  <a:gd name="T1" fmla="*/ 45 h 56"/>
                  <a:gd name="T2" fmla="*/ 0 w 50"/>
                  <a:gd name="T3" fmla="*/ 17 h 56"/>
                  <a:gd name="T4" fmla="*/ 29 w 50"/>
                  <a:gd name="T5" fmla="*/ 0 h 56"/>
                  <a:gd name="T6" fmla="*/ 45 w 50"/>
                  <a:gd name="T7" fmla="*/ 28 h 56"/>
                  <a:gd name="T8" fmla="*/ 39 w 50"/>
                  <a:gd name="T9" fmla="*/ 51 h 56"/>
                  <a:gd name="T10" fmla="*/ 39 w 50"/>
                  <a:gd name="T11" fmla="*/ 51 h 56"/>
                  <a:gd name="T12" fmla="*/ 16 w 50"/>
                  <a:gd name="T13" fmla="*/ 45 h 56"/>
                </a:gdLst>
                <a:ahLst/>
                <a:cxnLst>
                  <a:cxn ang="0">
                    <a:pos x="T0" y="T1"/>
                  </a:cxn>
                  <a:cxn ang="0">
                    <a:pos x="T2" y="T3"/>
                  </a:cxn>
                  <a:cxn ang="0">
                    <a:pos x="T4" y="T5"/>
                  </a:cxn>
                  <a:cxn ang="0">
                    <a:pos x="T6" y="T7"/>
                  </a:cxn>
                  <a:cxn ang="0">
                    <a:pos x="T8" y="T9"/>
                  </a:cxn>
                  <a:cxn ang="0">
                    <a:pos x="T10" y="T11"/>
                  </a:cxn>
                  <a:cxn ang="0">
                    <a:pos x="T12" y="T13"/>
                  </a:cxn>
                </a:cxnLst>
                <a:rect l="0" t="0" r="r" b="b"/>
                <a:pathLst>
                  <a:path w="50" h="56">
                    <a:moveTo>
                      <a:pt x="16" y="45"/>
                    </a:moveTo>
                    <a:lnTo>
                      <a:pt x="0" y="17"/>
                    </a:lnTo>
                    <a:lnTo>
                      <a:pt x="29" y="0"/>
                    </a:lnTo>
                    <a:lnTo>
                      <a:pt x="45" y="28"/>
                    </a:lnTo>
                    <a:cubicBezTo>
                      <a:pt x="50" y="36"/>
                      <a:pt x="47" y="46"/>
                      <a:pt x="39" y="51"/>
                    </a:cubicBezTo>
                    <a:lnTo>
                      <a:pt x="39" y="51"/>
                    </a:lnTo>
                    <a:cubicBezTo>
                      <a:pt x="31" y="56"/>
                      <a:pt x="20" y="53"/>
                      <a:pt x="16" y="45"/>
                    </a:cubicBezTo>
                    <a:close/>
                  </a:path>
                </a:pathLst>
              </a:custGeom>
              <a:solidFill>
                <a:srgbClr val="8B899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50" name="Freeform 332">
                <a:extLst>
                  <a:ext uri="{FF2B5EF4-FFF2-40B4-BE49-F238E27FC236}">
                    <a16:creationId xmlns:a16="http://schemas.microsoft.com/office/drawing/2014/main" id="{39F47EFD-3B13-4244-8D86-2684155485F9}"/>
                  </a:ext>
                </a:extLst>
              </p:cNvPr>
              <p:cNvSpPr>
                <a:spLocks/>
              </p:cNvSpPr>
              <p:nvPr/>
            </p:nvSpPr>
            <p:spPr bwMode="auto">
              <a:xfrm>
                <a:off x="6451601" y="1876426"/>
                <a:ext cx="38100" cy="42863"/>
              </a:xfrm>
              <a:custGeom>
                <a:avLst/>
                <a:gdLst>
                  <a:gd name="T0" fmla="*/ 21 w 50"/>
                  <a:gd name="T1" fmla="*/ 56 h 56"/>
                  <a:gd name="T2" fmla="*/ 5 w 50"/>
                  <a:gd name="T3" fmla="*/ 28 h 56"/>
                  <a:gd name="T4" fmla="*/ 11 w 50"/>
                  <a:gd name="T5" fmla="*/ 5 h 56"/>
                  <a:gd name="T6" fmla="*/ 11 w 50"/>
                  <a:gd name="T7" fmla="*/ 5 h 56"/>
                  <a:gd name="T8" fmla="*/ 34 w 50"/>
                  <a:gd name="T9" fmla="*/ 11 h 56"/>
                  <a:gd name="T10" fmla="*/ 50 w 50"/>
                  <a:gd name="T11" fmla="*/ 39 h 56"/>
                  <a:gd name="T12" fmla="*/ 21 w 50"/>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50" h="56">
                    <a:moveTo>
                      <a:pt x="21" y="56"/>
                    </a:moveTo>
                    <a:lnTo>
                      <a:pt x="5" y="28"/>
                    </a:lnTo>
                    <a:cubicBezTo>
                      <a:pt x="0" y="20"/>
                      <a:pt x="3" y="9"/>
                      <a:pt x="11" y="5"/>
                    </a:cubicBezTo>
                    <a:lnTo>
                      <a:pt x="11" y="5"/>
                    </a:lnTo>
                    <a:cubicBezTo>
                      <a:pt x="19" y="0"/>
                      <a:pt x="30" y="3"/>
                      <a:pt x="34" y="11"/>
                    </a:cubicBezTo>
                    <a:lnTo>
                      <a:pt x="50" y="39"/>
                    </a:lnTo>
                    <a:lnTo>
                      <a:pt x="21" y="56"/>
                    </a:lnTo>
                    <a:close/>
                  </a:path>
                </a:pathLst>
              </a:custGeom>
              <a:solidFill>
                <a:srgbClr val="8B899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51" name="Freeform 333">
                <a:extLst>
                  <a:ext uri="{FF2B5EF4-FFF2-40B4-BE49-F238E27FC236}">
                    <a16:creationId xmlns:a16="http://schemas.microsoft.com/office/drawing/2014/main" id="{45CF7F10-A399-4397-B16E-0B908CB497DC}"/>
                  </a:ext>
                </a:extLst>
              </p:cNvPr>
              <p:cNvSpPr>
                <a:spLocks/>
              </p:cNvSpPr>
              <p:nvPr/>
            </p:nvSpPr>
            <p:spPr bwMode="auto">
              <a:xfrm>
                <a:off x="6324601" y="1609726"/>
                <a:ext cx="77788" cy="25400"/>
              </a:xfrm>
              <a:custGeom>
                <a:avLst/>
                <a:gdLst>
                  <a:gd name="T0" fmla="*/ 85 w 102"/>
                  <a:gd name="T1" fmla="*/ 34 h 34"/>
                  <a:gd name="T2" fmla="*/ 17 w 102"/>
                  <a:gd name="T3" fmla="*/ 34 h 34"/>
                  <a:gd name="T4" fmla="*/ 0 w 102"/>
                  <a:gd name="T5" fmla="*/ 17 h 34"/>
                  <a:gd name="T6" fmla="*/ 17 w 102"/>
                  <a:gd name="T7" fmla="*/ 0 h 34"/>
                  <a:gd name="T8" fmla="*/ 85 w 102"/>
                  <a:gd name="T9" fmla="*/ 0 h 34"/>
                  <a:gd name="T10" fmla="*/ 102 w 102"/>
                  <a:gd name="T11" fmla="*/ 17 h 34"/>
                  <a:gd name="T12" fmla="*/ 85 w 10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02" h="34">
                    <a:moveTo>
                      <a:pt x="85" y="34"/>
                    </a:moveTo>
                    <a:lnTo>
                      <a:pt x="17" y="34"/>
                    </a:lnTo>
                    <a:cubicBezTo>
                      <a:pt x="8" y="34"/>
                      <a:pt x="0" y="26"/>
                      <a:pt x="0" y="17"/>
                    </a:cubicBezTo>
                    <a:cubicBezTo>
                      <a:pt x="0" y="7"/>
                      <a:pt x="8" y="0"/>
                      <a:pt x="17" y="0"/>
                    </a:cubicBezTo>
                    <a:lnTo>
                      <a:pt x="85" y="0"/>
                    </a:lnTo>
                    <a:cubicBezTo>
                      <a:pt x="94" y="0"/>
                      <a:pt x="102" y="7"/>
                      <a:pt x="102" y="17"/>
                    </a:cubicBezTo>
                    <a:cubicBezTo>
                      <a:pt x="102" y="26"/>
                      <a:pt x="94" y="34"/>
                      <a:pt x="85" y="34"/>
                    </a:cubicBezTo>
                    <a:close/>
                  </a:path>
                </a:pathLst>
              </a:custGeom>
              <a:solidFill>
                <a:srgbClr val="8B899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52" name="Freeform 334">
                <a:extLst>
                  <a:ext uri="{FF2B5EF4-FFF2-40B4-BE49-F238E27FC236}">
                    <a16:creationId xmlns:a16="http://schemas.microsoft.com/office/drawing/2014/main" id="{5AD0FA06-A03F-4A51-877C-1ED17FC09B17}"/>
                  </a:ext>
                </a:extLst>
              </p:cNvPr>
              <p:cNvSpPr>
                <a:spLocks/>
              </p:cNvSpPr>
              <p:nvPr/>
            </p:nvSpPr>
            <p:spPr bwMode="auto">
              <a:xfrm>
                <a:off x="6389688" y="1597026"/>
                <a:ext cx="141288" cy="52388"/>
              </a:xfrm>
              <a:custGeom>
                <a:avLst/>
                <a:gdLst>
                  <a:gd name="T0" fmla="*/ 153 w 186"/>
                  <a:gd name="T1" fmla="*/ 68 h 68"/>
                  <a:gd name="T2" fmla="*/ 34 w 186"/>
                  <a:gd name="T3" fmla="*/ 68 h 68"/>
                  <a:gd name="T4" fmla="*/ 0 w 186"/>
                  <a:gd name="T5" fmla="*/ 34 h 68"/>
                  <a:gd name="T6" fmla="*/ 0 w 186"/>
                  <a:gd name="T7" fmla="*/ 34 h 68"/>
                  <a:gd name="T8" fmla="*/ 34 w 186"/>
                  <a:gd name="T9" fmla="*/ 0 h 68"/>
                  <a:gd name="T10" fmla="*/ 153 w 186"/>
                  <a:gd name="T11" fmla="*/ 0 h 68"/>
                  <a:gd name="T12" fmla="*/ 186 w 186"/>
                  <a:gd name="T13" fmla="*/ 34 h 68"/>
                  <a:gd name="T14" fmla="*/ 186 w 186"/>
                  <a:gd name="T15" fmla="*/ 34 h 68"/>
                  <a:gd name="T16" fmla="*/ 153 w 186"/>
                  <a:gd name="T17"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68">
                    <a:moveTo>
                      <a:pt x="153" y="68"/>
                    </a:moveTo>
                    <a:lnTo>
                      <a:pt x="34" y="68"/>
                    </a:lnTo>
                    <a:cubicBezTo>
                      <a:pt x="15" y="68"/>
                      <a:pt x="0" y="52"/>
                      <a:pt x="0" y="34"/>
                    </a:cubicBezTo>
                    <a:lnTo>
                      <a:pt x="0" y="34"/>
                    </a:lnTo>
                    <a:cubicBezTo>
                      <a:pt x="0" y="15"/>
                      <a:pt x="15" y="0"/>
                      <a:pt x="34" y="0"/>
                    </a:cubicBezTo>
                    <a:lnTo>
                      <a:pt x="153" y="0"/>
                    </a:lnTo>
                    <a:cubicBezTo>
                      <a:pt x="171" y="0"/>
                      <a:pt x="186" y="15"/>
                      <a:pt x="186" y="34"/>
                    </a:cubicBezTo>
                    <a:lnTo>
                      <a:pt x="186" y="34"/>
                    </a:lnTo>
                    <a:cubicBezTo>
                      <a:pt x="186" y="52"/>
                      <a:pt x="171" y="68"/>
                      <a:pt x="153" y="68"/>
                    </a:cubicBezTo>
                    <a:close/>
                  </a:path>
                </a:pathLst>
              </a:custGeom>
              <a:solidFill>
                <a:srgbClr val="E0520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53" name="Freeform 335">
                <a:extLst>
                  <a:ext uri="{FF2B5EF4-FFF2-40B4-BE49-F238E27FC236}">
                    <a16:creationId xmlns:a16="http://schemas.microsoft.com/office/drawing/2014/main" id="{41003A02-8842-4BC3-9EA2-D7D50E5463A1}"/>
                  </a:ext>
                </a:extLst>
              </p:cNvPr>
              <p:cNvSpPr>
                <a:spLocks/>
              </p:cNvSpPr>
              <p:nvPr/>
            </p:nvSpPr>
            <p:spPr bwMode="auto">
              <a:xfrm>
                <a:off x="6286501" y="1365251"/>
                <a:ext cx="50800" cy="180975"/>
              </a:xfrm>
              <a:custGeom>
                <a:avLst/>
                <a:gdLst>
                  <a:gd name="T0" fmla="*/ 67 w 67"/>
                  <a:gd name="T1" fmla="*/ 34 h 237"/>
                  <a:gd name="T2" fmla="*/ 67 w 67"/>
                  <a:gd name="T3" fmla="*/ 203 h 237"/>
                  <a:gd name="T4" fmla="*/ 33 w 67"/>
                  <a:gd name="T5" fmla="*/ 237 h 237"/>
                  <a:gd name="T6" fmla="*/ 33 w 67"/>
                  <a:gd name="T7" fmla="*/ 237 h 237"/>
                  <a:gd name="T8" fmla="*/ 0 w 67"/>
                  <a:gd name="T9" fmla="*/ 203 h 237"/>
                  <a:gd name="T10" fmla="*/ 0 w 67"/>
                  <a:gd name="T11" fmla="*/ 34 h 237"/>
                  <a:gd name="T12" fmla="*/ 33 w 67"/>
                  <a:gd name="T13" fmla="*/ 0 h 237"/>
                  <a:gd name="T14" fmla="*/ 33 w 67"/>
                  <a:gd name="T15" fmla="*/ 0 h 237"/>
                  <a:gd name="T16" fmla="*/ 67 w 67"/>
                  <a:gd name="T17" fmla="*/ 34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37">
                    <a:moveTo>
                      <a:pt x="67" y="34"/>
                    </a:moveTo>
                    <a:lnTo>
                      <a:pt x="67" y="203"/>
                    </a:lnTo>
                    <a:cubicBezTo>
                      <a:pt x="67" y="222"/>
                      <a:pt x="52" y="237"/>
                      <a:pt x="33" y="237"/>
                    </a:cubicBezTo>
                    <a:lnTo>
                      <a:pt x="33" y="237"/>
                    </a:lnTo>
                    <a:cubicBezTo>
                      <a:pt x="15" y="237"/>
                      <a:pt x="0" y="222"/>
                      <a:pt x="0" y="203"/>
                    </a:cubicBezTo>
                    <a:lnTo>
                      <a:pt x="0" y="34"/>
                    </a:lnTo>
                    <a:cubicBezTo>
                      <a:pt x="0" y="15"/>
                      <a:pt x="15" y="0"/>
                      <a:pt x="33" y="0"/>
                    </a:cubicBezTo>
                    <a:lnTo>
                      <a:pt x="33" y="0"/>
                    </a:lnTo>
                    <a:cubicBezTo>
                      <a:pt x="52" y="0"/>
                      <a:pt x="67" y="15"/>
                      <a:pt x="67" y="34"/>
                    </a:cubicBezTo>
                    <a:close/>
                  </a:path>
                </a:pathLst>
              </a:custGeom>
              <a:solidFill>
                <a:srgbClr val="E0520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54" name="Freeform 336">
                <a:extLst>
                  <a:ext uri="{FF2B5EF4-FFF2-40B4-BE49-F238E27FC236}">
                    <a16:creationId xmlns:a16="http://schemas.microsoft.com/office/drawing/2014/main" id="{E3DD7F20-6D18-47FB-8BD1-31256020EE02}"/>
                  </a:ext>
                </a:extLst>
              </p:cNvPr>
              <p:cNvSpPr>
                <a:spLocks noEditPoints="1"/>
              </p:cNvSpPr>
              <p:nvPr/>
            </p:nvSpPr>
            <p:spPr bwMode="auto">
              <a:xfrm>
                <a:off x="5900738" y="1124754"/>
                <a:ext cx="822325" cy="996935"/>
              </a:xfrm>
              <a:custGeom>
                <a:avLst/>
                <a:gdLst>
                  <a:gd name="T0" fmla="*/ 541 w 1083"/>
                  <a:gd name="T1" fmla="*/ 1084 h 1084"/>
                  <a:gd name="T2" fmla="*/ 0 w 1083"/>
                  <a:gd name="T3" fmla="*/ 542 h 1084"/>
                  <a:gd name="T4" fmla="*/ 541 w 1083"/>
                  <a:gd name="T5" fmla="*/ 0 h 1084"/>
                  <a:gd name="T6" fmla="*/ 1083 w 1083"/>
                  <a:gd name="T7" fmla="*/ 542 h 1084"/>
                  <a:gd name="T8" fmla="*/ 541 w 1083"/>
                  <a:gd name="T9" fmla="*/ 1084 h 1084"/>
                  <a:gd name="T10" fmla="*/ 541 w 1083"/>
                  <a:gd name="T11" fmla="*/ 102 h 1084"/>
                  <a:gd name="T12" fmla="*/ 101 w 1083"/>
                  <a:gd name="T13" fmla="*/ 542 h 1084"/>
                  <a:gd name="T14" fmla="*/ 541 w 1083"/>
                  <a:gd name="T15" fmla="*/ 982 h 1084"/>
                  <a:gd name="T16" fmla="*/ 982 w 1083"/>
                  <a:gd name="T17" fmla="*/ 542 h 1084"/>
                  <a:gd name="T18" fmla="*/ 541 w 1083"/>
                  <a:gd name="T19" fmla="*/ 102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3" h="1084">
                    <a:moveTo>
                      <a:pt x="541" y="1084"/>
                    </a:moveTo>
                    <a:cubicBezTo>
                      <a:pt x="243" y="1084"/>
                      <a:pt x="0" y="841"/>
                      <a:pt x="0" y="542"/>
                    </a:cubicBezTo>
                    <a:cubicBezTo>
                      <a:pt x="0" y="243"/>
                      <a:pt x="243" y="0"/>
                      <a:pt x="541" y="0"/>
                    </a:cubicBezTo>
                    <a:cubicBezTo>
                      <a:pt x="840" y="0"/>
                      <a:pt x="1083" y="243"/>
                      <a:pt x="1083" y="542"/>
                    </a:cubicBezTo>
                    <a:cubicBezTo>
                      <a:pt x="1083" y="841"/>
                      <a:pt x="840" y="1084"/>
                      <a:pt x="541" y="1084"/>
                    </a:cubicBezTo>
                    <a:close/>
                    <a:moveTo>
                      <a:pt x="541" y="102"/>
                    </a:moveTo>
                    <a:cubicBezTo>
                      <a:pt x="299" y="102"/>
                      <a:pt x="101" y="299"/>
                      <a:pt x="101" y="542"/>
                    </a:cubicBezTo>
                    <a:cubicBezTo>
                      <a:pt x="101" y="785"/>
                      <a:pt x="299" y="982"/>
                      <a:pt x="541" y="982"/>
                    </a:cubicBezTo>
                    <a:cubicBezTo>
                      <a:pt x="784" y="982"/>
                      <a:pt x="982" y="785"/>
                      <a:pt x="982" y="542"/>
                    </a:cubicBezTo>
                    <a:cubicBezTo>
                      <a:pt x="982" y="299"/>
                      <a:pt x="784" y="102"/>
                      <a:pt x="541" y="102"/>
                    </a:cubicBezTo>
                    <a:close/>
                  </a:path>
                </a:pathLst>
              </a:custGeom>
              <a:solidFill>
                <a:srgbClr val="E05206">
                  <a:lumMod val="60000"/>
                  <a:lumOff val="4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55" name="Freeform 337">
                <a:extLst>
                  <a:ext uri="{FF2B5EF4-FFF2-40B4-BE49-F238E27FC236}">
                    <a16:creationId xmlns:a16="http://schemas.microsoft.com/office/drawing/2014/main" id="{3A84498B-7A86-4620-8B1F-C5618837D982}"/>
                  </a:ext>
                </a:extLst>
              </p:cNvPr>
              <p:cNvSpPr>
                <a:spLocks/>
              </p:cNvSpPr>
              <p:nvPr/>
            </p:nvSpPr>
            <p:spPr bwMode="auto">
              <a:xfrm>
                <a:off x="5900738" y="1211263"/>
                <a:ext cx="411163" cy="823913"/>
              </a:xfrm>
              <a:custGeom>
                <a:avLst/>
                <a:gdLst>
                  <a:gd name="T0" fmla="*/ 101 w 541"/>
                  <a:gd name="T1" fmla="*/ 542 h 1084"/>
                  <a:gd name="T2" fmla="*/ 541 w 541"/>
                  <a:gd name="T3" fmla="*/ 102 h 1084"/>
                  <a:gd name="T4" fmla="*/ 541 w 541"/>
                  <a:gd name="T5" fmla="*/ 0 h 1084"/>
                  <a:gd name="T6" fmla="*/ 0 w 541"/>
                  <a:gd name="T7" fmla="*/ 542 h 1084"/>
                  <a:gd name="T8" fmla="*/ 541 w 541"/>
                  <a:gd name="T9" fmla="*/ 1084 h 1084"/>
                  <a:gd name="T10" fmla="*/ 541 w 541"/>
                  <a:gd name="T11" fmla="*/ 982 h 1084"/>
                  <a:gd name="T12" fmla="*/ 101 w 541"/>
                  <a:gd name="T13" fmla="*/ 542 h 1084"/>
                </a:gdLst>
                <a:ahLst/>
                <a:cxnLst>
                  <a:cxn ang="0">
                    <a:pos x="T0" y="T1"/>
                  </a:cxn>
                  <a:cxn ang="0">
                    <a:pos x="T2" y="T3"/>
                  </a:cxn>
                  <a:cxn ang="0">
                    <a:pos x="T4" y="T5"/>
                  </a:cxn>
                  <a:cxn ang="0">
                    <a:pos x="T6" y="T7"/>
                  </a:cxn>
                  <a:cxn ang="0">
                    <a:pos x="T8" y="T9"/>
                  </a:cxn>
                  <a:cxn ang="0">
                    <a:pos x="T10" y="T11"/>
                  </a:cxn>
                  <a:cxn ang="0">
                    <a:pos x="T12" y="T13"/>
                  </a:cxn>
                </a:cxnLst>
                <a:rect l="0" t="0" r="r" b="b"/>
                <a:pathLst>
                  <a:path w="541" h="1084">
                    <a:moveTo>
                      <a:pt x="101" y="542"/>
                    </a:moveTo>
                    <a:cubicBezTo>
                      <a:pt x="101" y="299"/>
                      <a:pt x="299" y="102"/>
                      <a:pt x="541" y="102"/>
                    </a:cubicBezTo>
                    <a:lnTo>
                      <a:pt x="541" y="0"/>
                    </a:lnTo>
                    <a:cubicBezTo>
                      <a:pt x="243" y="0"/>
                      <a:pt x="0" y="243"/>
                      <a:pt x="0" y="542"/>
                    </a:cubicBezTo>
                    <a:cubicBezTo>
                      <a:pt x="0" y="841"/>
                      <a:pt x="243" y="1084"/>
                      <a:pt x="541" y="1084"/>
                    </a:cubicBezTo>
                    <a:lnTo>
                      <a:pt x="541" y="982"/>
                    </a:lnTo>
                    <a:cubicBezTo>
                      <a:pt x="299" y="982"/>
                      <a:pt x="101" y="785"/>
                      <a:pt x="101" y="542"/>
                    </a:cubicBezTo>
                    <a:close/>
                  </a:path>
                </a:pathLst>
              </a:custGeom>
              <a:solidFill>
                <a:srgbClr val="E0520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sp>
            <p:nvSpPr>
              <p:cNvPr id="56" name="Oval 338">
                <a:extLst>
                  <a:ext uri="{FF2B5EF4-FFF2-40B4-BE49-F238E27FC236}">
                    <a16:creationId xmlns:a16="http://schemas.microsoft.com/office/drawing/2014/main" id="{C5420229-EA5C-4F23-B1FB-DBB58471B825}"/>
                  </a:ext>
                </a:extLst>
              </p:cNvPr>
              <p:cNvSpPr>
                <a:spLocks noChangeArrowheads="1"/>
              </p:cNvSpPr>
              <p:nvPr/>
            </p:nvSpPr>
            <p:spPr bwMode="auto">
              <a:xfrm>
                <a:off x="6273799" y="1584328"/>
                <a:ext cx="76199" cy="77788"/>
              </a:xfrm>
              <a:prstGeom prst="ellipse">
                <a:avLst/>
              </a:prstGeom>
              <a:solidFill>
                <a:srgbClr val="5C546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75C53"/>
                  </a:solidFill>
                  <a:effectLst/>
                  <a:uLnTx/>
                  <a:uFillTx/>
                </a:endParaRPr>
              </a:p>
            </p:txBody>
          </p:sp>
        </p:grpSp>
        <p:cxnSp>
          <p:nvCxnSpPr>
            <p:cNvPr id="35" name="Connecteur droit 237">
              <a:extLst>
                <a:ext uri="{FF2B5EF4-FFF2-40B4-BE49-F238E27FC236}">
                  <a16:creationId xmlns:a16="http://schemas.microsoft.com/office/drawing/2014/main" id="{8E9B71EF-698E-4CA5-BAEB-B6145359EF9F}"/>
                </a:ext>
              </a:extLst>
            </p:cNvPr>
            <p:cNvCxnSpPr>
              <a:cxnSpLocks/>
            </p:cNvCxnSpPr>
            <p:nvPr/>
          </p:nvCxnSpPr>
          <p:spPr>
            <a:xfrm flipH="1">
              <a:off x="4850450" y="1145185"/>
              <a:ext cx="9143" cy="2477257"/>
            </a:xfrm>
            <a:prstGeom prst="line">
              <a:avLst/>
            </a:prstGeom>
            <a:noFill/>
            <a:ln w="19050" cap="rnd" cmpd="sng" algn="ctr">
              <a:solidFill>
                <a:srgbClr val="E05206"/>
              </a:solidFill>
              <a:prstDash val="solid"/>
            </a:ln>
            <a:effectLst/>
          </p:spPr>
        </p:cxnSp>
      </p:grpSp>
      <p:sp>
        <p:nvSpPr>
          <p:cNvPr id="4" name="Rectangle 3">
            <a:extLst>
              <a:ext uri="{FF2B5EF4-FFF2-40B4-BE49-F238E27FC236}">
                <a16:creationId xmlns:a16="http://schemas.microsoft.com/office/drawing/2014/main" id="{1DDE13F1-36D2-47B9-AD15-20BB178CA322}"/>
              </a:ext>
            </a:extLst>
          </p:cNvPr>
          <p:cNvSpPr/>
          <p:nvPr/>
        </p:nvSpPr>
        <p:spPr>
          <a:xfrm>
            <a:off x="0" y="4772433"/>
            <a:ext cx="9906000" cy="133635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400">
                <a:solidFill>
                  <a:schemeClr val="bg1"/>
                </a:solidFill>
                <a:ea typeface="+mj-ea"/>
                <a:cs typeface="+mj-cs"/>
              </a:rPr>
              <a:t>Les mois de septembre et octobre ont été concentrés sur les travaux suivants :</a:t>
            </a:r>
          </a:p>
          <a:p>
            <a:pPr marL="285750" indent="-285750">
              <a:buFont typeface="Wingdings" panose="05000000000000000000" pitchFamily="2" charset="2"/>
              <a:buChar char="ü"/>
            </a:pPr>
            <a:r>
              <a:rPr lang="fr-FR" sz="1400">
                <a:solidFill>
                  <a:schemeClr val="bg1"/>
                </a:solidFill>
                <a:ea typeface="+mj-ea"/>
                <a:cs typeface="+mj-cs"/>
              </a:rPr>
              <a:t>La définition de la stratégie technico-fonctionnelle de fusion : approche globale, stratégie de reprise de données, stratégie de tests, …</a:t>
            </a:r>
          </a:p>
          <a:p>
            <a:pPr marL="285750" indent="-285750">
              <a:buFont typeface="Wingdings" panose="05000000000000000000" pitchFamily="2" charset="2"/>
              <a:buChar char="ü"/>
            </a:pPr>
            <a:r>
              <a:rPr lang="fr-FR" sz="1400">
                <a:solidFill>
                  <a:schemeClr val="bg1"/>
                </a:solidFill>
                <a:ea typeface="+mj-ea"/>
                <a:cs typeface="+mj-cs"/>
              </a:rPr>
              <a:t>L’analyse des scénarios possibles : ordonnancement, planning et évaluation macroscopique des charges en tenant compte des contraintes métiers et techniques.</a:t>
            </a:r>
          </a:p>
        </p:txBody>
      </p:sp>
      <p:sp>
        <p:nvSpPr>
          <p:cNvPr id="60" name="Espace réservé de la date 19">
            <a:extLst>
              <a:ext uri="{FF2B5EF4-FFF2-40B4-BE49-F238E27FC236}">
                <a16:creationId xmlns:a16="http://schemas.microsoft.com/office/drawing/2014/main" id="{AD64F9CA-50C2-4DC3-B1BB-E55587AE6836}"/>
              </a:ext>
            </a:extLst>
          </p:cNvPr>
          <p:cNvSpPr>
            <a:spLocks noGrp="1"/>
          </p:cNvSpPr>
          <p:nvPr>
            <p:ph type="dt" sz="half" idx="10"/>
          </p:nvPr>
        </p:nvSpPr>
        <p:spPr>
          <a:xfrm>
            <a:off x="8248500" y="6378000"/>
            <a:ext cx="1267500" cy="480000"/>
          </a:xfrm>
        </p:spPr>
        <p:txBody>
          <a:bodyPr/>
          <a:lstStyle/>
          <a:p>
            <a:pPr algn="r"/>
            <a:r>
              <a:rPr lang="fr-FR" cap="all"/>
              <a:t>09/11/2021</a:t>
            </a:r>
          </a:p>
        </p:txBody>
      </p:sp>
      <p:sp>
        <p:nvSpPr>
          <p:cNvPr id="61" name="Espace réservé du numéro de diapositive 21">
            <a:extLst>
              <a:ext uri="{FF2B5EF4-FFF2-40B4-BE49-F238E27FC236}">
                <a16:creationId xmlns:a16="http://schemas.microsoft.com/office/drawing/2014/main" id="{4F2C03BB-2B99-4076-85EB-79632FBB2B78}"/>
              </a:ext>
            </a:extLst>
          </p:cNvPr>
          <p:cNvSpPr>
            <a:spLocks noGrp="1"/>
          </p:cNvSpPr>
          <p:nvPr>
            <p:ph type="sldNum" sz="quarter" idx="12"/>
          </p:nvPr>
        </p:nvSpPr>
        <p:spPr>
          <a:xfrm>
            <a:off x="6786000" y="6378000"/>
            <a:ext cx="1462500" cy="480000"/>
          </a:xfrm>
        </p:spPr>
        <p:txBody>
          <a:bodyPr/>
          <a:lstStyle/>
          <a:p>
            <a:fld id="{733122C9-A0B9-462F-8757-0847AD287B63}" type="slidenum">
              <a:rPr lang="fr-FR" smtClean="0"/>
              <a:pPr/>
              <a:t>4</a:t>
            </a:fld>
            <a:endParaRPr lang="fr-FR"/>
          </a:p>
        </p:txBody>
      </p:sp>
    </p:spTree>
    <p:extLst>
      <p:ext uri="{BB962C8B-B14F-4D97-AF65-F5344CB8AC3E}">
        <p14:creationId xmlns:p14="http://schemas.microsoft.com/office/powerpoint/2010/main" val="26056579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E22E27-179B-475E-BCDD-FF11FF811BDB}"/>
              </a:ext>
            </a:extLst>
          </p:cNvPr>
          <p:cNvSpPr>
            <a:spLocks noGrp="1"/>
          </p:cNvSpPr>
          <p:nvPr>
            <p:ph type="title"/>
          </p:nvPr>
        </p:nvSpPr>
        <p:spPr/>
        <p:txBody>
          <a:bodyPr/>
          <a:lstStyle/>
          <a:p>
            <a:r>
              <a:rPr lang="fr-FR"/>
              <a:t>Bascule en une fois : un scénario qui semble trop risqué et complexe à mettre à œuvre</a:t>
            </a:r>
          </a:p>
        </p:txBody>
      </p:sp>
      <p:sp>
        <p:nvSpPr>
          <p:cNvPr id="3" name="Espace réservé du texte 2">
            <a:extLst>
              <a:ext uri="{FF2B5EF4-FFF2-40B4-BE49-F238E27FC236}">
                <a16:creationId xmlns:a16="http://schemas.microsoft.com/office/drawing/2014/main" id="{A60D5C65-290B-4895-AB6B-D709BD56DF58}"/>
              </a:ext>
            </a:extLst>
          </p:cNvPr>
          <p:cNvSpPr>
            <a:spLocks noGrp="1"/>
          </p:cNvSpPr>
          <p:nvPr>
            <p:ph type="body" sz="quarter" idx="13"/>
          </p:nvPr>
        </p:nvSpPr>
        <p:spPr/>
        <p:txBody>
          <a:bodyPr/>
          <a:lstStyle/>
          <a:p>
            <a:r>
              <a:rPr lang="fr-FR"/>
              <a:t>ANNEXES - Stratégie de fusion</a:t>
            </a:r>
          </a:p>
        </p:txBody>
      </p:sp>
      <p:sp>
        <p:nvSpPr>
          <p:cNvPr id="4" name="Espace réservé du contenu 3">
            <a:extLst>
              <a:ext uri="{FF2B5EF4-FFF2-40B4-BE49-F238E27FC236}">
                <a16:creationId xmlns:a16="http://schemas.microsoft.com/office/drawing/2014/main" id="{7F44879D-1699-47BA-8750-A701AA6FF67E}"/>
              </a:ext>
            </a:extLst>
          </p:cNvPr>
          <p:cNvSpPr>
            <a:spLocks noGrp="1"/>
          </p:cNvSpPr>
          <p:nvPr>
            <p:ph sz="quarter" idx="14"/>
          </p:nvPr>
        </p:nvSpPr>
        <p:spPr>
          <a:xfrm>
            <a:off x="345600" y="1225687"/>
            <a:ext cx="9216000" cy="4895850"/>
          </a:xfrm>
        </p:spPr>
        <p:txBody>
          <a:bodyPr/>
          <a:lstStyle/>
          <a:p>
            <a:r>
              <a:rPr lang="fr-FR" b="1" u="sng"/>
              <a:t>Risques dans la mise en œuvre :</a:t>
            </a:r>
          </a:p>
          <a:p>
            <a:pPr marL="285750" indent="-285750">
              <a:spcBef>
                <a:spcPts val="600"/>
              </a:spcBef>
              <a:buFont typeface="Arial" panose="020B0604020202020204" pitchFamily="34" charset="0"/>
              <a:buChar char="•"/>
            </a:pPr>
            <a:r>
              <a:rPr lang="fr-FR"/>
              <a:t>Pas de possibilité de mettre en place une partie des migrations en avance de phase, tout doit se faire en même temps pour assurer la cohérence des données entre elles</a:t>
            </a:r>
          </a:p>
          <a:p>
            <a:pPr marL="285750" indent="-285750">
              <a:spcBef>
                <a:spcPts val="600"/>
              </a:spcBef>
              <a:buFont typeface="Arial" panose="020B0604020202020204" pitchFamily="34" charset="0"/>
              <a:buChar char="•"/>
            </a:pPr>
            <a:r>
              <a:rPr lang="fr-FR"/>
              <a:t>Une mise en production synchronisée doit être complète et les retours arrières peuvent être complexes à réaliser</a:t>
            </a:r>
          </a:p>
          <a:p>
            <a:r>
              <a:rPr lang="fr-FR" b="1" u="sng"/>
              <a:t>Problématique de synchronisation :</a:t>
            </a:r>
          </a:p>
          <a:p>
            <a:pPr marL="285750" indent="-285750">
              <a:spcBef>
                <a:spcPts val="600"/>
              </a:spcBef>
              <a:buFont typeface="Arial" panose="020B0604020202020204" pitchFamily="34" charset="0"/>
              <a:buChar char="•"/>
            </a:pPr>
            <a:r>
              <a:rPr lang="fr-FR"/>
              <a:t>Trop de synchronisation à réaliser (300 applications), multiplication des risques de ne pas réussir la bascule en cas de problème sur une migration</a:t>
            </a:r>
          </a:p>
          <a:p>
            <a:pPr marL="285750" indent="-285750">
              <a:spcBef>
                <a:spcPts val="600"/>
              </a:spcBef>
              <a:buFont typeface="Arial" panose="020B0604020202020204" pitchFamily="34" charset="0"/>
              <a:buChar char="•"/>
            </a:pPr>
            <a:r>
              <a:rPr lang="fr-FR"/>
              <a:t>La bascule pour se synchroniser avec le SIRH devrait se faire en 2022</a:t>
            </a:r>
          </a:p>
          <a:p>
            <a:pPr marL="285750" indent="-285750">
              <a:spcBef>
                <a:spcPts val="600"/>
              </a:spcBef>
              <a:buFont typeface="Arial" panose="020B0604020202020204" pitchFamily="34" charset="0"/>
              <a:buChar char="•"/>
            </a:pPr>
            <a:r>
              <a:rPr lang="fr-FR"/>
              <a:t>Trop de ressources à mobiliser en même temps (en particulier côté académie) avec les autres travaux en parallèle (messagerie/édition/poste de travail/finalisation des infra normandes/RUN…)</a:t>
            </a:r>
          </a:p>
          <a:p>
            <a:pPr marL="285750" indent="-285750">
              <a:spcBef>
                <a:spcPts val="600"/>
              </a:spcBef>
              <a:buFont typeface="Arial" panose="020B0604020202020204" pitchFamily="34" charset="0"/>
              <a:buChar char="•"/>
            </a:pPr>
            <a:r>
              <a:rPr lang="fr-FR"/>
              <a:t>Nécessiterait un freeze total de toutes les applications pendant plusieurs mois avant la bascule, ou de refaire plusieurs fois les tests si les applications évoluent</a:t>
            </a:r>
          </a:p>
          <a:p>
            <a:r>
              <a:rPr lang="fr-FR" b="1" u="sng"/>
              <a:t>Impacts métiers :</a:t>
            </a:r>
          </a:p>
          <a:p>
            <a:pPr marL="285750" indent="-285750">
              <a:spcBef>
                <a:spcPts val="600"/>
              </a:spcBef>
              <a:buFont typeface="Arial" panose="020B0604020202020204" pitchFamily="34" charset="0"/>
              <a:buChar char="•"/>
            </a:pPr>
            <a:r>
              <a:rPr lang="fr-FR"/>
              <a:t>Les migrations ne se font pas toujours au bon moment en terme de calendrier de gestion (risque d’avoir plus de données à fusionner pour certaines applications)</a:t>
            </a:r>
          </a:p>
          <a:p>
            <a:pPr marL="285750" indent="-285750">
              <a:spcBef>
                <a:spcPts val="600"/>
              </a:spcBef>
              <a:buFont typeface="Arial" panose="020B0604020202020204" pitchFamily="34" charset="0"/>
              <a:buChar char="•"/>
            </a:pPr>
            <a:r>
              <a:rPr lang="fr-FR"/>
              <a:t>Impact plus fort sur les utilisateurs se connectant à toutes les applications</a:t>
            </a:r>
          </a:p>
          <a:p>
            <a:endParaRPr lang="fr-FR"/>
          </a:p>
        </p:txBody>
      </p:sp>
    </p:spTree>
    <p:extLst>
      <p:ext uri="{BB962C8B-B14F-4D97-AF65-F5344CB8AC3E}">
        <p14:creationId xmlns:p14="http://schemas.microsoft.com/office/powerpoint/2010/main" val="28148363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AB7E7-B6EE-40D5-BF57-0F5148D70559}"/>
              </a:ext>
            </a:extLst>
          </p:cNvPr>
          <p:cNvSpPr>
            <a:spLocks noGrp="1"/>
          </p:cNvSpPr>
          <p:nvPr>
            <p:ph type="title"/>
          </p:nvPr>
        </p:nvSpPr>
        <p:spPr/>
        <p:txBody>
          <a:bodyPr/>
          <a:lstStyle/>
          <a:p>
            <a:r>
              <a:rPr lang="fr-FR"/>
              <a:t>Zoom sur l’environnement d’expérimentation pour la fusion (synthèse)</a:t>
            </a:r>
          </a:p>
        </p:txBody>
      </p:sp>
      <p:sp>
        <p:nvSpPr>
          <p:cNvPr id="3" name="Text Placeholder 2">
            <a:extLst>
              <a:ext uri="{FF2B5EF4-FFF2-40B4-BE49-F238E27FC236}">
                <a16:creationId xmlns:a16="http://schemas.microsoft.com/office/drawing/2014/main" id="{A3A952E1-A8FB-4A11-8CC9-8818759247AD}"/>
              </a:ext>
            </a:extLst>
          </p:cNvPr>
          <p:cNvSpPr>
            <a:spLocks noGrp="1"/>
          </p:cNvSpPr>
          <p:nvPr>
            <p:ph type="body" sz="quarter" idx="13"/>
          </p:nvPr>
        </p:nvSpPr>
        <p:spPr/>
        <p:txBody>
          <a:bodyPr/>
          <a:lstStyle/>
          <a:p>
            <a:r>
              <a:rPr lang="fr-FR"/>
              <a:t>ANNEXES - Stratégie de fusion</a:t>
            </a:r>
          </a:p>
        </p:txBody>
      </p:sp>
      <p:sp>
        <p:nvSpPr>
          <p:cNvPr id="5" name="Arrondir un rectangle avec un coin diagonal 25">
            <a:extLst>
              <a:ext uri="{FF2B5EF4-FFF2-40B4-BE49-F238E27FC236}">
                <a16:creationId xmlns:a16="http://schemas.microsoft.com/office/drawing/2014/main" id="{23F3DD04-FA4E-4D78-9EF4-EEBC214AED6B}"/>
              </a:ext>
            </a:extLst>
          </p:cNvPr>
          <p:cNvSpPr>
            <a:spLocks/>
          </p:cNvSpPr>
          <p:nvPr/>
        </p:nvSpPr>
        <p:spPr bwMode="gray">
          <a:xfrm>
            <a:off x="766099" y="961731"/>
            <a:ext cx="8375525" cy="3000669"/>
          </a:xfrm>
          <a:prstGeom prst="round2DiagRect">
            <a:avLst>
              <a:gd name="adj1" fmla="val 0"/>
              <a:gd name="adj2" fmla="val 11610"/>
            </a:avLst>
          </a:prstGeom>
          <a:solidFill>
            <a:schemeClr val="tx2"/>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indent="-215900" algn="just">
              <a:spcBef>
                <a:spcPts val="600"/>
              </a:spcBef>
              <a:spcAft>
                <a:spcPts val="600"/>
              </a:spcAft>
              <a:buClr>
                <a:srgbClr val="1F497D"/>
              </a:buClr>
            </a:pPr>
            <a:r>
              <a:rPr lang="fr-FR" sz="2000" kern="0">
                <a:solidFill>
                  <a:schemeClr val="bg2"/>
                </a:solidFill>
              </a:rPr>
              <a:t>Objectifs :</a:t>
            </a:r>
            <a:endParaRPr lang="fr-FR" sz="1100" kern="0">
              <a:solidFill>
                <a:schemeClr val="bg2"/>
              </a:solidFill>
              <a:ea typeface="Tahoma"/>
              <a:cs typeface="Tahoma"/>
            </a:endParaRPr>
          </a:p>
          <a:p>
            <a:pPr indent="-274320" algn="just">
              <a:spcBef>
                <a:spcPts val="600"/>
              </a:spcBef>
              <a:spcAft>
                <a:spcPts val="600"/>
              </a:spcAft>
              <a:buClr>
                <a:srgbClr val="1F497D"/>
              </a:buClr>
            </a:pPr>
            <a:r>
              <a:rPr lang="fr-FR" sz="1400" kern="0">
                <a:solidFill>
                  <a:schemeClr val="tx1"/>
                </a:solidFill>
              </a:rPr>
              <a:t>Les liens importants entre les applications nécessitent de multiplier les tests. Il est donc nécessaire de se doter d’une plateforme d’expérimentation sur l’ensemble du périmètre d’une grappe et des applications interfacées sur des données représentatives afin d’anticiper tout problème impactant les utilisateurs</a:t>
            </a:r>
            <a:endParaRPr lang="fr-FR" sz="1400" kern="0">
              <a:solidFill>
                <a:schemeClr val="tx1"/>
              </a:solidFill>
              <a:ea typeface="Tahoma"/>
              <a:cs typeface="Tahoma"/>
            </a:endParaRPr>
          </a:p>
          <a:p>
            <a:pPr marL="10795" indent="-285750" algn="just">
              <a:spcBef>
                <a:spcPts val="600"/>
              </a:spcBef>
              <a:spcAft>
                <a:spcPts val="600"/>
              </a:spcAft>
              <a:buClr>
                <a:srgbClr val="1F497D"/>
              </a:buClr>
              <a:buFontTx/>
              <a:buChar char="-"/>
            </a:pPr>
            <a:r>
              <a:rPr lang="fr-FR" sz="1400" kern="0">
                <a:solidFill>
                  <a:schemeClr val="tx1"/>
                </a:solidFill>
              </a:rPr>
              <a:t>Des analyses itératives de données</a:t>
            </a:r>
            <a:endParaRPr lang="fr-FR" sz="1400" kern="0">
              <a:solidFill>
                <a:schemeClr val="tx1"/>
              </a:solidFill>
              <a:ea typeface="Tahoma"/>
              <a:cs typeface="Tahoma"/>
            </a:endParaRPr>
          </a:p>
          <a:p>
            <a:pPr marL="10795" indent="-285750" algn="just">
              <a:spcBef>
                <a:spcPts val="600"/>
              </a:spcBef>
              <a:spcAft>
                <a:spcPts val="600"/>
              </a:spcAft>
              <a:buClr>
                <a:srgbClr val="1F497D"/>
              </a:buClr>
              <a:buFontTx/>
              <a:buChar char="-"/>
            </a:pPr>
            <a:r>
              <a:rPr lang="fr-FR" sz="1400" kern="0">
                <a:solidFill>
                  <a:schemeClr val="tx1"/>
                </a:solidFill>
              </a:rPr>
              <a:t>Des répétitions de la fusion</a:t>
            </a:r>
            <a:endParaRPr lang="fr-FR" sz="1400" kern="0">
              <a:solidFill>
                <a:schemeClr val="tx1"/>
              </a:solidFill>
              <a:ea typeface="Tahoma"/>
              <a:cs typeface="Tahoma"/>
            </a:endParaRPr>
          </a:p>
          <a:p>
            <a:pPr marL="10795" indent="-285750" algn="just">
              <a:spcBef>
                <a:spcPts val="600"/>
              </a:spcBef>
              <a:spcAft>
                <a:spcPts val="600"/>
              </a:spcAft>
              <a:buClr>
                <a:srgbClr val="1F497D"/>
              </a:buClr>
              <a:buFontTx/>
              <a:buChar char="-"/>
            </a:pPr>
            <a:r>
              <a:rPr lang="fr-FR" sz="1400" kern="0">
                <a:solidFill>
                  <a:schemeClr val="tx1"/>
                </a:solidFill>
              </a:rPr>
              <a:t>Des tests de non régression sur les applications après fusions qu’ils soient unitaires ou de bout en bout, tests de performance ainsi que sur les Y lorsque nécessaire</a:t>
            </a:r>
            <a:endParaRPr lang="fr-FR" sz="1400" kern="0">
              <a:solidFill>
                <a:schemeClr val="tx1"/>
              </a:solidFill>
              <a:ea typeface="Tahoma"/>
              <a:cs typeface="Tahoma"/>
            </a:endParaRPr>
          </a:p>
        </p:txBody>
      </p:sp>
      <p:sp>
        <p:nvSpPr>
          <p:cNvPr id="6" name="Arrondir un rectangle avec un coin diagonal 25">
            <a:extLst>
              <a:ext uri="{FF2B5EF4-FFF2-40B4-BE49-F238E27FC236}">
                <a16:creationId xmlns:a16="http://schemas.microsoft.com/office/drawing/2014/main" id="{0DD6F25E-3EA5-46CD-9365-76BDCAC490C7}"/>
              </a:ext>
            </a:extLst>
          </p:cNvPr>
          <p:cNvSpPr>
            <a:spLocks/>
          </p:cNvSpPr>
          <p:nvPr/>
        </p:nvSpPr>
        <p:spPr bwMode="gray">
          <a:xfrm>
            <a:off x="765237" y="4207976"/>
            <a:ext cx="8375525" cy="2040424"/>
          </a:xfrm>
          <a:prstGeom prst="round2DiagRect">
            <a:avLst>
              <a:gd name="adj1" fmla="val 12803"/>
              <a:gd name="adj2" fmla="val 0"/>
            </a:avLst>
          </a:prstGeom>
          <a:solidFill>
            <a:srgbClr val="EBEBF2"/>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indent="-216000" algn="just">
              <a:spcBef>
                <a:spcPts val="600"/>
              </a:spcBef>
              <a:spcAft>
                <a:spcPts val="600"/>
              </a:spcAft>
              <a:buClr>
                <a:srgbClr val="1F497D"/>
              </a:buClr>
            </a:pPr>
            <a:r>
              <a:rPr lang="fr-FR" sz="2000" kern="0">
                <a:solidFill>
                  <a:schemeClr val="bg2"/>
                </a:solidFill>
              </a:rPr>
              <a:t>Constitution de l’environnement :</a:t>
            </a:r>
          </a:p>
          <a:p>
            <a:pPr marL="285750" indent="-285750" algn="just">
              <a:spcBef>
                <a:spcPts val="600"/>
              </a:spcBef>
              <a:spcAft>
                <a:spcPts val="600"/>
              </a:spcAft>
              <a:buClr>
                <a:srgbClr val="1F497D"/>
              </a:buClr>
              <a:buFontTx/>
              <a:buChar char="-"/>
            </a:pPr>
            <a:r>
              <a:rPr lang="fr-FR" sz="1400" kern="0">
                <a:solidFill>
                  <a:schemeClr val="tx1"/>
                </a:solidFill>
              </a:rPr>
              <a:t>Des outillages automatisés complets allant de la duplication d’environnements techniques à la récupération de données et tests de fusion devront être construits pour pouvoir être réutilisés plusieurs fois</a:t>
            </a:r>
          </a:p>
          <a:p>
            <a:pPr marL="285750" indent="-285750" algn="just">
              <a:spcBef>
                <a:spcPts val="600"/>
              </a:spcBef>
              <a:spcAft>
                <a:spcPts val="600"/>
              </a:spcAft>
              <a:buClr>
                <a:srgbClr val="1F497D"/>
              </a:buClr>
              <a:buFontTx/>
              <a:buChar char="-"/>
            </a:pPr>
            <a:r>
              <a:rPr lang="fr-FR" sz="1400" kern="0">
                <a:solidFill>
                  <a:schemeClr val="tx1"/>
                </a:solidFill>
              </a:rPr>
              <a:t>Attention, ces outillages n’existant pas, cette construction ne doit pas être négligée à la fois en terme de charge, de délai, et de responsabilité</a:t>
            </a:r>
          </a:p>
        </p:txBody>
      </p:sp>
    </p:spTree>
    <p:custDataLst>
      <p:tags r:id="rId1"/>
    </p:custDataLst>
    <p:extLst>
      <p:ext uri="{BB962C8B-B14F-4D97-AF65-F5344CB8AC3E}">
        <p14:creationId xmlns:p14="http://schemas.microsoft.com/office/powerpoint/2010/main" val="27005336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F70A4-2200-48D9-84CC-040533DD74A4}"/>
              </a:ext>
            </a:extLst>
          </p:cNvPr>
          <p:cNvSpPr>
            <a:spLocks noGrp="1"/>
          </p:cNvSpPr>
          <p:nvPr>
            <p:ph type="title"/>
          </p:nvPr>
        </p:nvSpPr>
        <p:spPr>
          <a:xfrm>
            <a:off x="345600" y="404665"/>
            <a:ext cx="9216000" cy="570696"/>
          </a:xfrm>
        </p:spPr>
        <p:txBody>
          <a:bodyPr/>
          <a:lstStyle/>
          <a:p>
            <a:r>
              <a:rPr lang="fr-FR"/>
              <a:t>Illustration du déroulé itératif de la fusion des données</a:t>
            </a:r>
          </a:p>
        </p:txBody>
      </p:sp>
      <p:sp>
        <p:nvSpPr>
          <p:cNvPr id="3" name="Text Placeholder 2">
            <a:extLst>
              <a:ext uri="{FF2B5EF4-FFF2-40B4-BE49-F238E27FC236}">
                <a16:creationId xmlns:a16="http://schemas.microsoft.com/office/drawing/2014/main" id="{4BD818D2-D47C-4BC3-963C-3BA29CFBA3F4}"/>
              </a:ext>
            </a:extLst>
          </p:cNvPr>
          <p:cNvSpPr>
            <a:spLocks noGrp="1"/>
          </p:cNvSpPr>
          <p:nvPr>
            <p:ph type="body" sz="quarter" idx="13"/>
          </p:nvPr>
        </p:nvSpPr>
        <p:spPr/>
        <p:txBody>
          <a:bodyPr/>
          <a:lstStyle/>
          <a:p>
            <a:r>
              <a:rPr lang="fr-FR"/>
              <a:t>ANNEXES - Stratégie de fusion</a:t>
            </a:r>
          </a:p>
        </p:txBody>
      </p:sp>
      <p:sp>
        <p:nvSpPr>
          <p:cNvPr id="5" name="Rectangle 4">
            <a:extLst>
              <a:ext uri="{FF2B5EF4-FFF2-40B4-BE49-F238E27FC236}">
                <a16:creationId xmlns:a16="http://schemas.microsoft.com/office/drawing/2014/main" id="{668846E7-DDFB-45FC-9773-EF979E75523A}"/>
              </a:ext>
            </a:extLst>
          </p:cNvPr>
          <p:cNvSpPr/>
          <p:nvPr/>
        </p:nvSpPr>
        <p:spPr>
          <a:xfrm>
            <a:off x="158492" y="5666521"/>
            <a:ext cx="9573045" cy="110120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400" u="sng">
                <a:solidFill>
                  <a:schemeClr val="bg2"/>
                </a:solidFill>
                <a:ea typeface="+mj-ea"/>
                <a:cs typeface="+mj-cs"/>
              </a:rPr>
              <a:t>A noter :</a:t>
            </a:r>
          </a:p>
          <a:p>
            <a:r>
              <a:rPr lang="fr-FR" sz="1400">
                <a:solidFill>
                  <a:schemeClr val="bg2"/>
                </a:solidFill>
                <a:ea typeface="+mj-ea"/>
                <a:cs typeface="+mj-cs"/>
              </a:rPr>
              <a:t>Un environnement de tests Normandie devra être reconstruit post-fusion pour les tests des grappes suivantes</a:t>
            </a:r>
          </a:p>
          <a:p>
            <a:r>
              <a:rPr lang="fr-FR" sz="1400">
                <a:solidFill>
                  <a:schemeClr val="bg2"/>
                </a:solidFill>
                <a:ea typeface="+mj-ea"/>
                <a:cs typeface="+mj-cs"/>
              </a:rPr>
              <a:t>De nouveaux tests peuvent être nécessaires si l’application est modifiée, il faut donc limiter les évolutions</a:t>
            </a:r>
          </a:p>
          <a:p>
            <a:r>
              <a:rPr lang="fr-FR" sz="1400">
                <a:solidFill>
                  <a:schemeClr val="bg2"/>
                </a:solidFill>
                <a:ea typeface="+mj-ea"/>
                <a:cs typeface="+mj-cs"/>
              </a:rPr>
              <a:t>Ce déroulé peut encore être adapté par exemple en faisant la fusion finale sur l’environnement existant plutôt que l’environnement de Fusion</a:t>
            </a:r>
          </a:p>
        </p:txBody>
      </p:sp>
      <p:sp>
        <p:nvSpPr>
          <p:cNvPr id="159" name="Flèche : virage 158">
            <a:extLst>
              <a:ext uri="{FF2B5EF4-FFF2-40B4-BE49-F238E27FC236}">
                <a16:creationId xmlns:a16="http://schemas.microsoft.com/office/drawing/2014/main" id="{46D9717A-F513-4EC1-A566-B94B36E9D4BA}"/>
              </a:ext>
            </a:extLst>
          </p:cNvPr>
          <p:cNvSpPr/>
          <p:nvPr/>
        </p:nvSpPr>
        <p:spPr>
          <a:xfrm rot="5400000">
            <a:off x="8017286" y="-1076112"/>
            <a:ext cx="202672" cy="289651"/>
          </a:xfrm>
          <a:prstGeom prst="bentArrow">
            <a:avLst>
              <a:gd name="adj1" fmla="val 25000"/>
              <a:gd name="adj2" fmla="val 30460"/>
              <a:gd name="adj3" fmla="val 25000"/>
              <a:gd name="adj4" fmla="val 43750"/>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pic>
        <p:nvPicPr>
          <p:cNvPr id="161" name="Image 160">
            <a:extLst>
              <a:ext uri="{FF2B5EF4-FFF2-40B4-BE49-F238E27FC236}">
                <a16:creationId xmlns:a16="http://schemas.microsoft.com/office/drawing/2014/main" id="{C10A2C2C-7B49-408D-86E3-0429AFE7AD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3997" y="-3192534"/>
            <a:ext cx="276286" cy="280844"/>
          </a:xfrm>
          <a:prstGeom prst="rect">
            <a:avLst/>
          </a:prstGeom>
        </p:spPr>
      </p:pic>
      <p:sp>
        <p:nvSpPr>
          <p:cNvPr id="162" name="Flèche : virage 161">
            <a:extLst>
              <a:ext uri="{FF2B5EF4-FFF2-40B4-BE49-F238E27FC236}">
                <a16:creationId xmlns:a16="http://schemas.microsoft.com/office/drawing/2014/main" id="{088A8160-22AD-47D3-AC2D-2511569FFC10}"/>
              </a:ext>
            </a:extLst>
          </p:cNvPr>
          <p:cNvSpPr/>
          <p:nvPr/>
        </p:nvSpPr>
        <p:spPr>
          <a:xfrm rot="5400000">
            <a:off x="7623410" y="-4346675"/>
            <a:ext cx="202672" cy="289651"/>
          </a:xfrm>
          <a:prstGeom prst="bentArrow">
            <a:avLst>
              <a:gd name="adj1" fmla="val 25000"/>
              <a:gd name="adj2" fmla="val 30460"/>
              <a:gd name="adj3" fmla="val 25000"/>
              <a:gd name="adj4" fmla="val 43750"/>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64" name="Rectangle 163">
            <a:extLst>
              <a:ext uri="{FF2B5EF4-FFF2-40B4-BE49-F238E27FC236}">
                <a16:creationId xmlns:a16="http://schemas.microsoft.com/office/drawing/2014/main" id="{4484198A-44B9-4E45-A638-1E7D57C2B3AC}"/>
              </a:ext>
            </a:extLst>
          </p:cNvPr>
          <p:cNvSpPr>
            <a:spLocks/>
          </p:cNvSpPr>
          <p:nvPr/>
        </p:nvSpPr>
        <p:spPr>
          <a:xfrm>
            <a:off x="7575875" y="-1972600"/>
            <a:ext cx="431045" cy="231320"/>
          </a:xfrm>
          <a:prstGeom prst="rect">
            <a:avLst/>
          </a:prstGeom>
          <a:solidFill>
            <a:srgbClr val="F4D8A1"/>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bg2"/>
                </a:solidFill>
                <a:ea typeface="+mj-ea"/>
                <a:cs typeface="+mj-cs"/>
              </a:rPr>
              <a:t>N</a:t>
            </a:r>
          </a:p>
        </p:txBody>
      </p:sp>
      <p:pic>
        <p:nvPicPr>
          <p:cNvPr id="165" name="Image 164">
            <a:extLst>
              <a:ext uri="{FF2B5EF4-FFF2-40B4-BE49-F238E27FC236}">
                <a16:creationId xmlns:a16="http://schemas.microsoft.com/office/drawing/2014/main" id="{6F161B9D-53D4-4EE8-ADAA-043E40CCEA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9142" y="-5718040"/>
            <a:ext cx="276286" cy="280844"/>
          </a:xfrm>
          <a:prstGeom prst="rect">
            <a:avLst/>
          </a:prstGeom>
        </p:spPr>
      </p:pic>
      <p:sp>
        <p:nvSpPr>
          <p:cNvPr id="166" name="Flèche : virage 165">
            <a:extLst>
              <a:ext uri="{FF2B5EF4-FFF2-40B4-BE49-F238E27FC236}">
                <a16:creationId xmlns:a16="http://schemas.microsoft.com/office/drawing/2014/main" id="{4B73EB11-CC40-4DC2-94EC-4C0EF7B2BD56}"/>
              </a:ext>
            </a:extLst>
          </p:cNvPr>
          <p:cNvSpPr/>
          <p:nvPr/>
        </p:nvSpPr>
        <p:spPr>
          <a:xfrm rot="5400000">
            <a:off x="7178555" y="-6872181"/>
            <a:ext cx="202672" cy="289651"/>
          </a:xfrm>
          <a:prstGeom prst="bentArrow">
            <a:avLst>
              <a:gd name="adj1" fmla="val 25000"/>
              <a:gd name="adj2" fmla="val 30460"/>
              <a:gd name="adj3" fmla="val 25000"/>
              <a:gd name="adj4" fmla="val 43750"/>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35" name="Rectangle 134">
            <a:extLst>
              <a:ext uri="{FF2B5EF4-FFF2-40B4-BE49-F238E27FC236}">
                <a16:creationId xmlns:a16="http://schemas.microsoft.com/office/drawing/2014/main" id="{8F8CECE6-731F-4A1C-8050-1DDE6F4C75D9}"/>
              </a:ext>
            </a:extLst>
          </p:cNvPr>
          <p:cNvSpPr/>
          <p:nvPr/>
        </p:nvSpPr>
        <p:spPr>
          <a:xfrm>
            <a:off x="158493" y="828054"/>
            <a:ext cx="9573045" cy="2153491"/>
          </a:xfrm>
          <a:prstGeom prst="rect">
            <a:avLst/>
          </a:prstGeom>
          <a:solidFill>
            <a:schemeClr val="bg1">
              <a:lumMod val="100000"/>
            </a:schemeClr>
          </a:solidFill>
          <a:ln w="9525" cap="flat" cmpd="sng" algn="ctr">
            <a:solidFill>
              <a:schemeClr val="bg2">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400">
                <a:solidFill>
                  <a:schemeClr val="bg2"/>
                </a:solidFill>
                <a:ea typeface="+mj-ea"/>
                <a:cs typeface="+mj-cs"/>
              </a:rPr>
              <a:t>La fusion des données se fait de manière itérative pour identifier tous les problèmes possibles :</a:t>
            </a:r>
          </a:p>
          <a:p>
            <a:pPr marL="171450" indent="-171450">
              <a:buFontTx/>
              <a:buChar char="-"/>
            </a:pPr>
            <a:r>
              <a:rPr lang="fr-FR" sz="1400">
                <a:solidFill>
                  <a:schemeClr val="bg2"/>
                </a:solidFill>
                <a:ea typeface="+mj-ea"/>
                <a:cs typeface="+mj-cs"/>
              </a:rPr>
              <a:t>Copie et reconfiguration en choisissant une académie de référence (Caen ?)</a:t>
            </a:r>
          </a:p>
          <a:p>
            <a:pPr marL="171450" indent="-171450">
              <a:buFontTx/>
              <a:buChar char="-"/>
            </a:pPr>
            <a:r>
              <a:rPr lang="fr-FR" sz="1400">
                <a:solidFill>
                  <a:schemeClr val="bg2"/>
                </a:solidFill>
                <a:ea typeface="+mj-ea"/>
                <a:cs typeface="+mj-cs"/>
              </a:rPr>
              <a:t>Fusion de données de l’autre académie</a:t>
            </a:r>
          </a:p>
          <a:p>
            <a:pPr marL="171450" indent="-171450">
              <a:buFontTx/>
              <a:buChar char="-"/>
            </a:pPr>
            <a:r>
              <a:rPr lang="fr-FR" sz="1400">
                <a:solidFill>
                  <a:schemeClr val="bg2"/>
                </a:solidFill>
                <a:ea typeface="+mj-ea"/>
                <a:cs typeface="+mj-cs"/>
              </a:rPr>
              <a:t>Tests de non régression des différents processus et des flux impactés</a:t>
            </a:r>
          </a:p>
          <a:p>
            <a:pPr marL="171450" indent="-171450">
              <a:buFontTx/>
              <a:buChar char="-"/>
            </a:pPr>
            <a:r>
              <a:rPr lang="fr-FR" sz="1400">
                <a:solidFill>
                  <a:schemeClr val="bg2"/>
                </a:solidFill>
                <a:ea typeface="+mj-ea"/>
                <a:cs typeface="+mj-cs"/>
              </a:rPr>
              <a:t>Analyse des données fusionnées pour identifier de nouveaux problèmes</a:t>
            </a:r>
          </a:p>
          <a:p>
            <a:pPr marL="171450" indent="-171450">
              <a:buFontTx/>
              <a:buChar char="-"/>
            </a:pPr>
            <a:r>
              <a:rPr lang="fr-FR" sz="1400">
                <a:solidFill>
                  <a:schemeClr val="bg2"/>
                </a:solidFill>
                <a:ea typeface="+mj-ea"/>
                <a:cs typeface="+mj-cs"/>
              </a:rPr>
              <a:t>Adaptation des scripts de fusions si nécessaire</a:t>
            </a:r>
          </a:p>
          <a:p>
            <a:pPr marL="171450" indent="-171450">
              <a:buFontTx/>
              <a:buChar char="-"/>
            </a:pPr>
            <a:r>
              <a:rPr lang="fr-FR" sz="1400">
                <a:solidFill>
                  <a:schemeClr val="bg2"/>
                </a:solidFill>
                <a:ea typeface="+mj-ea"/>
                <a:cs typeface="+mj-cs"/>
              </a:rPr>
              <a:t>Nouvelle itération</a:t>
            </a:r>
          </a:p>
          <a:p>
            <a:r>
              <a:rPr lang="fr-FR" sz="1400">
                <a:solidFill>
                  <a:schemeClr val="bg2"/>
                </a:solidFill>
                <a:ea typeface="+mj-ea"/>
                <a:cs typeface="+mj-cs"/>
              </a:rPr>
              <a:t>Une fois tous les tests réalisés pour une application, il est nécessaire de réaliser des tests inter-applicatifs avant de réaliser la fusion réelle</a:t>
            </a:r>
          </a:p>
        </p:txBody>
      </p:sp>
      <p:cxnSp>
        <p:nvCxnSpPr>
          <p:cNvPr id="47" name="Connecteur droit 46">
            <a:extLst>
              <a:ext uri="{FF2B5EF4-FFF2-40B4-BE49-F238E27FC236}">
                <a16:creationId xmlns:a16="http://schemas.microsoft.com/office/drawing/2014/main" id="{233C76ED-D61A-42A2-A30F-5B2834BD38F0}"/>
              </a:ext>
            </a:extLst>
          </p:cNvPr>
          <p:cNvCxnSpPr>
            <a:cxnSpLocks/>
          </p:cNvCxnSpPr>
          <p:nvPr/>
        </p:nvCxnSpPr>
        <p:spPr>
          <a:xfrm>
            <a:off x="7611779" y="3104999"/>
            <a:ext cx="15482" cy="2082573"/>
          </a:xfrm>
          <a:prstGeom prst="line">
            <a:avLst/>
          </a:prstGeom>
          <a:ln w="57150" cap="flat" cmpd="sng" algn="ctr">
            <a:solidFill>
              <a:schemeClr val="bg2">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27D41C9C-D8D7-472E-A873-1138F0EFBDEE}"/>
              </a:ext>
            </a:extLst>
          </p:cNvPr>
          <p:cNvSpPr>
            <a:spLocks/>
          </p:cNvSpPr>
          <p:nvPr/>
        </p:nvSpPr>
        <p:spPr>
          <a:xfrm>
            <a:off x="7747619" y="4693293"/>
            <a:ext cx="1178058" cy="319887"/>
          </a:xfrm>
          <a:prstGeom prst="rect">
            <a:avLst/>
          </a:prstGeom>
          <a:solidFill>
            <a:srgbClr val="D0DDB5"/>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2"/>
                </a:solidFill>
                <a:ea typeface="+mj-ea"/>
                <a:cs typeface="+mj-cs"/>
              </a:rPr>
              <a:t>Production Normandie</a:t>
            </a:r>
          </a:p>
        </p:txBody>
      </p:sp>
      <p:sp>
        <p:nvSpPr>
          <p:cNvPr id="49" name="Rectangle 48">
            <a:extLst>
              <a:ext uri="{FF2B5EF4-FFF2-40B4-BE49-F238E27FC236}">
                <a16:creationId xmlns:a16="http://schemas.microsoft.com/office/drawing/2014/main" id="{3EBF6A5E-1F54-4825-8627-AB5A340FB5FF}"/>
              </a:ext>
            </a:extLst>
          </p:cNvPr>
          <p:cNvSpPr>
            <a:spLocks/>
          </p:cNvSpPr>
          <p:nvPr/>
        </p:nvSpPr>
        <p:spPr>
          <a:xfrm>
            <a:off x="2084458" y="3279087"/>
            <a:ext cx="5495838" cy="319887"/>
          </a:xfrm>
          <a:prstGeom prst="rect">
            <a:avLst/>
          </a:prstGeom>
          <a:solidFill>
            <a:srgbClr val="D0DD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1050">
              <a:solidFill>
                <a:schemeClr val="bg2"/>
              </a:solidFill>
              <a:ea typeface="+mj-ea"/>
              <a:cs typeface="+mj-cs"/>
            </a:endParaRPr>
          </a:p>
        </p:txBody>
      </p:sp>
      <p:sp>
        <p:nvSpPr>
          <p:cNvPr id="50" name="Rectangle 49">
            <a:extLst>
              <a:ext uri="{FF2B5EF4-FFF2-40B4-BE49-F238E27FC236}">
                <a16:creationId xmlns:a16="http://schemas.microsoft.com/office/drawing/2014/main" id="{D302B89C-221E-4C9C-A32A-A4CB2DD9A357}"/>
              </a:ext>
            </a:extLst>
          </p:cNvPr>
          <p:cNvSpPr>
            <a:spLocks/>
          </p:cNvSpPr>
          <p:nvPr/>
        </p:nvSpPr>
        <p:spPr>
          <a:xfrm>
            <a:off x="1162879" y="3279087"/>
            <a:ext cx="911422" cy="319887"/>
          </a:xfrm>
          <a:prstGeom prst="rect">
            <a:avLst/>
          </a:prstGeom>
          <a:solidFill>
            <a:srgbClr val="D0DD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2"/>
                </a:solidFill>
                <a:ea typeface="+mj-ea"/>
                <a:cs typeface="+mj-cs"/>
              </a:rPr>
              <a:t>Production</a:t>
            </a:r>
          </a:p>
          <a:p>
            <a:pPr algn="ctr"/>
            <a:r>
              <a:rPr lang="fr-FR" sz="1050">
                <a:solidFill>
                  <a:schemeClr val="bg2"/>
                </a:solidFill>
                <a:ea typeface="+mj-ea"/>
                <a:cs typeface="+mj-cs"/>
              </a:rPr>
              <a:t>Rouen</a:t>
            </a:r>
          </a:p>
        </p:txBody>
      </p:sp>
      <p:sp>
        <p:nvSpPr>
          <p:cNvPr id="51" name="Rectangle 50">
            <a:extLst>
              <a:ext uri="{FF2B5EF4-FFF2-40B4-BE49-F238E27FC236}">
                <a16:creationId xmlns:a16="http://schemas.microsoft.com/office/drawing/2014/main" id="{BE942B8C-0EC9-4031-A52E-30B2C3009851}"/>
              </a:ext>
            </a:extLst>
          </p:cNvPr>
          <p:cNvSpPr>
            <a:spLocks/>
          </p:cNvSpPr>
          <p:nvPr/>
        </p:nvSpPr>
        <p:spPr>
          <a:xfrm>
            <a:off x="1162879" y="3684551"/>
            <a:ext cx="911422" cy="319887"/>
          </a:xfrm>
          <a:prstGeom prst="rect">
            <a:avLst/>
          </a:prstGeom>
          <a:solidFill>
            <a:srgbClr val="D0DD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err="1">
                <a:solidFill>
                  <a:schemeClr val="bg2"/>
                </a:solidFill>
                <a:ea typeface="+mj-ea"/>
                <a:cs typeface="+mj-cs"/>
              </a:rPr>
              <a:t>ProductionCaen</a:t>
            </a:r>
            <a:endParaRPr lang="fr-FR" sz="1050">
              <a:solidFill>
                <a:schemeClr val="bg2"/>
              </a:solidFill>
              <a:ea typeface="+mj-ea"/>
              <a:cs typeface="+mj-cs"/>
            </a:endParaRPr>
          </a:p>
        </p:txBody>
      </p:sp>
      <p:sp>
        <p:nvSpPr>
          <p:cNvPr id="52" name="Rectangle 51">
            <a:extLst>
              <a:ext uri="{FF2B5EF4-FFF2-40B4-BE49-F238E27FC236}">
                <a16:creationId xmlns:a16="http://schemas.microsoft.com/office/drawing/2014/main" id="{28A4EBC5-47F0-457B-8610-E4A0F031376D}"/>
              </a:ext>
            </a:extLst>
          </p:cNvPr>
          <p:cNvSpPr>
            <a:spLocks/>
          </p:cNvSpPr>
          <p:nvPr/>
        </p:nvSpPr>
        <p:spPr>
          <a:xfrm>
            <a:off x="2084458" y="3684551"/>
            <a:ext cx="5495838" cy="319887"/>
          </a:xfrm>
          <a:prstGeom prst="rect">
            <a:avLst/>
          </a:prstGeom>
          <a:solidFill>
            <a:srgbClr val="D0DD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1050">
              <a:solidFill>
                <a:schemeClr val="bg2"/>
              </a:solidFill>
              <a:ea typeface="+mj-ea"/>
              <a:cs typeface="+mj-cs"/>
            </a:endParaRPr>
          </a:p>
        </p:txBody>
      </p:sp>
      <p:sp>
        <p:nvSpPr>
          <p:cNvPr id="53" name="Rectangle 52">
            <a:extLst>
              <a:ext uri="{FF2B5EF4-FFF2-40B4-BE49-F238E27FC236}">
                <a16:creationId xmlns:a16="http://schemas.microsoft.com/office/drawing/2014/main" id="{3B07318F-0D4F-4CBB-9A63-59F247E2605D}"/>
              </a:ext>
            </a:extLst>
          </p:cNvPr>
          <p:cNvSpPr>
            <a:spLocks/>
          </p:cNvSpPr>
          <p:nvPr/>
        </p:nvSpPr>
        <p:spPr>
          <a:xfrm>
            <a:off x="1162879" y="4703977"/>
            <a:ext cx="973530" cy="319887"/>
          </a:xfrm>
          <a:prstGeom prst="rect">
            <a:avLst/>
          </a:prstGeom>
          <a:solidFill>
            <a:srgbClr val="F4D8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2"/>
                </a:solidFill>
                <a:ea typeface="+mj-ea"/>
                <a:cs typeface="+mj-cs"/>
              </a:rPr>
              <a:t>Test fusion Normandie</a:t>
            </a:r>
          </a:p>
        </p:txBody>
      </p:sp>
      <p:sp>
        <p:nvSpPr>
          <p:cNvPr id="54" name="Rectangle 53">
            <a:extLst>
              <a:ext uri="{FF2B5EF4-FFF2-40B4-BE49-F238E27FC236}">
                <a16:creationId xmlns:a16="http://schemas.microsoft.com/office/drawing/2014/main" id="{CDBF35BB-6C70-4C44-B8AE-0F1183C61877}"/>
              </a:ext>
            </a:extLst>
          </p:cNvPr>
          <p:cNvSpPr/>
          <p:nvPr/>
        </p:nvSpPr>
        <p:spPr>
          <a:xfrm>
            <a:off x="1723625" y="5125596"/>
            <a:ext cx="1037620" cy="319887"/>
          </a:xfrm>
          <a:prstGeom prst="rect">
            <a:avLst/>
          </a:prstGeom>
          <a:solidFill>
            <a:schemeClr val="bg1">
              <a:lumMod val="100000"/>
            </a:schemeClr>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2"/>
                </a:solidFill>
                <a:ea typeface="+mj-ea"/>
                <a:cs typeface="+mj-cs"/>
              </a:rPr>
              <a:t>Test Fusion &amp;</a:t>
            </a:r>
          </a:p>
          <a:p>
            <a:pPr algn="ctr"/>
            <a:r>
              <a:rPr lang="fr-FR" sz="1050" err="1">
                <a:solidFill>
                  <a:schemeClr val="bg2"/>
                </a:solidFill>
                <a:ea typeface="+mj-ea"/>
                <a:cs typeface="+mj-cs"/>
              </a:rPr>
              <a:t>Refresh</a:t>
            </a:r>
            <a:endParaRPr lang="fr-FR" sz="1050">
              <a:solidFill>
                <a:schemeClr val="bg2"/>
              </a:solidFill>
              <a:ea typeface="+mj-ea"/>
              <a:cs typeface="+mj-cs"/>
            </a:endParaRPr>
          </a:p>
        </p:txBody>
      </p:sp>
      <p:sp>
        <p:nvSpPr>
          <p:cNvPr id="55" name="Rectangle 54">
            <a:extLst>
              <a:ext uri="{FF2B5EF4-FFF2-40B4-BE49-F238E27FC236}">
                <a16:creationId xmlns:a16="http://schemas.microsoft.com/office/drawing/2014/main" id="{47991499-B626-4381-A2A9-46401E1A2395}"/>
              </a:ext>
            </a:extLst>
          </p:cNvPr>
          <p:cNvSpPr>
            <a:spLocks/>
          </p:cNvSpPr>
          <p:nvPr/>
        </p:nvSpPr>
        <p:spPr>
          <a:xfrm>
            <a:off x="2254089" y="4703977"/>
            <a:ext cx="1684278" cy="319887"/>
          </a:xfrm>
          <a:prstGeom prst="rect">
            <a:avLst/>
          </a:prstGeom>
          <a:solidFill>
            <a:srgbClr val="F4D8A1"/>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2"/>
                </a:solidFill>
                <a:ea typeface="+mj-ea"/>
                <a:cs typeface="+mj-cs"/>
              </a:rPr>
              <a:t>Tests recette unitaire </a:t>
            </a:r>
          </a:p>
          <a:p>
            <a:pPr algn="ctr"/>
            <a:r>
              <a:rPr lang="fr-FR" sz="1050">
                <a:solidFill>
                  <a:schemeClr val="bg2"/>
                </a:solidFill>
                <a:ea typeface="+mj-ea"/>
                <a:cs typeface="+mj-cs"/>
              </a:rPr>
              <a:t>Contrôle données</a:t>
            </a:r>
          </a:p>
        </p:txBody>
      </p:sp>
      <p:sp>
        <p:nvSpPr>
          <p:cNvPr id="56" name="Rectangle 55">
            <a:extLst>
              <a:ext uri="{FF2B5EF4-FFF2-40B4-BE49-F238E27FC236}">
                <a16:creationId xmlns:a16="http://schemas.microsoft.com/office/drawing/2014/main" id="{91A6D4AD-C539-4816-A3DA-77329B2B803E}"/>
              </a:ext>
            </a:extLst>
          </p:cNvPr>
          <p:cNvSpPr/>
          <p:nvPr/>
        </p:nvSpPr>
        <p:spPr>
          <a:xfrm>
            <a:off x="7236220" y="5125293"/>
            <a:ext cx="724738" cy="399739"/>
          </a:xfrm>
          <a:prstGeom prst="rect">
            <a:avLst/>
          </a:prstGeom>
          <a:noFill/>
          <a:ln w="9525" cap="flat" cmpd="sng" algn="ctr">
            <a:noFill/>
            <a:prstDash val="solid"/>
            <a:miter lim="800000"/>
            <a:headEnd type="none" w="med" len="med"/>
            <a:tailEnd type="none" w="med" len="med"/>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9525" cap="flat" cmpd="sng" algn="ctr">
                <a:solidFill>
                  <a:srgbClr val="FFFFFF">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2"/>
                </a:solidFill>
                <a:ea typeface="+mj-ea"/>
                <a:cs typeface="+mj-cs"/>
              </a:rPr>
              <a:t>Fusion finale</a:t>
            </a:r>
          </a:p>
        </p:txBody>
      </p:sp>
      <p:sp>
        <p:nvSpPr>
          <p:cNvPr id="57" name="Flèche : virage 56">
            <a:extLst>
              <a:ext uri="{FF2B5EF4-FFF2-40B4-BE49-F238E27FC236}">
                <a16:creationId xmlns:a16="http://schemas.microsoft.com/office/drawing/2014/main" id="{EB9204BB-17C0-4D92-A78C-7EBC0EE2A560}"/>
              </a:ext>
            </a:extLst>
          </p:cNvPr>
          <p:cNvSpPr/>
          <p:nvPr/>
        </p:nvSpPr>
        <p:spPr>
          <a:xfrm rot="5400000">
            <a:off x="1538806" y="3818688"/>
            <a:ext cx="1317466" cy="499940"/>
          </a:xfrm>
          <a:prstGeom prst="bentArrow">
            <a:avLst>
              <a:gd name="adj1" fmla="val 25000"/>
              <a:gd name="adj2" fmla="val 30460"/>
              <a:gd name="adj3" fmla="val 25000"/>
              <a:gd name="adj4" fmla="val 43750"/>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2800">
              <a:solidFill>
                <a:schemeClr val="bg2"/>
              </a:solidFill>
              <a:ea typeface="+mj-ea"/>
              <a:cs typeface="+mj-cs"/>
            </a:endParaRPr>
          </a:p>
        </p:txBody>
      </p:sp>
      <p:sp>
        <p:nvSpPr>
          <p:cNvPr id="58" name="Rectangle 57">
            <a:extLst>
              <a:ext uri="{FF2B5EF4-FFF2-40B4-BE49-F238E27FC236}">
                <a16:creationId xmlns:a16="http://schemas.microsoft.com/office/drawing/2014/main" id="{4DFE0576-1F1E-4EAA-AEC9-4352729B6BD5}"/>
              </a:ext>
            </a:extLst>
          </p:cNvPr>
          <p:cNvSpPr>
            <a:spLocks/>
          </p:cNvSpPr>
          <p:nvPr/>
        </p:nvSpPr>
        <p:spPr>
          <a:xfrm>
            <a:off x="5871746" y="4721326"/>
            <a:ext cx="1684278" cy="291854"/>
          </a:xfrm>
          <a:prstGeom prst="rect">
            <a:avLst/>
          </a:prstGeom>
          <a:solidFill>
            <a:schemeClr val="accent5">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1">
                    <a:lumMod val="100000"/>
                  </a:schemeClr>
                </a:solidFill>
                <a:ea typeface="+mj-ea"/>
                <a:cs typeface="+mj-cs"/>
              </a:rPr>
              <a:t>Tests de bout en bout</a:t>
            </a:r>
          </a:p>
        </p:txBody>
      </p:sp>
      <p:sp>
        <p:nvSpPr>
          <p:cNvPr id="59" name="Flèche : virage 58">
            <a:extLst>
              <a:ext uri="{FF2B5EF4-FFF2-40B4-BE49-F238E27FC236}">
                <a16:creationId xmlns:a16="http://schemas.microsoft.com/office/drawing/2014/main" id="{B131EDE1-F184-4200-A753-0C8BF4681DFA}"/>
              </a:ext>
            </a:extLst>
          </p:cNvPr>
          <p:cNvSpPr>
            <a:spLocks/>
          </p:cNvSpPr>
          <p:nvPr/>
        </p:nvSpPr>
        <p:spPr>
          <a:xfrm rot="5400000">
            <a:off x="1676389" y="4071950"/>
            <a:ext cx="873598" cy="435145"/>
          </a:xfrm>
          <a:prstGeom prst="bentArrow">
            <a:avLst>
              <a:gd name="adj1" fmla="val 25000"/>
              <a:gd name="adj2" fmla="val 30460"/>
              <a:gd name="adj3" fmla="val 25000"/>
              <a:gd name="adj4" fmla="val 43750"/>
            </a:avLst>
          </a:prstGeom>
          <a:solidFill>
            <a:srgbClr val="7F32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lumMod val="100000"/>
                </a:schemeClr>
              </a:solidFill>
              <a:ea typeface="+mj-ea"/>
              <a:cs typeface="+mj-cs"/>
            </a:endParaRPr>
          </a:p>
        </p:txBody>
      </p:sp>
      <p:sp>
        <p:nvSpPr>
          <p:cNvPr id="60" name="Losange 59">
            <a:extLst>
              <a:ext uri="{FF2B5EF4-FFF2-40B4-BE49-F238E27FC236}">
                <a16:creationId xmlns:a16="http://schemas.microsoft.com/office/drawing/2014/main" id="{562BA5DC-489D-4890-A80D-2CB2FF32B084}"/>
              </a:ext>
            </a:extLst>
          </p:cNvPr>
          <p:cNvSpPr>
            <a:spLocks/>
          </p:cNvSpPr>
          <p:nvPr/>
        </p:nvSpPr>
        <p:spPr>
          <a:xfrm>
            <a:off x="1975814" y="4655892"/>
            <a:ext cx="432000" cy="432000"/>
          </a:xfrm>
          <a:prstGeom prst="diamond">
            <a:avLst/>
          </a:prstGeom>
          <a:solidFill>
            <a:srgbClr val="F4D8A1"/>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2800">
              <a:solidFill>
                <a:schemeClr val="bg2"/>
              </a:solidFill>
              <a:ea typeface="+mj-ea"/>
              <a:cs typeface="+mj-cs"/>
            </a:endParaRPr>
          </a:p>
        </p:txBody>
      </p:sp>
      <p:sp>
        <p:nvSpPr>
          <p:cNvPr id="61" name="Flèche : virage 60">
            <a:extLst>
              <a:ext uri="{FF2B5EF4-FFF2-40B4-BE49-F238E27FC236}">
                <a16:creationId xmlns:a16="http://schemas.microsoft.com/office/drawing/2014/main" id="{01170591-6599-488B-89A0-15D518C96F0E}"/>
              </a:ext>
            </a:extLst>
          </p:cNvPr>
          <p:cNvSpPr/>
          <p:nvPr/>
        </p:nvSpPr>
        <p:spPr>
          <a:xfrm rot="5400000">
            <a:off x="3378069" y="3818688"/>
            <a:ext cx="1317466" cy="499940"/>
          </a:xfrm>
          <a:prstGeom prst="bentArrow">
            <a:avLst>
              <a:gd name="adj1" fmla="val 25000"/>
              <a:gd name="adj2" fmla="val 30460"/>
              <a:gd name="adj3" fmla="val 25000"/>
              <a:gd name="adj4" fmla="val 43750"/>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2800">
              <a:solidFill>
                <a:schemeClr val="bg2"/>
              </a:solidFill>
              <a:ea typeface="+mj-ea"/>
              <a:cs typeface="+mj-cs"/>
            </a:endParaRPr>
          </a:p>
        </p:txBody>
      </p:sp>
      <p:sp>
        <p:nvSpPr>
          <p:cNvPr id="62" name="Flèche : virage 61">
            <a:extLst>
              <a:ext uri="{FF2B5EF4-FFF2-40B4-BE49-F238E27FC236}">
                <a16:creationId xmlns:a16="http://schemas.microsoft.com/office/drawing/2014/main" id="{0A44406D-A518-4C12-BCA4-2CD6FABC989F}"/>
              </a:ext>
            </a:extLst>
          </p:cNvPr>
          <p:cNvSpPr>
            <a:spLocks/>
          </p:cNvSpPr>
          <p:nvPr/>
        </p:nvSpPr>
        <p:spPr>
          <a:xfrm rot="5400000">
            <a:off x="3515652" y="4071950"/>
            <a:ext cx="873598" cy="435145"/>
          </a:xfrm>
          <a:prstGeom prst="bentArrow">
            <a:avLst>
              <a:gd name="adj1" fmla="val 25000"/>
              <a:gd name="adj2" fmla="val 30460"/>
              <a:gd name="adj3" fmla="val 25000"/>
              <a:gd name="adj4" fmla="val 43750"/>
            </a:avLst>
          </a:prstGeom>
          <a:solidFill>
            <a:srgbClr val="7F32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lumMod val="100000"/>
                </a:schemeClr>
              </a:solidFill>
              <a:ea typeface="+mj-ea"/>
              <a:cs typeface="+mj-cs"/>
            </a:endParaRPr>
          </a:p>
        </p:txBody>
      </p:sp>
      <p:sp>
        <p:nvSpPr>
          <p:cNvPr id="63" name="Rectangle 62">
            <a:extLst>
              <a:ext uri="{FF2B5EF4-FFF2-40B4-BE49-F238E27FC236}">
                <a16:creationId xmlns:a16="http://schemas.microsoft.com/office/drawing/2014/main" id="{D3D6C0AE-521C-4900-B868-8188EE6D37F7}"/>
              </a:ext>
            </a:extLst>
          </p:cNvPr>
          <p:cNvSpPr>
            <a:spLocks/>
          </p:cNvSpPr>
          <p:nvPr/>
        </p:nvSpPr>
        <p:spPr>
          <a:xfrm>
            <a:off x="4062918" y="4703977"/>
            <a:ext cx="1684278" cy="319887"/>
          </a:xfrm>
          <a:prstGeom prst="rect">
            <a:avLst/>
          </a:prstGeom>
          <a:solidFill>
            <a:srgbClr val="F4D8A1"/>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2"/>
                </a:solidFill>
                <a:ea typeface="+mj-ea"/>
                <a:cs typeface="+mj-cs"/>
              </a:rPr>
              <a:t>Tests recette unitaire </a:t>
            </a:r>
          </a:p>
          <a:p>
            <a:pPr algn="ctr"/>
            <a:r>
              <a:rPr lang="fr-FR" sz="1050">
                <a:solidFill>
                  <a:schemeClr val="bg2"/>
                </a:solidFill>
                <a:ea typeface="+mj-ea"/>
                <a:cs typeface="+mj-cs"/>
              </a:rPr>
              <a:t>Contrôle données</a:t>
            </a:r>
          </a:p>
        </p:txBody>
      </p:sp>
      <p:sp>
        <p:nvSpPr>
          <p:cNvPr id="64" name="Losange 63">
            <a:extLst>
              <a:ext uri="{FF2B5EF4-FFF2-40B4-BE49-F238E27FC236}">
                <a16:creationId xmlns:a16="http://schemas.microsoft.com/office/drawing/2014/main" id="{9DEE7111-44DE-4F31-89B5-BF48EAAB9449}"/>
              </a:ext>
            </a:extLst>
          </p:cNvPr>
          <p:cNvSpPr>
            <a:spLocks/>
          </p:cNvSpPr>
          <p:nvPr/>
        </p:nvSpPr>
        <p:spPr>
          <a:xfrm>
            <a:off x="3784642" y="4647920"/>
            <a:ext cx="432000" cy="432000"/>
          </a:xfrm>
          <a:prstGeom prst="diamond">
            <a:avLst/>
          </a:prstGeom>
          <a:solidFill>
            <a:srgbClr val="F4D8A1"/>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2800">
              <a:solidFill>
                <a:schemeClr val="bg2"/>
              </a:solidFill>
              <a:ea typeface="+mj-ea"/>
              <a:cs typeface="+mj-cs"/>
            </a:endParaRPr>
          </a:p>
        </p:txBody>
      </p:sp>
      <p:sp>
        <p:nvSpPr>
          <p:cNvPr id="65" name="Losange 64">
            <a:extLst>
              <a:ext uri="{FF2B5EF4-FFF2-40B4-BE49-F238E27FC236}">
                <a16:creationId xmlns:a16="http://schemas.microsoft.com/office/drawing/2014/main" id="{D52DFE6B-DAB5-41B0-9710-3054C9B08B09}"/>
              </a:ext>
            </a:extLst>
          </p:cNvPr>
          <p:cNvSpPr>
            <a:spLocks/>
          </p:cNvSpPr>
          <p:nvPr/>
        </p:nvSpPr>
        <p:spPr>
          <a:xfrm>
            <a:off x="5593471" y="4647920"/>
            <a:ext cx="432000" cy="432000"/>
          </a:xfrm>
          <a:prstGeom prst="diamond">
            <a:avLst/>
          </a:prstGeom>
          <a:solidFill>
            <a:srgbClr val="F4D8A1"/>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2800">
              <a:solidFill>
                <a:schemeClr val="bg2"/>
              </a:solidFill>
              <a:ea typeface="+mj-ea"/>
              <a:cs typeface="+mj-cs"/>
            </a:endParaRPr>
          </a:p>
        </p:txBody>
      </p:sp>
      <p:sp>
        <p:nvSpPr>
          <p:cNvPr id="66" name="Flèche : virage 65">
            <a:extLst>
              <a:ext uri="{FF2B5EF4-FFF2-40B4-BE49-F238E27FC236}">
                <a16:creationId xmlns:a16="http://schemas.microsoft.com/office/drawing/2014/main" id="{14CAFF3F-7C4D-4ED2-A0E7-163F922A7A93}"/>
              </a:ext>
            </a:extLst>
          </p:cNvPr>
          <p:cNvSpPr/>
          <p:nvPr/>
        </p:nvSpPr>
        <p:spPr>
          <a:xfrm rot="5400000">
            <a:off x="5137743" y="3818688"/>
            <a:ext cx="1317466" cy="499940"/>
          </a:xfrm>
          <a:prstGeom prst="bentArrow">
            <a:avLst>
              <a:gd name="adj1" fmla="val 25000"/>
              <a:gd name="adj2" fmla="val 30460"/>
              <a:gd name="adj3" fmla="val 25000"/>
              <a:gd name="adj4" fmla="val 43750"/>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2800">
              <a:solidFill>
                <a:schemeClr val="bg2"/>
              </a:solidFill>
              <a:ea typeface="+mj-ea"/>
              <a:cs typeface="+mj-cs"/>
            </a:endParaRPr>
          </a:p>
        </p:txBody>
      </p:sp>
      <p:sp>
        <p:nvSpPr>
          <p:cNvPr id="67" name="Flèche : virage 66">
            <a:extLst>
              <a:ext uri="{FF2B5EF4-FFF2-40B4-BE49-F238E27FC236}">
                <a16:creationId xmlns:a16="http://schemas.microsoft.com/office/drawing/2014/main" id="{D34C1C48-5D12-4CEB-8046-03DAF762D6B9}"/>
              </a:ext>
            </a:extLst>
          </p:cNvPr>
          <p:cNvSpPr>
            <a:spLocks/>
          </p:cNvSpPr>
          <p:nvPr/>
        </p:nvSpPr>
        <p:spPr>
          <a:xfrm rot="5400000">
            <a:off x="5275326" y="4071950"/>
            <a:ext cx="873598" cy="435145"/>
          </a:xfrm>
          <a:prstGeom prst="bentArrow">
            <a:avLst>
              <a:gd name="adj1" fmla="val 25000"/>
              <a:gd name="adj2" fmla="val 30460"/>
              <a:gd name="adj3" fmla="val 25000"/>
              <a:gd name="adj4" fmla="val 43750"/>
            </a:avLst>
          </a:prstGeom>
          <a:solidFill>
            <a:srgbClr val="7F32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lumMod val="100000"/>
                </a:schemeClr>
              </a:solidFill>
              <a:ea typeface="+mj-ea"/>
              <a:cs typeface="+mj-cs"/>
            </a:endParaRPr>
          </a:p>
        </p:txBody>
      </p:sp>
      <p:sp>
        <p:nvSpPr>
          <p:cNvPr id="68" name="Losange 67">
            <a:extLst>
              <a:ext uri="{FF2B5EF4-FFF2-40B4-BE49-F238E27FC236}">
                <a16:creationId xmlns:a16="http://schemas.microsoft.com/office/drawing/2014/main" id="{AD39826D-4516-4C1B-B779-91E2D24C940B}"/>
              </a:ext>
            </a:extLst>
          </p:cNvPr>
          <p:cNvSpPr>
            <a:spLocks/>
          </p:cNvSpPr>
          <p:nvPr/>
        </p:nvSpPr>
        <p:spPr>
          <a:xfrm>
            <a:off x="7416099" y="4650502"/>
            <a:ext cx="432000" cy="432000"/>
          </a:xfrm>
          <a:prstGeom prst="diamond">
            <a:avLst/>
          </a:prstGeom>
          <a:solidFill>
            <a:srgbClr val="D0DDB5"/>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2800">
              <a:solidFill>
                <a:schemeClr val="bg2"/>
              </a:solidFill>
              <a:ea typeface="+mj-ea"/>
              <a:cs typeface="+mj-cs"/>
            </a:endParaRPr>
          </a:p>
        </p:txBody>
      </p:sp>
      <p:sp>
        <p:nvSpPr>
          <p:cNvPr id="69" name="Rectangle 68">
            <a:extLst>
              <a:ext uri="{FF2B5EF4-FFF2-40B4-BE49-F238E27FC236}">
                <a16:creationId xmlns:a16="http://schemas.microsoft.com/office/drawing/2014/main" id="{164FB232-E851-4A99-9DB7-8D2571A3FC89}"/>
              </a:ext>
            </a:extLst>
          </p:cNvPr>
          <p:cNvSpPr/>
          <p:nvPr/>
        </p:nvSpPr>
        <p:spPr>
          <a:xfrm>
            <a:off x="3481832" y="5146935"/>
            <a:ext cx="1037620" cy="319887"/>
          </a:xfrm>
          <a:prstGeom prst="rect">
            <a:avLst/>
          </a:prstGeom>
          <a:solidFill>
            <a:schemeClr val="bg1">
              <a:lumMod val="100000"/>
            </a:schemeClr>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2"/>
                </a:solidFill>
                <a:ea typeface="+mj-ea"/>
                <a:cs typeface="+mj-cs"/>
              </a:rPr>
              <a:t>Test Fusion &amp;</a:t>
            </a:r>
          </a:p>
          <a:p>
            <a:pPr algn="ctr"/>
            <a:r>
              <a:rPr lang="fr-FR" sz="1050" err="1">
                <a:solidFill>
                  <a:schemeClr val="bg2"/>
                </a:solidFill>
                <a:ea typeface="+mj-ea"/>
                <a:cs typeface="+mj-cs"/>
              </a:rPr>
              <a:t>Refresh</a:t>
            </a:r>
            <a:endParaRPr lang="fr-FR" sz="1050">
              <a:solidFill>
                <a:schemeClr val="bg2"/>
              </a:solidFill>
              <a:ea typeface="+mj-ea"/>
              <a:cs typeface="+mj-cs"/>
            </a:endParaRPr>
          </a:p>
        </p:txBody>
      </p:sp>
      <p:sp>
        <p:nvSpPr>
          <p:cNvPr id="70" name="Rectangle 69">
            <a:extLst>
              <a:ext uri="{FF2B5EF4-FFF2-40B4-BE49-F238E27FC236}">
                <a16:creationId xmlns:a16="http://schemas.microsoft.com/office/drawing/2014/main" id="{F3FA7C30-DF31-4BA4-8CF2-63A733062193}"/>
              </a:ext>
            </a:extLst>
          </p:cNvPr>
          <p:cNvSpPr/>
          <p:nvPr/>
        </p:nvSpPr>
        <p:spPr>
          <a:xfrm>
            <a:off x="5285079" y="5146935"/>
            <a:ext cx="1037620" cy="319887"/>
          </a:xfrm>
          <a:prstGeom prst="rect">
            <a:avLst/>
          </a:prstGeom>
          <a:solidFill>
            <a:schemeClr val="bg1">
              <a:lumMod val="100000"/>
            </a:schemeClr>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2"/>
                </a:solidFill>
                <a:ea typeface="+mj-ea"/>
                <a:cs typeface="+mj-cs"/>
              </a:rPr>
              <a:t>Test Fusion &amp;</a:t>
            </a:r>
          </a:p>
          <a:p>
            <a:pPr algn="ctr"/>
            <a:r>
              <a:rPr lang="fr-FR" sz="1050" err="1">
                <a:solidFill>
                  <a:schemeClr val="bg2"/>
                </a:solidFill>
                <a:ea typeface="+mj-ea"/>
                <a:cs typeface="+mj-cs"/>
              </a:rPr>
              <a:t>Refresh</a:t>
            </a:r>
            <a:endParaRPr lang="fr-FR" sz="1050">
              <a:solidFill>
                <a:schemeClr val="bg2"/>
              </a:solidFill>
              <a:ea typeface="+mj-ea"/>
              <a:cs typeface="+mj-cs"/>
            </a:endParaRPr>
          </a:p>
        </p:txBody>
      </p:sp>
      <p:sp>
        <p:nvSpPr>
          <p:cNvPr id="71" name="Rectangle 70">
            <a:extLst>
              <a:ext uri="{FF2B5EF4-FFF2-40B4-BE49-F238E27FC236}">
                <a16:creationId xmlns:a16="http://schemas.microsoft.com/office/drawing/2014/main" id="{D80BCABA-6FEA-492C-91C2-D7CC3CC956AD}"/>
              </a:ext>
            </a:extLst>
          </p:cNvPr>
          <p:cNvSpPr/>
          <p:nvPr/>
        </p:nvSpPr>
        <p:spPr>
          <a:xfrm>
            <a:off x="1222295" y="4172610"/>
            <a:ext cx="890422" cy="319887"/>
          </a:xfrm>
          <a:prstGeom prst="rect">
            <a:avLst/>
          </a:prstGeom>
          <a:solidFill>
            <a:schemeClr val="bg1">
              <a:lumMod val="100000"/>
            </a:schemeClr>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2"/>
                </a:solidFill>
                <a:ea typeface="+mj-ea"/>
                <a:cs typeface="+mj-cs"/>
              </a:rPr>
              <a:t>Duplication Caen</a:t>
            </a:r>
          </a:p>
        </p:txBody>
      </p:sp>
      <p:sp>
        <p:nvSpPr>
          <p:cNvPr id="72" name="Rectangle 71">
            <a:extLst>
              <a:ext uri="{FF2B5EF4-FFF2-40B4-BE49-F238E27FC236}">
                <a16:creationId xmlns:a16="http://schemas.microsoft.com/office/drawing/2014/main" id="{94EE1BC2-83AF-443E-BDFF-6E3879A4CAAC}"/>
              </a:ext>
            </a:extLst>
          </p:cNvPr>
          <p:cNvSpPr/>
          <p:nvPr/>
        </p:nvSpPr>
        <p:spPr>
          <a:xfrm>
            <a:off x="2356804" y="4172610"/>
            <a:ext cx="1015648" cy="319887"/>
          </a:xfrm>
          <a:prstGeom prst="rect">
            <a:avLst/>
          </a:prstGeom>
          <a:solidFill>
            <a:schemeClr val="bg1">
              <a:lumMod val="100000"/>
            </a:schemeClr>
          </a:solidFill>
          <a:ln w="9525"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a:solidFill>
                  <a:schemeClr val="bg2"/>
                </a:solidFill>
                <a:ea typeface="+mj-ea"/>
                <a:cs typeface="+mj-cs"/>
              </a:rPr>
              <a:t>Déversement Rouen</a:t>
            </a:r>
          </a:p>
        </p:txBody>
      </p:sp>
      <p:sp>
        <p:nvSpPr>
          <p:cNvPr id="73" name="Flèche : virage 72">
            <a:extLst>
              <a:ext uri="{FF2B5EF4-FFF2-40B4-BE49-F238E27FC236}">
                <a16:creationId xmlns:a16="http://schemas.microsoft.com/office/drawing/2014/main" id="{E8573F5C-409E-4F92-934A-C24506C39DA6}"/>
              </a:ext>
            </a:extLst>
          </p:cNvPr>
          <p:cNvSpPr/>
          <p:nvPr/>
        </p:nvSpPr>
        <p:spPr>
          <a:xfrm rot="5400000">
            <a:off x="6906976" y="3818688"/>
            <a:ext cx="1317466" cy="499940"/>
          </a:xfrm>
          <a:prstGeom prst="bentArrow">
            <a:avLst>
              <a:gd name="adj1" fmla="val 25000"/>
              <a:gd name="adj2" fmla="val 30460"/>
              <a:gd name="adj3" fmla="val 25000"/>
              <a:gd name="adj4" fmla="val 43750"/>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2800">
              <a:solidFill>
                <a:schemeClr val="bg2"/>
              </a:solidFill>
              <a:ea typeface="+mj-ea"/>
              <a:cs typeface="+mj-cs"/>
            </a:endParaRPr>
          </a:p>
        </p:txBody>
      </p:sp>
      <p:sp>
        <p:nvSpPr>
          <p:cNvPr id="74" name="Flèche : virage 73">
            <a:extLst>
              <a:ext uri="{FF2B5EF4-FFF2-40B4-BE49-F238E27FC236}">
                <a16:creationId xmlns:a16="http://schemas.microsoft.com/office/drawing/2014/main" id="{E4D6287A-F286-415D-A037-8B976A46501F}"/>
              </a:ext>
            </a:extLst>
          </p:cNvPr>
          <p:cNvSpPr>
            <a:spLocks/>
          </p:cNvSpPr>
          <p:nvPr/>
        </p:nvSpPr>
        <p:spPr>
          <a:xfrm rot="5400000">
            <a:off x="7044559" y="4071950"/>
            <a:ext cx="873598" cy="435145"/>
          </a:xfrm>
          <a:prstGeom prst="bentArrow">
            <a:avLst>
              <a:gd name="adj1" fmla="val 25000"/>
              <a:gd name="adj2" fmla="val 30460"/>
              <a:gd name="adj3" fmla="val 25000"/>
              <a:gd name="adj4" fmla="val 43750"/>
            </a:avLst>
          </a:prstGeom>
          <a:solidFill>
            <a:srgbClr val="7F32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lumMod val="100000"/>
                </a:schemeClr>
              </a:solidFill>
              <a:ea typeface="+mj-ea"/>
              <a:cs typeface="+mj-cs"/>
            </a:endParaRPr>
          </a:p>
        </p:txBody>
      </p:sp>
    </p:spTree>
    <p:extLst>
      <p:ext uri="{BB962C8B-B14F-4D97-AF65-F5344CB8AC3E}">
        <p14:creationId xmlns:p14="http://schemas.microsoft.com/office/powerpoint/2010/main" val="669395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Zoom actions tactiques – Customisation des interfaces</a:t>
            </a:r>
          </a:p>
        </p:txBody>
      </p:sp>
      <p:sp>
        <p:nvSpPr>
          <p:cNvPr id="3" name="Espace réservé du texte 2"/>
          <p:cNvSpPr>
            <a:spLocks noGrp="1"/>
          </p:cNvSpPr>
          <p:nvPr>
            <p:ph type="body" sz="quarter" idx="13"/>
          </p:nvPr>
        </p:nvSpPr>
        <p:spPr/>
        <p:txBody>
          <a:bodyPr/>
          <a:lstStyle/>
          <a:p>
            <a:r>
              <a:rPr lang="fr-FR"/>
              <a:t>ANNEXES - Trajectoire macroscopique</a:t>
            </a:r>
          </a:p>
        </p:txBody>
      </p:sp>
      <p:graphicFrame>
        <p:nvGraphicFramePr>
          <p:cNvPr id="4" name="Tableau 4">
            <a:extLst>
              <a:ext uri="{FF2B5EF4-FFF2-40B4-BE49-F238E27FC236}">
                <a16:creationId xmlns:a16="http://schemas.microsoft.com/office/drawing/2014/main" id="{F4AC2BFA-69A1-4636-AE7E-0D102FC31C25}"/>
              </a:ext>
            </a:extLst>
          </p:cNvPr>
          <p:cNvGraphicFramePr>
            <a:graphicFrameLocks noGrp="1"/>
          </p:cNvGraphicFramePr>
          <p:nvPr>
            <p:extLst>
              <p:ext uri="{D42A27DB-BD31-4B8C-83A1-F6EECF244321}">
                <p14:modId xmlns:p14="http://schemas.microsoft.com/office/powerpoint/2010/main" val="1122683004"/>
              </p:ext>
            </p:extLst>
          </p:nvPr>
        </p:nvGraphicFramePr>
        <p:xfrm>
          <a:off x="344399" y="1095462"/>
          <a:ext cx="9216000" cy="4648200"/>
        </p:xfrm>
        <a:graphic>
          <a:graphicData uri="http://schemas.openxmlformats.org/drawingml/2006/table">
            <a:tbl>
              <a:tblPr firstRow="1" bandRow="1">
                <a:tableStyleId>{5DA37D80-6434-44D0-A028-1B22A696006F}</a:tableStyleId>
              </a:tblPr>
              <a:tblGrid>
                <a:gridCol w="1884220">
                  <a:extLst>
                    <a:ext uri="{9D8B030D-6E8A-4147-A177-3AD203B41FA5}">
                      <a16:colId xmlns:a16="http://schemas.microsoft.com/office/drawing/2014/main" val="12740666"/>
                    </a:ext>
                  </a:extLst>
                </a:gridCol>
                <a:gridCol w="7331780">
                  <a:extLst>
                    <a:ext uri="{9D8B030D-6E8A-4147-A177-3AD203B41FA5}">
                      <a16:colId xmlns:a16="http://schemas.microsoft.com/office/drawing/2014/main" val="823935736"/>
                    </a:ext>
                  </a:extLst>
                </a:gridCol>
              </a:tblGrid>
              <a:tr h="370840">
                <a:tc>
                  <a:txBody>
                    <a:bodyPr/>
                    <a:lstStyle/>
                    <a:p>
                      <a:pPr algn="ctr"/>
                      <a:r>
                        <a:rPr lang="fr-FR" sz="1600">
                          <a:solidFill>
                            <a:schemeClr val="bg2"/>
                          </a:solidFill>
                        </a:rPr>
                        <a:t>Applications*</a:t>
                      </a:r>
                    </a:p>
                  </a:txBody>
                  <a:tcPr/>
                </a:tc>
                <a:tc>
                  <a:txBody>
                    <a:bodyPr/>
                    <a:lstStyle/>
                    <a:p>
                      <a:pPr algn="ctr"/>
                      <a:r>
                        <a:rPr lang="fr-FR" sz="1600">
                          <a:solidFill>
                            <a:schemeClr val="bg2"/>
                          </a:solidFill>
                        </a:rPr>
                        <a:t>Détails**</a:t>
                      </a:r>
                    </a:p>
                  </a:txBody>
                  <a:tcPr/>
                </a:tc>
                <a:extLst>
                  <a:ext uri="{0D108BD9-81ED-4DB2-BD59-A6C34878D82A}">
                    <a16:rowId xmlns:a16="http://schemas.microsoft.com/office/drawing/2014/main" val="2192631247"/>
                  </a:ext>
                </a:extLst>
              </a:tr>
              <a:tr h="370840">
                <a:tc>
                  <a:txBody>
                    <a:bodyPr/>
                    <a:lstStyle/>
                    <a:p>
                      <a:r>
                        <a:rPr lang="fr-FR" sz="1600" b="1"/>
                        <a:t>ONDE</a:t>
                      </a:r>
                    </a:p>
                  </a:txBody>
                  <a:tcPr anchor="ctr"/>
                </a:tc>
                <a:tc>
                  <a:txBody>
                    <a:bodyPr/>
                    <a:lstStyle/>
                    <a:p>
                      <a:pPr marL="285750" indent="-285750">
                        <a:buFont typeface="Arial" panose="020B0604020202020204" pitchFamily="34" charset="0"/>
                        <a:buChar char="•"/>
                      </a:pPr>
                      <a:r>
                        <a:rPr lang="fr-FR" sz="1400"/>
                        <a:t>Modifier les logos et les documents générés en intégrant la mention « Normandie ». (</a:t>
                      </a:r>
                      <a:r>
                        <a:rPr lang="fr-FR" sz="1400" i="1"/>
                        <a:t>La diffusion annonce que cette demande sera prise en compte en v21.5.0</a:t>
                      </a:r>
                      <a:r>
                        <a:rPr lang="fr-FR" sz="1400"/>
                        <a:t>)</a:t>
                      </a:r>
                    </a:p>
                  </a:txBody>
                  <a:tcPr/>
                </a:tc>
                <a:extLst>
                  <a:ext uri="{0D108BD9-81ED-4DB2-BD59-A6C34878D82A}">
                    <a16:rowId xmlns:a16="http://schemas.microsoft.com/office/drawing/2014/main" val="3099871356"/>
                  </a:ext>
                </a:extLst>
              </a:tr>
              <a:tr h="370840">
                <a:tc>
                  <a:txBody>
                    <a:bodyPr/>
                    <a:lstStyle/>
                    <a:p>
                      <a:r>
                        <a:rPr lang="fr-FR" sz="1600" b="1"/>
                        <a:t>IMAG'IN</a:t>
                      </a:r>
                    </a:p>
                  </a:txBody>
                  <a:tcPr anchor="ctr"/>
                </a:tc>
                <a:tc>
                  <a:txBody>
                    <a:bodyPr/>
                    <a:lstStyle/>
                    <a:p>
                      <a:pPr marL="285750" indent="-285750">
                        <a:buFont typeface="Arial" panose="020B0604020202020204" pitchFamily="34" charset="0"/>
                        <a:buChar char="•"/>
                      </a:pPr>
                      <a:r>
                        <a:rPr lang="fr-FR" sz="1400"/>
                        <a:t>Modifier la page d'authentification des intervenants extérieurs qui mentionne toujours l’« Académie de Rouen » ou « Académie de Caen » et non l’ »Académie de Normandie ».</a:t>
                      </a:r>
                    </a:p>
                  </a:txBody>
                  <a:tcPr/>
                </a:tc>
                <a:extLst>
                  <a:ext uri="{0D108BD9-81ED-4DB2-BD59-A6C34878D82A}">
                    <a16:rowId xmlns:a16="http://schemas.microsoft.com/office/drawing/2014/main" val="1316873047"/>
                  </a:ext>
                </a:extLst>
              </a:tr>
              <a:tr h="370840">
                <a:tc>
                  <a:txBody>
                    <a:bodyPr/>
                    <a:lstStyle/>
                    <a:p>
                      <a:r>
                        <a:rPr lang="fr-FR" sz="1600" b="1"/>
                        <a:t>CYCLADES</a:t>
                      </a:r>
                    </a:p>
                  </a:txBody>
                  <a:tcPr anchor="ctr"/>
                </a:tc>
                <a:tc>
                  <a:txBody>
                    <a:bodyPr/>
                    <a:lstStyle/>
                    <a:p>
                      <a:pPr marL="285750" indent="-285750">
                        <a:buFont typeface="Arial" panose="020B0604020202020204" pitchFamily="34" charset="0"/>
                        <a:buChar char="•"/>
                      </a:pPr>
                      <a:r>
                        <a:rPr lang="fr-FR" sz="1400"/>
                        <a:t>Revoir tous les modules de CYCLADES.</a:t>
                      </a:r>
                    </a:p>
                  </a:txBody>
                  <a:tcPr/>
                </a:tc>
                <a:extLst>
                  <a:ext uri="{0D108BD9-81ED-4DB2-BD59-A6C34878D82A}">
                    <a16:rowId xmlns:a16="http://schemas.microsoft.com/office/drawing/2014/main" val="319431677"/>
                  </a:ext>
                </a:extLst>
              </a:tr>
              <a:tr h="370840">
                <a:tc>
                  <a:txBody>
                    <a:bodyPr/>
                    <a:lstStyle/>
                    <a:p>
                      <a:r>
                        <a:rPr lang="fr-FR" sz="1600" b="1"/>
                        <a:t>IPROF</a:t>
                      </a:r>
                    </a:p>
                  </a:txBody>
                  <a:tcPr anchor="ctr"/>
                </a:tc>
                <a:tc>
                  <a:txBody>
                    <a:bodyPr/>
                    <a:lstStyle/>
                    <a:p>
                      <a:pPr marL="285750" indent="-285750">
                        <a:buFont typeface="Arial" panose="020B0604020202020204" pitchFamily="34" charset="0"/>
                        <a:buChar char="•"/>
                      </a:pPr>
                      <a:r>
                        <a:rPr lang="fr-FR" sz="1400"/>
                        <a:t>Changer la mention à « l’ Académie de ROUEN » ou « l’Académie de CAEN » dans le bandeau d'entête bleu par « Académie de Normandie ».</a:t>
                      </a:r>
                    </a:p>
                  </a:txBody>
                  <a:tcPr/>
                </a:tc>
                <a:extLst>
                  <a:ext uri="{0D108BD9-81ED-4DB2-BD59-A6C34878D82A}">
                    <a16:rowId xmlns:a16="http://schemas.microsoft.com/office/drawing/2014/main" val="3944318942"/>
                  </a:ext>
                </a:extLst>
              </a:tr>
              <a:tr h="370840">
                <a:tc>
                  <a:txBody>
                    <a:bodyPr/>
                    <a:lstStyle/>
                    <a:p>
                      <a:r>
                        <a:rPr lang="fr-FR" sz="1600" b="1"/>
                        <a:t>SIECLE</a:t>
                      </a:r>
                    </a:p>
                  </a:txBody>
                  <a:tcPr anchor="ctr"/>
                </a:tc>
                <a:tc>
                  <a:txBody>
                    <a:bodyPr/>
                    <a:lstStyle/>
                    <a:p>
                      <a:pPr marL="285750" indent="-285750">
                        <a:buFont typeface="Arial" panose="020B0604020202020204" pitchFamily="34" charset="0"/>
                        <a:buChar char="•"/>
                      </a:pPr>
                      <a:r>
                        <a:rPr lang="fr-FR" sz="1400"/>
                        <a:t>Modifier dans le module "Commun", rubrique "Paramètre généraux"  le nom de l'académie (</a:t>
                      </a:r>
                      <a:r>
                        <a:rPr lang="fr-FR" sz="1400" i="1"/>
                        <a:t>aujourd'hui, Rouen (21) ou Caen (05). Il est probable que le nom de l'académie figure sur certains documents</a:t>
                      </a:r>
                      <a:r>
                        <a:rPr lang="fr-FR" sz="1400"/>
                        <a:t>...)</a:t>
                      </a:r>
                    </a:p>
                  </a:txBody>
                  <a:tcPr/>
                </a:tc>
                <a:extLst>
                  <a:ext uri="{0D108BD9-81ED-4DB2-BD59-A6C34878D82A}">
                    <a16:rowId xmlns:a16="http://schemas.microsoft.com/office/drawing/2014/main" val="2013433683"/>
                  </a:ext>
                </a:extLst>
              </a:tr>
              <a:tr h="370840">
                <a:tc>
                  <a:txBody>
                    <a:bodyPr/>
                    <a:lstStyle/>
                    <a:p>
                      <a:r>
                        <a:rPr lang="fr-FR" sz="1600" b="1"/>
                        <a:t>GAIA</a:t>
                      </a:r>
                    </a:p>
                  </a:txBody>
                  <a:tcPr anchor="ctr"/>
                </a:tc>
                <a:tc>
                  <a:txBody>
                    <a:bodyPr/>
                    <a:lstStyle/>
                    <a:p>
                      <a:pPr marL="285750" indent="-285750">
                        <a:buFont typeface="Arial" panose="020B0604020202020204" pitchFamily="34" charset="0"/>
                        <a:buChar char="•"/>
                      </a:pPr>
                      <a:r>
                        <a:rPr lang="fr-FR" sz="1400"/>
                        <a:t>Modifier la mention dans le bandeau de la page d'accueil (accès individuel) en haut le nom et le n° de l'académie (Rouen = 021 ou Caen = 005).</a:t>
                      </a:r>
                    </a:p>
                  </a:txBody>
                  <a:tcPr/>
                </a:tc>
                <a:extLst>
                  <a:ext uri="{0D108BD9-81ED-4DB2-BD59-A6C34878D82A}">
                    <a16:rowId xmlns:a16="http://schemas.microsoft.com/office/drawing/2014/main" val="2414731229"/>
                  </a:ext>
                </a:extLst>
              </a:tr>
              <a:tr h="370840">
                <a:tc>
                  <a:txBody>
                    <a:bodyPr/>
                    <a:lstStyle/>
                    <a:p>
                      <a:r>
                        <a:rPr lang="fr-FR" sz="1600" b="1"/>
                        <a:t>ADAGE</a:t>
                      </a:r>
                    </a:p>
                  </a:txBody>
                  <a:tcPr anchor="ctr"/>
                </a:tc>
                <a:tc>
                  <a:txBody>
                    <a:bodyPr/>
                    <a:lstStyle/>
                    <a:p>
                      <a:pPr marL="285750" indent="-285750">
                        <a:buFont typeface="Arial" panose="020B0604020202020204" pitchFamily="34" charset="0"/>
                        <a:buChar char="•"/>
                      </a:pPr>
                      <a:r>
                        <a:rPr lang="fr-FR" sz="1400"/>
                        <a:t>Mettre à jour l’académie de rattachement des agents (exemple : lecteur académique – « Rouen » en « Normandie »).</a:t>
                      </a:r>
                    </a:p>
                  </a:txBody>
                  <a:tcPr/>
                </a:tc>
                <a:extLst>
                  <a:ext uri="{0D108BD9-81ED-4DB2-BD59-A6C34878D82A}">
                    <a16:rowId xmlns:a16="http://schemas.microsoft.com/office/drawing/2014/main" val="2296849259"/>
                  </a:ext>
                </a:extLst>
              </a:tr>
              <a:tr h="370840">
                <a:tc>
                  <a:txBody>
                    <a:bodyPr/>
                    <a:lstStyle/>
                    <a:p>
                      <a:r>
                        <a:rPr lang="fr-FR" sz="1600"/>
                        <a:t>…</a:t>
                      </a:r>
                    </a:p>
                  </a:txBody>
                  <a:tcPr anchor="ctr"/>
                </a:tc>
                <a:tc>
                  <a:txBody>
                    <a:bodyPr/>
                    <a:lstStyle/>
                    <a:p>
                      <a:r>
                        <a:rPr lang="fr-FR" sz="1400"/>
                        <a:t>…</a:t>
                      </a:r>
                    </a:p>
                  </a:txBody>
                  <a:tcPr/>
                </a:tc>
                <a:extLst>
                  <a:ext uri="{0D108BD9-81ED-4DB2-BD59-A6C34878D82A}">
                    <a16:rowId xmlns:a16="http://schemas.microsoft.com/office/drawing/2014/main" val="1794839282"/>
                  </a:ext>
                </a:extLst>
              </a:tr>
            </a:tbl>
          </a:graphicData>
        </a:graphic>
      </p:graphicFrame>
      <p:sp>
        <p:nvSpPr>
          <p:cNvPr id="39" name="TextBox 5">
            <a:extLst>
              <a:ext uri="{FF2B5EF4-FFF2-40B4-BE49-F238E27FC236}">
                <a16:creationId xmlns:a16="http://schemas.microsoft.com/office/drawing/2014/main" id="{6E6F8D8A-9249-4A4C-98B3-425FC9A7E6BD}"/>
              </a:ext>
            </a:extLst>
          </p:cNvPr>
          <p:cNvSpPr txBox="1">
            <a:spLocks/>
          </p:cNvSpPr>
          <p:nvPr/>
        </p:nvSpPr>
        <p:spPr>
          <a:xfrm>
            <a:off x="0" y="6348045"/>
            <a:ext cx="8964854" cy="620885"/>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spcBef>
                <a:spcPts val="0"/>
              </a:spcBef>
            </a:pPr>
            <a:r>
              <a:rPr lang="fr-FR" sz="1200">
                <a:solidFill>
                  <a:schemeClr val="tx1"/>
                </a:solidFill>
              </a:rPr>
              <a:t>* Cette liste n’est pas exhaustive</a:t>
            </a:r>
          </a:p>
          <a:p>
            <a:pPr>
              <a:spcBef>
                <a:spcPts val="0"/>
              </a:spcBef>
            </a:pPr>
            <a:r>
              <a:rPr lang="fr-FR" sz="1200">
                <a:solidFill>
                  <a:schemeClr val="tx1"/>
                </a:solidFill>
              </a:rPr>
              <a:t>** Les modifications des applications listées devront être instruites avec les CPN respectifs</a:t>
            </a:r>
          </a:p>
          <a:p>
            <a:endParaRPr lang="fr-FR" sz="1200">
              <a:solidFill>
                <a:schemeClr val="tx1"/>
              </a:solidFill>
            </a:endParaRPr>
          </a:p>
        </p:txBody>
      </p:sp>
    </p:spTree>
    <p:extLst>
      <p:ext uri="{BB962C8B-B14F-4D97-AF65-F5344CB8AC3E}">
        <p14:creationId xmlns:p14="http://schemas.microsoft.com/office/powerpoint/2010/main" val="6341873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E22E27-179B-475E-BCDD-FF11FF811BDB}"/>
              </a:ext>
            </a:extLst>
          </p:cNvPr>
          <p:cNvSpPr>
            <a:spLocks noGrp="1"/>
          </p:cNvSpPr>
          <p:nvPr>
            <p:ph type="title"/>
          </p:nvPr>
        </p:nvSpPr>
        <p:spPr/>
        <p:txBody>
          <a:bodyPr/>
          <a:lstStyle/>
          <a:p>
            <a:r>
              <a:rPr lang="fr-FR"/>
              <a:t>Choix des fenêtres de fusion</a:t>
            </a:r>
          </a:p>
        </p:txBody>
      </p:sp>
      <p:sp>
        <p:nvSpPr>
          <p:cNvPr id="3" name="Espace réservé du texte 2">
            <a:extLst>
              <a:ext uri="{FF2B5EF4-FFF2-40B4-BE49-F238E27FC236}">
                <a16:creationId xmlns:a16="http://schemas.microsoft.com/office/drawing/2014/main" id="{A60D5C65-290B-4895-AB6B-D709BD56DF58}"/>
              </a:ext>
            </a:extLst>
          </p:cNvPr>
          <p:cNvSpPr>
            <a:spLocks noGrp="1"/>
          </p:cNvSpPr>
          <p:nvPr>
            <p:ph type="body" sz="quarter" idx="13"/>
          </p:nvPr>
        </p:nvSpPr>
        <p:spPr/>
        <p:txBody>
          <a:bodyPr/>
          <a:lstStyle/>
          <a:p>
            <a:r>
              <a:rPr lang="fr-FR"/>
              <a:t>ANNEXES - Trajectoire macroscopique</a:t>
            </a:r>
          </a:p>
        </p:txBody>
      </p:sp>
      <p:sp>
        <p:nvSpPr>
          <p:cNvPr id="4" name="Espace réservé du contenu 3">
            <a:extLst>
              <a:ext uri="{FF2B5EF4-FFF2-40B4-BE49-F238E27FC236}">
                <a16:creationId xmlns:a16="http://schemas.microsoft.com/office/drawing/2014/main" id="{7F44879D-1699-47BA-8750-A701AA6FF67E}"/>
              </a:ext>
            </a:extLst>
          </p:cNvPr>
          <p:cNvSpPr>
            <a:spLocks noGrp="1"/>
          </p:cNvSpPr>
          <p:nvPr>
            <p:ph sz="quarter" idx="14"/>
          </p:nvPr>
        </p:nvSpPr>
        <p:spPr>
          <a:xfrm>
            <a:off x="345600" y="890953"/>
            <a:ext cx="9216000" cy="5620998"/>
          </a:xfrm>
        </p:spPr>
        <p:txBody>
          <a:bodyPr/>
          <a:lstStyle/>
          <a:p>
            <a:pPr marL="285750" indent="-285750">
              <a:buFont typeface="Wingdings" panose="05000000000000000000" pitchFamily="2" charset="2"/>
              <a:buChar char="Ø"/>
            </a:pPr>
            <a:r>
              <a:rPr lang="fr-FR" sz="1400" b="1"/>
              <a:t>Scolarité 1D et 2D : </a:t>
            </a:r>
            <a:r>
              <a:rPr lang="fr-FR" sz="1400"/>
              <a:t>contrainte de calendrier de gestion, préparation de la bascule des bases cœurs 1D (ONDE) et 2D (SIECLE BEE).</a:t>
            </a:r>
          </a:p>
          <a:p>
            <a:pPr marL="285750" indent="-285750">
              <a:buFont typeface="Wingdings" panose="05000000000000000000" pitchFamily="2" charset="2"/>
              <a:buChar char="Ø"/>
            </a:pPr>
            <a:r>
              <a:rPr lang="fr-FR" sz="1400" b="1"/>
              <a:t>Examens et concours </a:t>
            </a:r>
            <a:r>
              <a:rPr lang="fr-FR" sz="1400"/>
              <a:t>: contrainte calendrier de gestion, entre la période de clôture de l’année N et le début des inscriptions pour N+1.</a:t>
            </a:r>
          </a:p>
          <a:p>
            <a:pPr marL="285750" indent="-285750">
              <a:buFont typeface="Wingdings" panose="05000000000000000000" pitchFamily="2" charset="2"/>
              <a:buChar char="Ø"/>
            </a:pPr>
            <a:r>
              <a:rPr lang="fr-FR" sz="1400" b="1"/>
              <a:t>Autres Scolarité</a:t>
            </a:r>
            <a:r>
              <a:rPr lang="fr-FR" sz="1400"/>
              <a:t> : contrainte de calendrier de gestion, période creuse de fin d’année scolaire (moins de flux / données à gérer).</a:t>
            </a:r>
          </a:p>
          <a:p>
            <a:pPr marL="285750" indent="-285750">
              <a:buFont typeface="Wingdings" panose="05000000000000000000" pitchFamily="2" charset="2"/>
              <a:buChar char="Ø"/>
            </a:pPr>
            <a:r>
              <a:rPr lang="fr-FR" sz="1400" b="1"/>
              <a:t>Décisionnel </a:t>
            </a:r>
            <a:r>
              <a:rPr lang="fr-FR" sz="1400"/>
              <a:t>: doit se faire au moment de la fusion des SI RH (techniquement plus simple d’avoir à gérer 2 sources de SI RH au sein d’un seul EDEN, que d’avoir à gérer 2 EDEN avec 1 seul SI RH.</a:t>
            </a:r>
          </a:p>
          <a:p>
            <a:pPr marL="285750" indent="-285750">
              <a:buFont typeface="Wingdings" panose="05000000000000000000" pitchFamily="2" charset="2"/>
              <a:buChar char="Ø"/>
            </a:pPr>
            <a:r>
              <a:rPr lang="fr-FR" sz="1400" b="1"/>
              <a:t>Référentiel EPP : </a:t>
            </a:r>
            <a:r>
              <a:rPr lang="fr-FR" sz="1400"/>
              <a:t>fenêtre de fusion avant les SI RH car utilisation des « Nomenclature – base de gestion » de EPP qui serviront à la fusion des SI RH</a:t>
            </a:r>
          </a:p>
          <a:p>
            <a:pPr marL="285750" indent="-285750">
              <a:buFont typeface="Wingdings" panose="05000000000000000000" pitchFamily="2" charset="2"/>
              <a:buChar char="Ø"/>
            </a:pPr>
            <a:r>
              <a:rPr lang="fr-FR" sz="1400" b="1"/>
              <a:t>Référentiels </a:t>
            </a:r>
            <a:r>
              <a:rPr lang="fr-FR" sz="1400"/>
              <a:t>: contrainte de calendrier de gestion, période de préparation avant envoi des nomenclatures / données INE aux applications consommatrices.</a:t>
            </a:r>
          </a:p>
          <a:p>
            <a:pPr marL="285750" indent="-285750">
              <a:buFont typeface="Wingdings" panose="05000000000000000000" pitchFamily="2" charset="2"/>
              <a:buChar char="Ø"/>
            </a:pPr>
            <a:r>
              <a:rPr lang="fr-FR" sz="1400" b="1"/>
              <a:t>Authentification agents </a:t>
            </a:r>
            <a:r>
              <a:rPr lang="fr-FR" sz="1400"/>
              <a:t>: doit se faire à minima au même moment que la fusion des SI RH.</a:t>
            </a:r>
          </a:p>
          <a:p>
            <a:pPr marL="285750" indent="-285750">
              <a:buFont typeface="Wingdings" panose="05000000000000000000" pitchFamily="2" charset="2"/>
              <a:buChar char="Ø"/>
            </a:pPr>
            <a:r>
              <a:rPr lang="fr-FR" sz="1400" b="1"/>
              <a:t>Authentification parents/élèves </a:t>
            </a:r>
            <a:r>
              <a:rPr lang="fr-FR" sz="1400"/>
              <a:t>: doit se faire à minima après la fusion des SI Scolarité mais ne doit pas arriver en plein milieu de l’année scolaire, privilégier la fin de l’année scolaire.</a:t>
            </a:r>
          </a:p>
          <a:p>
            <a:pPr marL="285750" indent="-285750">
              <a:buFont typeface="Wingdings" panose="05000000000000000000" pitchFamily="2" charset="2"/>
              <a:buChar char="Ø"/>
            </a:pPr>
            <a:r>
              <a:rPr lang="fr-FR" sz="1400" b="1"/>
              <a:t>Finance : </a:t>
            </a:r>
            <a:r>
              <a:rPr lang="fr-FR" sz="1400"/>
              <a:t>pas de contrainte liée au calendrier de gestion, doit arriver après la fusion des SI RH, point dur sur Chorus DT qui devrait migrer en même temps que les SI RH et Scolarité qui n’arrivent pas au même moment.</a:t>
            </a:r>
          </a:p>
        </p:txBody>
      </p:sp>
    </p:spTree>
    <p:extLst>
      <p:ext uri="{BB962C8B-B14F-4D97-AF65-F5344CB8AC3E}">
        <p14:creationId xmlns:p14="http://schemas.microsoft.com/office/powerpoint/2010/main" val="32968907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au 5">
            <a:extLst>
              <a:ext uri="{FF2B5EF4-FFF2-40B4-BE49-F238E27FC236}">
                <a16:creationId xmlns:a16="http://schemas.microsoft.com/office/drawing/2014/main" id="{70901810-E822-4317-9D8C-ED3AE2DC6D98}"/>
              </a:ext>
            </a:extLst>
          </p:cNvPr>
          <p:cNvGraphicFramePr>
            <a:graphicFrameLocks noGrp="1"/>
          </p:cNvGraphicFramePr>
          <p:nvPr>
            <p:extLst>
              <p:ext uri="{D42A27DB-BD31-4B8C-83A1-F6EECF244321}">
                <p14:modId xmlns:p14="http://schemas.microsoft.com/office/powerpoint/2010/main" val="110572832"/>
              </p:ext>
            </p:extLst>
          </p:nvPr>
        </p:nvGraphicFramePr>
        <p:xfrm>
          <a:off x="236478" y="980728"/>
          <a:ext cx="9433044" cy="5732958"/>
        </p:xfrm>
        <a:graphic>
          <a:graphicData uri="http://schemas.openxmlformats.org/drawingml/2006/table">
            <a:tbl>
              <a:tblPr firstRow="1" bandRow="1">
                <a:tableStyleId>{5C22544A-7EE6-4342-B048-85BDC9FD1C3A}</a:tableStyleId>
              </a:tblPr>
              <a:tblGrid>
                <a:gridCol w="786087">
                  <a:extLst>
                    <a:ext uri="{9D8B030D-6E8A-4147-A177-3AD203B41FA5}">
                      <a16:colId xmlns:a16="http://schemas.microsoft.com/office/drawing/2014/main" val="20000"/>
                    </a:ext>
                  </a:extLst>
                </a:gridCol>
                <a:gridCol w="786087">
                  <a:extLst>
                    <a:ext uri="{9D8B030D-6E8A-4147-A177-3AD203B41FA5}">
                      <a16:colId xmlns:a16="http://schemas.microsoft.com/office/drawing/2014/main" val="20001"/>
                    </a:ext>
                  </a:extLst>
                </a:gridCol>
                <a:gridCol w="786087">
                  <a:extLst>
                    <a:ext uri="{9D8B030D-6E8A-4147-A177-3AD203B41FA5}">
                      <a16:colId xmlns:a16="http://schemas.microsoft.com/office/drawing/2014/main" val="20002"/>
                    </a:ext>
                  </a:extLst>
                </a:gridCol>
                <a:gridCol w="786087">
                  <a:extLst>
                    <a:ext uri="{9D8B030D-6E8A-4147-A177-3AD203B41FA5}">
                      <a16:colId xmlns:a16="http://schemas.microsoft.com/office/drawing/2014/main" val="20003"/>
                    </a:ext>
                  </a:extLst>
                </a:gridCol>
                <a:gridCol w="786087">
                  <a:extLst>
                    <a:ext uri="{9D8B030D-6E8A-4147-A177-3AD203B41FA5}">
                      <a16:colId xmlns:a16="http://schemas.microsoft.com/office/drawing/2014/main" val="20004"/>
                    </a:ext>
                  </a:extLst>
                </a:gridCol>
                <a:gridCol w="786087">
                  <a:extLst>
                    <a:ext uri="{9D8B030D-6E8A-4147-A177-3AD203B41FA5}">
                      <a16:colId xmlns:a16="http://schemas.microsoft.com/office/drawing/2014/main" val="20005"/>
                    </a:ext>
                  </a:extLst>
                </a:gridCol>
                <a:gridCol w="786087">
                  <a:extLst>
                    <a:ext uri="{9D8B030D-6E8A-4147-A177-3AD203B41FA5}">
                      <a16:colId xmlns:a16="http://schemas.microsoft.com/office/drawing/2014/main" val="20006"/>
                    </a:ext>
                  </a:extLst>
                </a:gridCol>
                <a:gridCol w="786087">
                  <a:extLst>
                    <a:ext uri="{9D8B030D-6E8A-4147-A177-3AD203B41FA5}">
                      <a16:colId xmlns:a16="http://schemas.microsoft.com/office/drawing/2014/main" val="20007"/>
                    </a:ext>
                  </a:extLst>
                </a:gridCol>
                <a:gridCol w="786087">
                  <a:extLst>
                    <a:ext uri="{9D8B030D-6E8A-4147-A177-3AD203B41FA5}">
                      <a16:colId xmlns:a16="http://schemas.microsoft.com/office/drawing/2014/main" val="20008"/>
                    </a:ext>
                  </a:extLst>
                </a:gridCol>
                <a:gridCol w="786087">
                  <a:extLst>
                    <a:ext uri="{9D8B030D-6E8A-4147-A177-3AD203B41FA5}">
                      <a16:colId xmlns:a16="http://schemas.microsoft.com/office/drawing/2014/main" val="20009"/>
                    </a:ext>
                  </a:extLst>
                </a:gridCol>
                <a:gridCol w="786087">
                  <a:extLst>
                    <a:ext uri="{9D8B030D-6E8A-4147-A177-3AD203B41FA5}">
                      <a16:colId xmlns:a16="http://schemas.microsoft.com/office/drawing/2014/main" val="20010"/>
                    </a:ext>
                  </a:extLst>
                </a:gridCol>
                <a:gridCol w="786087">
                  <a:extLst>
                    <a:ext uri="{9D8B030D-6E8A-4147-A177-3AD203B41FA5}">
                      <a16:colId xmlns:a16="http://schemas.microsoft.com/office/drawing/2014/main" val="20011"/>
                    </a:ext>
                  </a:extLst>
                </a:gridCol>
              </a:tblGrid>
              <a:tr h="316301">
                <a:tc>
                  <a:txBody>
                    <a:bodyPr/>
                    <a:lstStyle/>
                    <a:p>
                      <a:pPr algn="ctr"/>
                      <a:r>
                        <a:rPr lang="fr-FR" sz="1100" b="0"/>
                        <a:t>JANVIER</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a:txBody>
                    <a:bodyPr/>
                    <a:lstStyle/>
                    <a:p>
                      <a:pPr algn="ctr"/>
                      <a:r>
                        <a:rPr lang="fr-FR" sz="1100" b="0"/>
                        <a:t>FEVRIER</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a:txBody>
                    <a:bodyPr/>
                    <a:lstStyle/>
                    <a:p>
                      <a:pPr algn="ctr"/>
                      <a:r>
                        <a:rPr lang="fr-FR" sz="1100" b="0"/>
                        <a:t>MARS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0000"/>
                        <a:lumOff val="80000"/>
                      </a:schemeClr>
                    </a:solidFill>
                  </a:tcPr>
                </a:tc>
                <a:tc>
                  <a:txBody>
                    <a:bodyPr/>
                    <a:lstStyle/>
                    <a:p>
                      <a:pPr algn="ctr"/>
                      <a:r>
                        <a:rPr lang="fr-FR" sz="1100" b="0"/>
                        <a:t>AVRIL</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5AFDF"/>
                    </a:solidFill>
                  </a:tcPr>
                </a:tc>
                <a:tc>
                  <a:txBody>
                    <a:bodyPr/>
                    <a:lstStyle/>
                    <a:p>
                      <a:pPr algn="ctr"/>
                      <a:r>
                        <a:rPr lang="fr-FR" sz="1100" b="0"/>
                        <a:t>MAI</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5AFDF"/>
                    </a:solidFill>
                  </a:tcPr>
                </a:tc>
                <a:tc>
                  <a:txBody>
                    <a:bodyPr/>
                    <a:lstStyle/>
                    <a:p>
                      <a:pPr algn="ctr"/>
                      <a:r>
                        <a:rPr lang="fr-FR" sz="1100" b="0"/>
                        <a:t>JUIN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5AFDF"/>
                    </a:solidFill>
                  </a:tcPr>
                </a:tc>
                <a:tc>
                  <a:txBody>
                    <a:bodyPr/>
                    <a:lstStyle/>
                    <a:p>
                      <a:pPr algn="ctr"/>
                      <a:r>
                        <a:rPr lang="fr-FR" sz="1100" b="0"/>
                        <a:t>JUILLET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584CE"/>
                    </a:solidFill>
                  </a:tcPr>
                </a:tc>
                <a:tc>
                  <a:txBody>
                    <a:bodyPr/>
                    <a:lstStyle/>
                    <a:p>
                      <a:pPr algn="ctr"/>
                      <a:r>
                        <a:rPr lang="fr-FR" sz="1100" b="0"/>
                        <a:t>AOUT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584CE"/>
                    </a:solidFill>
                  </a:tcPr>
                </a:tc>
                <a:tc>
                  <a:txBody>
                    <a:bodyPr/>
                    <a:lstStyle/>
                    <a:p>
                      <a:pPr algn="ctr"/>
                      <a:r>
                        <a:rPr lang="fr-FR" sz="1100" b="0"/>
                        <a:t>SEP</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584CE"/>
                    </a:solidFill>
                  </a:tcPr>
                </a:tc>
                <a:tc>
                  <a:txBody>
                    <a:bodyPr/>
                    <a:lstStyle/>
                    <a:p>
                      <a:pPr algn="ctr"/>
                      <a:r>
                        <a:rPr lang="fr-FR" sz="1100" b="0"/>
                        <a:t>OCT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a:txBody>
                    <a:bodyPr/>
                    <a:lstStyle/>
                    <a:p>
                      <a:pPr algn="ctr"/>
                      <a:r>
                        <a:rPr lang="fr-FR" sz="1100" b="0"/>
                        <a:t>NOV</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tc>
                  <a:txBody>
                    <a:bodyPr/>
                    <a:lstStyle/>
                    <a:p>
                      <a:pPr algn="ctr"/>
                      <a:r>
                        <a:rPr lang="fr-FR" sz="1100" b="0"/>
                        <a:t>DEC</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558BC"/>
                    </a:solidFill>
                  </a:tcPr>
                </a:tc>
                <a:extLst>
                  <a:ext uri="{0D108BD9-81ED-4DB2-BD59-A6C34878D82A}">
                    <a16:rowId xmlns:a16="http://schemas.microsoft.com/office/drawing/2014/main" val="10000"/>
                  </a:ext>
                </a:extLst>
              </a:tr>
              <a:tr h="5416657">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fr-F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1"/>
                  </a:ext>
                </a:extLst>
              </a:tr>
            </a:tbl>
          </a:graphicData>
        </a:graphic>
      </p:graphicFrame>
      <p:sp>
        <p:nvSpPr>
          <p:cNvPr id="2" name="Titre 1"/>
          <p:cNvSpPr>
            <a:spLocks noGrp="1"/>
          </p:cNvSpPr>
          <p:nvPr>
            <p:ph type="title"/>
          </p:nvPr>
        </p:nvSpPr>
        <p:spPr>
          <a:xfrm>
            <a:off x="345600" y="404664"/>
            <a:ext cx="9560400" cy="936773"/>
          </a:xfrm>
        </p:spPr>
        <p:txBody>
          <a:bodyPr/>
          <a:lstStyle/>
          <a:p>
            <a:r>
              <a:rPr lang="fr-FR" sz="2000"/>
              <a:t>Principales fenêtres de fusion par grappe</a:t>
            </a:r>
          </a:p>
        </p:txBody>
      </p:sp>
      <p:sp>
        <p:nvSpPr>
          <p:cNvPr id="3" name="Espace réservé du texte 2"/>
          <p:cNvSpPr>
            <a:spLocks noGrp="1"/>
          </p:cNvSpPr>
          <p:nvPr>
            <p:ph type="body" sz="quarter" idx="13"/>
          </p:nvPr>
        </p:nvSpPr>
        <p:spPr/>
        <p:txBody>
          <a:bodyPr/>
          <a:lstStyle/>
          <a:p>
            <a:r>
              <a:rPr lang="fr-FR" err="1"/>
              <a:t>ANNEXEs</a:t>
            </a:r>
            <a:r>
              <a:rPr lang="fr-FR"/>
              <a:t> - Trajectoire macroscopique</a:t>
            </a:r>
          </a:p>
        </p:txBody>
      </p:sp>
      <p:sp>
        <p:nvSpPr>
          <p:cNvPr id="6" name="AutoShape 154">
            <a:extLst>
              <a:ext uri="{FF2B5EF4-FFF2-40B4-BE49-F238E27FC236}">
                <a16:creationId xmlns:a16="http://schemas.microsoft.com/office/drawing/2014/main" id="{D1DEB61B-0102-4D05-B84E-0D2D07671C33}"/>
              </a:ext>
            </a:extLst>
          </p:cNvPr>
          <p:cNvSpPr>
            <a:spLocks noChangeArrowheads="1"/>
          </p:cNvSpPr>
          <p:nvPr/>
        </p:nvSpPr>
        <p:spPr bwMode="auto">
          <a:xfrm>
            <a:off x="345600" y="1393478"/>
            <a:ext cx="9470604" cy="5131147"/>
          </a:xfrm>
          <a:prstGeom prst="homePlate">
            <a:avLst>
              <a:gd name="adj" fmla="val 5785"/>
            </a:avLst>
          </a:prstGeom>
          <a:solidFill>
            <a:srgbClr val="DBCEEB"/>
          </a:solidFill>
          <a:ln w="9525" cap="flat" cmpd="sng" algn="ctr">
            <a:noFill/>
            <a:prstDash val="solid"/>
          </a:ln>
          <a:effectLst>
            <a:outerShdw blurRad="50800" dist="38100" dir="2700000" algn="tl" rotWithShape="0">
              <a:prstClr val="black">
                <a:alpha val="40000"/>
              </a:prstClr>
            </a:outerShdw>
          </a:effectLst>
        </p:spPr>
        <p:txBody>
          <a:bodyPr rtlCol="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1200" b="1" kern="0">
              <a:solidFill>
                <a:prstClr val="white"/>
              </a:solidFill>
              <a:latin typeface="Arial"/>
              <a:cs typeface="Arial"/>
            </a:endParaRPr>
          </a:p>
        </p:txBody>
      </p:sp>
      <p:sp>
        <p:nvSpPr>
          <p:cNvPr id="114" name="Rectangle: Rounded Corners 113">
            <a:extLst>
              <a:ext uri="{FF2B5EF4-FFF2-40B4-BE49-F238E27FC236}">
                <a16:creationId xmlns:a16="http://schemas.microsoft.com/office/drawing/2014/main" id="{5BC89833-57FF-403C-9D90-107D09012CA8}"/>
              </a:ext>
            </a:extLst>
          </p:cNvPr>
          <p:cNvSpPr>
            <a:spLocks/>
          </p:cNvSpPr>
          <p:nvPr/>
        </p:nvSpPr>
        <p:spPr>
          <a:xfrm>
            <a:off x="453580" y="1466851"/>
            <a:ext cx="1886403" cy="2551914"/>
          </a:xfrm>
          <a:prstGeom prst="roundRect">
            <a:avLst/>
          </a:prstGeom>
          <a:solidFill>
            <a:srgbClr val="FFFF99">
              <a:alpha val="40000"/>
            </a:srgbClr>
          </a:solidFill>
          <a:ln w="12700">
            <a:solidFill>
              <a:srgbClr val="002060">
                <a:alpha val="30196"/>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cxnSp>
        <p:nvCxnSpPr>
          <p:cNvPr id="11" name="Straight Arrow Connector 47">
            <a:extLst>
              <a:ext uri="{FF2B5EF4-FFF2-40B4-BE49-F238E27FC236}">
                <a16:creationId xmlns:a16="http://schemas.microsoft.com/office/drawing/2014/main" id="{AC826AA0-8CA3-4607-A0A4-12537C833DFD}"/>
              </a:ext>
            </a:extLst>
          </p:cNvPr>
          <p:cNvCxnSpPr>
            <a:cxnSpLocks/>
          </p:cNvCxnSpPr>
          <p:nvPr/>
        </p:nvCxnSpPr>
        <p:spPr>
          <a:xfrm>
            <a:off x="345600" y="2681009"/>
            <a:ext cx="9470604" cy="0"/>
          </a:xfrm>
          <a:prstGeom prst="straightConnector1">
            <a:avLst/>
          </a:prstGeom>
          <a:ln>
            <a:solidFill>
              <a:srgbClr val="FFFFFF">
                <a:alpha val="60000"/>
              </a:srgb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47">
            <a:extLst>
              <a:ext uri="{FF2B5EF4-FFF2-40B4-BE49-F238E27FC236}">
                <a16:creationId xmlns:a16="http://schemas.microsoft.com/office/drawing/2014/main" id="{CF3B66C7-FF44-4C9B-8ADA-8EFD0FCCCD0E}"/>
              </a:ext>
            </a:extLst>
          </p:cNvPr>
          <p:cNvCxnSpPr>
            <a:cxnSpLocks/>
          </p:cNvCxnSpPr>
          <p:nvPr/>
        </p:nvCxnSpPr>
        <p:spPr>
          <a:xfrm>
            <a:off x="2594725" y="1393478"/>
            <a:ext cx="0" cy="5131147"/>
          </a:xfrm>
          <a:prstGeom prst="straightConnector1">
            <a:avLst/>
          </a:prstGeom>
          <a:ln w="12700">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5" name="Rectangle: Rounded Corners 114">
            <a:extLst>
              <a:ext uri="{FF2B5EF4-FFF2-40B4-BE49-F238E27FC236}">
                <a16:creationId xmlns:a16="http://schemas.microsoft.com/office/drawing/2014/main" id="{ADB43E26-CC01-40BD-A7A1-BFFC8A9795E4}"/>
              </a:ext>
            </a:extLst>
          </p:cNvPr>
          <p:cNvSpPr>
            <a:spLocks/>
          </p:cNvSpPr>
          <p:nvPr/>
        </p:nvSpPr>
        <p:spPr>
          <a:xfrm>
            <a:off x="7427139" y="1466850"/>
            <a:ext cx="2120806" cy="3864557"/>
          </a:xfrm>
          <a:prstGeom prst="roundRect">
            <a:avLst/>
          </a:prstGeom>
          <a:solidFill>
            <a:srgbClr val="FFFF99">
              <a:alpha val="40000"/>
            </a:srgbClr>
          </a:solidFill>
          <a:ln w="12700">
            <a:solidFill>
              <a:srgbClr val="002060">
                <a:alpha val="30196"/>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cxnSp>
        <p:nvCxnSpPr>
          <p:cNvPr id="24" name="Straight Arrow Connector 47">
            <a:extLst>
              <a:ext uri="{FF2B5EF4-FFF2-40B4-BE49-F238E27FC236}">
                <a16:creationId xmlns:a16="http://schemas.microsoft.com/office/drawing/2014/main" id="{29FBACBD-2431-47B0-9211-7DEE5227F795}"/>
              </a:ext>
            </a:extLst>
          </p:cNvPr>
          <p:cNvCxnSpPr>
            <a:cxnSpLocks/>
          </p:cNvCxnSpPr>
          <p:nvPr/>
        </p:nvCxnSpPr>
        <p:spPr>
          <a:xfrm>
            <a:off x="4953000" y="1393478"/>
            <a:ext cx="0" cy="5131147"/>
          </a:xfrm>
          <a:prstGeom prst="straightConnector1">
            <a:avLst/>
          </a:prstGeom>
          <a:ln w="12700">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47">
            <a:extLst>
              <a:ext uri="{FF2B5EF4-FFF2-40B4-BE49-F238E27FC236}">
                <a16:creationId xmlns:a16="http://schemas.microsoft.com/office/drawing/2014/main" id="{134B1043-37EB-4B16-8D2A-512971B2C10C}"/>
              </a:ext>
            </a:extLst>
          </p:cNvPr>
          <p:cNvCxnSpPr>
            <a:cxnSpLocks/>
          </p:cNvCxnSpPr>
          <p:nvPr/>
        </p:nvCxnSpPr>
        <p:spPr>
          <a:xfrm>
            <a:off x="7312741" y="1393478"/>
            <a:ext cx="0" cy="5131147"/>
          </a:xfrm>
          <a:prstGeom prst="straightConnector1">
            <a:avLst/>
          </a:prstGeom>
          <a:ln w="12700">
            <a:solidFill>
              <a:schemeClr val="bg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8111985-EDC2-48B3-8110-1BBD1DAC364D}"/>
              </a:ext>
            </a:extLst>
          </p:cNvPr>
          <p:cNvCxnSpPr>
            <a:cxnSpLocks/>
          </p:cNvCxnSpPr>
          <p:nvPr/>
        </p:nvCxnSpPr>
        <p:spPr>
          <a:xfrm>
            <a:off x="8101533" y="1731460"/>
            <a:ext cx="0" cy="2215304"/>
          </a:xfrm>
          <a:prstGeom prst="line">
            <a:avLst/>
          </a:prstGeom>
          <a:ln w="19050">
            <a:solidFill>
              <a:schemeClr val="tx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2" name="TextBox 155">
            <a:extLst>
              <a:ext uri="{FF2B5EF4-FFF2-40B4-BE49-F238E27FC236}">
                <a16:creationId xmlns:a16="http://schemas.microsoft.com/office/drawing/2014/main" id="{A73A81F8-11EC-49E0-AF7F-CD533828C16F}"/>
              </a:ext>
            </a:extLst>
          </p:cNvPr>
          <p:cNvSpPr txBox="1">
            <a:spLocks/>
          </p:cNvSpPr>
          <p:nvPr/>
        </p:nvSpPr>
        <p:spPr>
          <a:xfrm>
            <a:off x="7746306" y="1372620"/>
            <a:ext cx="710453" cy="528602"/>
          </a:xfrm>
          <a:prstGeom prst="rect">
            <a:avLst/>
          </a:prstGeom>
          <a:ln>
            <a:noFill/>
          </a:ln>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700" i="1">
                <a:solidFill>
                  <a:schemeClr val="tx1">
                    <a:lumMod val="50000"/>
                  </a:schemeClr>
                </a:solidFill>
              </a:rPr>
              <a:t>Fermeture de l’année N</a:t>
            </a:r>
          </a:p>
        </p:txBody>
      </p:sp>
      <p:grpSp>
        <p:nvGrpSpPr>
          <p:cNvPr id="102" name="Group 101">
            <a:extLst>
              <a:ext uri="{FF2B5EF4-FFF2-40B4-BE49-F238E27FC236}">
                <a16:creationId xmlns:a16="http://schemas.microsoft.com/office/drawing/2014/main" id="{0588CC94-968A-455E-BD12-79B41E889C1B}"/>
              </a:ext>
            </a:extLst>
          </p:cNvPr>
          <p:cNvGrpSpPr/>
          <p:nvPr/>
        </p:nvGrpSpPr>
        <p:grpSpPr>
          <a:xfrm>
            <a:off x="8736127" y="1766059"/>
            <a:ext cx="979905" cy="1121694"/>
            <a:chOff x="8736127" y="1833064"/>
            <a:chExt cx="979905" cy="1121694"/>
          </a:xfrm>
        </p:grpSpPr>
        <p:sp>
          <p:nvSpPr>
            <p:cNvPr id="26" name="Arrow: Pentagon 25">
              <a:extLst>
                <a:ext uri="{FF2B5EF4-FFF2-40B4-BE49-F238E27FC236}">
                  <a16:creationId xmlns:a16="http://schemas.microsoft.com/office/drawing/2014/main" id="{B4D2AD86-BBF1-49AA-83B3-B3BB74D5D07B}"/>
                </a:ext>
              </a:extLst>
            </p:cNvPr>
            <p:cNvSpPr>
              <a:spLocks/>
            </p:cNvSpPr>
            <p:nvPr/>
          </p:nvSpPr>
          <p:spPr>
            <a:xfrm>
              <a:off x="8870852" y="1833064"/>
              <a:ext cx="710454" cy="264268"/>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27" name="TextBox 155">
              <a:extLst>
                <a:ext uri="{FF2B5EF4-FFF2-40B4-BE49-F238E27FC236}">
                  <a16:creationId xmlns:a16="http://schemas.microsoft.com/office/drawing/2014/main" id="{B1808E0A-5247-4C94-9B1D-AF549B0AEB7B}"/>
                </a:ext>
              </a:extLst>
            </p:cNvPr>
            <p:cNvSpPr txBox="1">
              <a:spLocks/>
            </p:cNvSpPr>
            <p:nvPr/>
          </p:nvSpPr>
          <p:spPr>
            <a:xfrm>
              <a:off x="8736127" y="2014526"/>
              <a:ext cx="979905" cy="940232"/>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rgbClr val="996600"/>
                  </a:solidFill>
                </a:rPr>
                <a:t>Début de préparation de l’année suivante</a:t>
              </a:r>
            </a:p>
          </p:txBody>
        </p:sp>
      </p:grpSp>
      <p:grpSp>
        <p:nvGrpSpPr>
          <p:cNvPr id="98" name="Group 97">
            <a:extLst>
              <a:ext uri="{FF2B5EF4-FFF2-40B4-BE49-F238E27FC236}">
                <a16:creationId xmlns:a16="http://schemas.microsoft.com/office/drawing/2014/main" id="{81BBDB7D-938E-4D41-AE87-D24247D65A73}"/>
              </a:ext>
            </a:extLst>
          </p:cNvPr>
          <p:cNvGrpSpPr/>
          <p:nvPr/>
        </p:nvGrpSpPr>
        <p:grpSpPr>
          <a:xfrm>
            <a:off x="3748794" y="1766059"/>
            <a:ext cx="1504316" cy="937348"/>
            <a:chOff x="3748794" y="1833064"/>
            <a:chExt cx="1504316" cy="937348"/>
          </a:xfrm>
        </p:grpSpPr>
        <p:sp>
          <p:nvSpPr>
            <p:cNvPr id="28" name="Arrow: Pentagon 27">
              <a:extLst>
                <a:ext uri="{FF2B5EF4-FFF2-40B4-BE49-F238E27FC236}">
                  <a16:creationId xmlns:a16="http://schemas.microsoft.com/office/drawing/2014/main" id="{CFC179A2-1822-4328-BA33-3D3AD06424FC}"/>
                </a:ext>
              </a:extLst>
            </p:cNvPr>
            <p:cNvSpPr>
              <a:spLocks/>
            </p:cNvSpPr>
            <p:nvPr/>
          </p:nvSpPr>
          <p:spPr>
            <a:xfrm>
              <a:off x="4089416" y="1833064"/>
              <a:ext cx="823073" cy="264268"/>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29" name="TextBox 155">
              <a:extLst>
                <a:ext uri="{FF2B5EF4-FFF2-40B4-BE49-F238E27FC236}">
                  <a16:creationId xmlns:a16="http://schemas.microsoft.com/office/drawing/2014/main" id="{CFD13D43-864D-4EF8-9080-7278AFF217BE}"/>
                </a:ext>
              </a:extLst>
            </p:cNvPr>
            <p:cNvSpPr txBox="1">
              <a:spLocks/>
            </p:cNvSpPr>
            <p:nvPr/>
          </p:nvSpPr>
          <p:spPr>
            <a:xfrm>
              <a:off x="3748794" y="2014525"/>
              <a:ext cx="1504316" cy="755887"/>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rgbClr val="996600"/>
                  </a:solidFill>
                </a:rPr>
                <a:t>Préparation de la rentrée scolaire suivante et bascule BEE</a:t>
              </a:r>
            </a:p>
          </p:txBody>
        </p:sp>
      </p:grpSp>
      <p:grpSp>
        <p:nvGrpSpPr>
          <p:cNvPr id="92" name="Group 91">
            <a:extLst>
              <a:ext uri="{FF2B5EF4-FFF2-40B4-BE49-F238E27FC236}">
                <a16:creationId xmlns:a16="http://schemas.microsoft.com/office/drawing/2014/main" id="{F26EAC41-6583-4293-A23E-085C31641315}"/>
              </a:ext>
            </a:extLst>
          </p:cNvPr>
          <p:cNvGrpSpPr/>
          <p:nvPr/>
        </p:nvGrpSpPr>
        <p:grpSpPr>
          <a:xfrm>
            <a:off x="4145933" y="3060978"/>
            <a:ext cx="922342" cy="840332"/>
            <a:chOff x="4145933" y="3060978"/>
            <a:chExt cx="922342" cy="840332"/>
          </a:xfrm>
        </p:grpSpPr>
        <p:sp>
          <p:nvSpPr>
            <p:cNvPr id="31" name="Arrow: Pentagon 30">
              <a:extLst>
                <a:ext uri="{FF2B5EF4-FFF2-40B4-BE49-F238E27FC236}">
                  <a16:creationId xmlns:a16="http://schemas.microsoft.com/office/drawing/2014/main" id="{5A0F1237-411F-48D4-8AF3-20E2EC7E4973}"/>
                </a:ext>
              </a:extLst>
            </p:cNvPr>
            <p:cNvSpPr>
              <a:spLocks/>
            </p:cNvSpPr>
            <p:nvPr/>
          </p:nvSpPr>
          <p:spPr>
            <a:xfrm>
              <a:off x="4261236" y="3060978"/>
              <a:ext cx="691737" cy="264268"/>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32" name="TextBox 155">
              <a:extLst>
                <a:ext uri="{FF2B5EF4-FFF2-40B4-BE49-F238E27FC236}">
                  <a16:creationId xmlns:a16="http://schemas.microsoft.com/office/drawing/2014/main" id="{61A22E62-7E7E-44B5-AD97-684FEFF1D5BE}"/>
                </a:ext>
              </a:extLst>
            </p:cNvPr>
            <p:cNvSpPr txBox="1">
              <a:spLocks/>
            </p:cNvSpPr>
            <p:nvPr/>
          </p:nvSpPr>
          <p:spPr>
            <a:xfrm>
              <a:off x="4145933" y="3315720"/>
              <a:ext cx="922342" cy="585590"/>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accent5">
                      <a:lumMod val="50000"/>
                    </a:schemeClr>
                  </a:solidFill>
                </a:rPr>
                <a:t>Résultats de l’affectation</a:t>
              </a:r>
            </a:p>
          </p:txBody>
        </p:sp>
      </p:grpSp>
      <p:grpSp>
        <p:nvGrpSpPr>
          <p:cNvPr id="94" name="Group 93">
            <a:extLst>
              <a:ext uri="{FF2B5EF4-FFF2-40B4-BE49-F238E27FC236}">
                <a16:creationId xmlns:a16="http://schemas.microsoft.com/office/drawing/2014/main" id="{49709F1D-B0F7-40FE-89E3-0C81F7423B48}"/>
              </a:ext>
            </a:extLst>
          </p:cNvPr>
          <p:cNvGrpSpPr/>
          <p:nvPr/>
        </p:nvGrpSpPr>
        <p:grpSpPr>
          <a:xfrm>
            <a:off x="6367919" y="3070504"/>
            <a:ext cx="855982" cy="840332"/>
            <a:chOff x="6367919" y="3070504"/>
            <a:chExt cx="855982" cy="840332"/>
          </a:xfrm>
        </p:grpSpPr>
        <p:sp>
          <p:nvSpPr>
            <p:cNvPr id="37" name="Arrow: Pentagon 36">
              <a:extLst>
                <a:ext uri="{FF2B5EF4-FFF2-40B4-BE49-F238E27FC236}">
                  <a16:creationId xmlns:a16="http://schemas.microsoft.com/office/drawing/2014/main" id="{05541BAE-C410-4870-B5C3-2A1812070FC9}"/>
                </a:ext>
              </a:extLst>
            </p:cNvPr>
            <p:cNvSpPr>
              <a:spLocks/>
            </p:cNvSpPr>
            <p:nvPr/>
          </p:nvSpPr>
          <p:spPr>
            <a:xfrm>
              <a:off x="6494672" y="3070504"/>
              <a:ext cx="729229" cy="264268"/>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39" name="TextBox 155">
              <a:extLst>
                <a:ext uri="{FF2B5EF4-FFF2-40B4-BE49-F238E27FC236}">
                  <a16:creationId xmlns:a16="http://schemas.microsoft.com/office/drawing/2014/main" id="{6A83DA2F-3A64-48F3-A7AE-DAB04E60E693}"/>
                </a:ext>
              </a:extLst>
            </p:cNvPr>
            <p:cNvSpPr txBox="1">
              <a:spLocks/>
            </p:cNvSpPr>
            <p:nvPr/>
          </p:nvSpPr>
          <p:spPr>
            <a:xfrm>
              <a:off x="6367919" y="3325246"/>
              <a:ext cx="855982" cy="585590"/>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accent5">
                      <a:lumMod val="50000"/>
                    </a:schemeClr>
                  </a:solidFill>
                </a:rPr>
                <a:t>Résultats définitifs des examens</a:t>
              </a:r>
            </a:p>
          </p:txBody>
        </p:sp>
      </p:grpSp>
      <p:grpSp>
        <p:nvGrpSpPr>
          <p:cNvPr id="91" name="Group 90">
            <a:extLst>
              <a:ext uri="{FF2B5EF4-FFF2-40B4-BE49-F238E27FC236}">
                <a16:creationId xmlns:a16="http://schemas.microsoft.com/office/drawing/2014/main" id="{E6632E6B-1720-4FCA-A67B-16D23F08722A}"/>
              </a:ext>
            </a:extLst>
          </p:cNvPr>
          <p:cNvGrpSpPr/>
          <p:nvPr/>
        </p:nvGrpSpPr>
        <p:grpSpPr>
          <a:xfrm>
            <a:off x="1221056" y="3077418"/>
            <a:ext cx="1193222" cy="833417"/>
            <a:chOff x="1221056" y="3077418"/>
            <a:chExt cx="1193222" cy="833417"/>
          </a:xfrm>
        </p:grpSpPr>
        <p:sp>
          <p:nvSpPr>
            <p:cNvPr id="41" name="Star: 5 Points 40">
              <a:extLst>
                <a:ext uri="{FF2B5EF4-FFF2-40B4-BE49-F238E27FC236}">
                  <a16:creationId xmlns:a16="http://schemas.microsoft.com/office/drawing/2014/main" id="{752E11DC-53E2-43BC-A7D3-61764D5A98B2}"/>
                </a:ext>
              </a:extLst>
            </p:cNvPr>
            <p:cNvSpPr>
              <a:spLocks/>
            </p:cNvSpPr>
            <p:nvPr/>
          </p:nvSpPr>
          <p:spPr>
            <a:xfrm>
              <a:off x="1701973" y="3077418"/>
              <a:ext cx="231388" cy="231388"/>
            </a:xfrm>
            <a:prstGeom prst="star5">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43" name="TextBox 155">
              <a:extLst>
                <a:ext uri="{FF2B5EF4-FFF2-40B4-BE49-F238E27FC236}">
                  <a16:creationId xmlns:a16="http://schemas.microsoft.com/office/drawing/2014/main" id="{654D36F0-1213-48B5-9621-42E5616B29A4}"/>
                </a:ext>
              </a:extLst>
            </p:cNvPr>
            <p:cNvSpPr txBox="1">
              <a:spLocks/>
            </p:cNvSpPr>
            <p:nvPr/>
          </p:nvSpPr>
          <p:spPr>
            <a:xfrm>
              <a:off x="1221056" y="3315720"/>
              <a:ext cx="1193222" cy="595115"/>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accent5">
                      <a:lumMod val="50000"/>
                    </a:schemeClr>
                  </a:solidFill>
                </a:rPr>
                <a:t>Ouverture de la campagne d’affectation</a:t>
              </a:r>
            </a:p>
          </p:txBody>
        </p:sp>
      </p:grpSp>
      <p:grpSp>
        <p:nvGrpSpPr>
          <p:cNvPr id="93" name="Group 92">
            <a:extLst>
              <a:ext uri="{FF2B5EF4-FFF2-40B4-BE49-F238E27FC236}">
                <a16:creationId xmlns:a16="http://schemas.microsoft.com/office/drawing/2014/main" id="{BDF037B4-B5B8-4968-809D-B22906D7F8DA}"/>
              </a:ext>
            </a:extLst>
          </p:cNvPr>
          <p:cNvGrpSpPr/>
          <p:nvPr/>
        </p:nvGrpSpPr>
        <p:grpSpPr>
          <a:xfrm>
            <a:off x="5056091" y="3060978"/>
            <a:ext cx="913846" cy="849857"/>
            <a:chOff x="5056091" y="3060978"/>
            <a:chExt cx="913846" cy="849857"/>
          </a:xfrm>
        </p:grpSpPr>
        <p:sp>
          <p:nvSpPr>
            <p:cNvPr id="51" name="TextBox 155">
              <a:extLst>
                <a:ext uri="{FF2B5EF4-FFF2-40B4-BE49-F238E27FC236}">
                  <a16:creationId xmlns:a16="http://schemas.microsoft.com/office/drawing/2014/main" id="{44B629D2-07F4-4954-B614-7C97F6122258}"/>
                </a:ext>
              </a:extLst>
            </p:cNvPr>
            <p:cNvSpPr txBox="1">
              <a:spLocks/>
            </p:cNvSpPr>
            <p:nvPr/>
          </p:nvSpPr>
          <p:spPr>
            <a:xfrm>
              <a:off x="5056091" y="3315720"/>
              <a:ext cx="913846" cy="595115"/>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accent5">
                      <a:lumMod val="50000"/>
                    </a:schemeClr>
                  </a:solidFill>
                </a:rPr>
                <a:t>Période des inscriptions</a:t>
              </a:r>
            </a:p>
          </p:txBody>
        </p:sp>
        <p:sp>
          <p:nvSpPr>
            <p:cNvPr id="52" name="Arrow: Pentagon 51">
              <a:extLst>
                <a:ext uri="{FF2B5EF4-FFF2-40B4-BE49-F238E27FC236}">
                  <a16:creationId xmlns:a16="http://schemas.microsoft.com/office/drawing/2014/main" id="{2517325F-E97B-473E-92B1-2285A93231EA}"/>
                </a:ext>
              </a:extLst>
            </p:cNvPr>
            <p:cNvSpPr>
              <a:spLocks/>
            </p:cNvSpPr>
            <p:nvPr/>
          </p:nvSpPr>
          <p:spPr>
            <a:xfrm>
              <a:off x="5056091" y="3060978"/>
              <a:ext cx="913846" cy="264268"/>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grpSp>
      <p:grpSp>
        <p:nvGrpSpPr>
          <p:cNvPr id="96" name="Group 95">
            <a:extLst>
              <a:ext uri="{FF2B5EF4-FFF2-40B4-BE49-F238E27FC236}">
                <a16:creationId xmlns:a16="http://schemas.microsoft.com/office/drawing/2014/main" id="{6EB81692-6679-4AC6-800E-380A5519EB0A}"/>
              </a:ext>
            </a:extLst>
          </p:cNvPr>
          <p:cNvGrpSpPr/>
          <p:nvPr/>
        </p:nvGrpSpPr>
        <p:grpSpPr>
          <a:xfrm>
            <a:off x="8838298" y="3070504"/>
            <a:ext cx="979905" cy="1194974"/>
            <a:chOff x="8838298" y="3070504"/>
            <a:chExt cx="979905" cy="1194974"/>
          </a:xfrm>
        </p:grpSpPr>
        <p:sp>
          <p:nvSpPr>
            <p:cNvPr id="53" name="Arrow: Pentagon 52">
              <a:extLst>
                <a:ext uri="{FF2B5EF4-FFF2-40B4-BE49-F238E27FC236}">
                  <a16:creationId xmlns:a16="http://schemas.microsoft.com/office/drawing/2014/main" id="{FEDAEBC9-C8F9-47D4-8870-228FFE8FAF66}"/>
                </a:ext>
              </a:extLst>
            </p:cNvPr>
            <p:cNvSpPr>
              <a:spLocks/>
            </p:cNvSpPr>
            <p:nvPr/>
          </p:nvSpPr>
          <p:spPr>
            <a:xfrm>
              <a:off x="8986982" y="3070504"/>
              <a:ext cx="682536" cy="264268"/>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accent5">
                    <a:lumMod val="50000"/>
                  </a:schemeClr>
                </a:solidFill>
                <a:ea typeface="+mj-ea"/>
                <a:cs typeface="+mj-cs"/>
              </a:endParaRPr>
            </a:p>
          </p:txBody>
        </p:sp>
        <p:sp>
          <p:nvSpPr>
            <p:cNvPr id="54" name="TextBox 155">
              <a:extLst>
                <a:ext uri="{FF2B5EF4-FFF2-40B4-BE49-F238E27FC236}">
                  <a16:creationId xmlns:a16="http://schemas.microsoft.com/office/drawing/2014/main" id="{1BC28DDF-764C-42F2-AF88-B31B3C184336}"/>
                </a:ext>
              </a:extLst>
            </p:cNvPr>
            <p:cNvSpPr txBox="1">
              <a:spLocks/>
            </p:cNvSpPr>
            <p:nvPr/>
          </p:nvSpPr>
          <p:spPr>
            <a:xfrm>
              <a:off x="8838298" y="3325246"/>
              <a:ext cx="979905" cy="940232"/>
            </a:xfrm>
            <a:prstGeom prst="rect">
              <a:avLst/>
            </a:prstGeom>
            <a:noFill/>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accent5">
                      <a:lumMod val="50000"/>
                    </a:schemeClr>
                  </a:solidFill>
                </a:rPr>
                <a:t>Préparation session suivante</a:t>
              </a:r>
            </a:p>
          </p:txBody>
        </p:sp>
      </p:grpSp>
      <p:grpSp>
        <p:nvGrpSpPr>
          <p:cNvPr id="87" name="Group 86">
            <a:extLst>
              <a:ext uri="{FF2B5EF4-FFF2-40B4-BE49-F238E27FC236}">
                <a16:creationId xmlns:a16="http://schemas.microsoft.com/office/drawing/2014/main" id="{9AACD5BD-CDFD-49AA-82B2-3878C162CBD6}"/>
              </a:ext>
            </a:extLst>
          </p:cNvPr>
          <p:cNvGrpSpPr>
            <a:grpSpLocks/>
          </p:cNvGrpSpPr>
          <p:nvPr/>
        </p:nvGrpSpPr>
        <p:grpSpPr>
          <a:xfrm>
            <a:off x="279654" y="4222377"/>
            <a:ext cx="785358" cy="833417"/>
            <a:chOff x="231766" y="4240512"/>
            <a:chExt cx="785358" cy="833417"/>
          </a:xfrm>
        </p:grpSpPr>
        <p:sp>
          <p:nvSpPr>
            <p:cNvPr id="55" name="Star: 5 Points 54">
              <a:extLst>
                <a:ext uri="{FF2B5EF4-FFF2-40B4-BE49-F238E27FC236}">
                  <a16:creationId xmlns:a16="http://schemas.microsoft.com/office/drawing/2014/main" id="{FAC8DA23-7F28-4F50-A9BB-5BE7A8309022}"/>
                </a:ext>
              </a:extLst>
            </p:cNvPr>
            <p:cNvSpPr>
              <a:spLocks/>
            </p:cNvSpPr>
            <p:nvPr/>
          </p:nvSpPr>
          <p:spPr>
            <a:xfrm>
              <a:off x="508751" y="4240512"/>
              <a:ext cx="231388" cy="231388"/>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56" name="TextBox 155">
              <a:extLst>
                <a:ext uri="{FF2B5EF4-FFF2-40B4-BE49-F238E27FC236}">
                  <a16:creationId xmlns:a16="http://schemas.microsoft.com/office/drawing/2014/main" id="{633D1333-2CD4-450C-89B2-C59C0B46524D}"/>
                </a:ext>
              </a:extLst>
            </p:cNvPr>
            <p:cNvSpPr txBox="1">
              <a:spLocks/>
            </p:cNvSpPr>
            <p:nvPr/>
          </p:nvSpPr>
          <p:spPr>
            <a:xfrm>
              <a:off x="231766" y="4478814"/>
              <a:ext cx="785358" cy="595115"/>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accent2">
                      <a:lumMod val="50000"/>
                    </a:schemeClr>
                  </a:solidFill>
                </a:rPr>
                <a:t>Export des notes du 1</a:t>
              </a:r>
              <a:r>
                <a:rPr lang="fr-FR" sz="1000" baseline="30000">
                  <a:solidFill>
                    <a:schemeClr val="accent2">
                      <a:lumMod val="50000"/>
                    </a:schemeClr>
                  </a:solidFill>
                </a:rPr>
                <a:t>er</a:t>
              </a:r>
              <a:r>
                <a:rPr lang="fr-FR" sz="1000">
                  <a:solidFill>
                    <a:schemeClr val="accent2">
                      <a:lumMod val="50000"/>
                    </a:schemeClr>
                  </a:solidFill>
                </a:rPr>
                <a:t> trimestre</a:t>
              </a:r>
            </a:p>
          </p:txBody>
        </p:sp>
      </p:grpSp>
      <p:grpSp>
        <p:nvGrpSpPr>
          <p:cNvPr id="88" name="Group 87">
            <a:extLst>
              <a:ext uri="{FF2B5EF4-FFF2-40B4-BE49-F238E27FC236}">
                <a16:creationId xmlns:a16="http://schemas.microsoft.com/office/drawing/2014/main" id="{D850A946-3282-4BD3-9839-366F20A9A481}"/>
              </a:ext>
            </a:extLst>
          </p:cNvPr>
          <p:cNvGrpSpPr>
            <a:grpSpLocks/>
          </p:cNvGrpSpPr>
          <p:nvPr/>
        </p:nvGrpSpPr>
        <p:grpSpPr>
          <a:xfrm>
            <a:off x="2172740" y="4222377"/>
            <a:ext cx="1193222" cy="833417"/>
            <a:chOff x="2172740" y="4240512"/>
            <a:chExt cx="1193222" cy="833417"/>
          </a:xfrm>
        </p:grpSpPr>
        <p:sp>
          <p:nvSpPr>
            <p:cNvPr id="60" name="Star: 5 Points 59">
              <a:extLst>
                <a:ext uri="{FF2B5EF4-FFF2-40B4-BE49-F238E27FC236}">
                  <a16:creationId xmlns:a16="http://schemas.microsoft.com/office/drawing/2014/main" id="{9C8925AE-EFB6-4181-B414-4EC309B37077}"/>
                </a:ext>
              </a:extLst>
            </p:cNvPr>
            <p:cNvSpPr>
              <a:spLocks/>
            </p:cNvSpPr>
            <p:nvPr/>
          </p:nvSpPr>
          <p:spPr>
            <a:xfrm>
              <a:off x="2653657" y="4240512"/>
              <a:ext cx="231388" cy="231388"/>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61" name="TextBox 155">
              <a:extLst>
                <a:ext uri="{FF2B5EF4-FFF2-40B4-BE49-F238E27FC236}">
                  <a16:creationId xmlns:a16="http://schemas.microsoft.com/office/drawing/2014/main" id="{2C2F4F5B-E43F-4852-96ED-6EE4BFD6691F}"/>
                </a:ext>
              </a:extLst>
            </p:cNvPr>
            <p:cNvSpPr txBox="1">
              <a:spLocks/>
            </p:cNvSpPr>
            <p:nvPr/>
          </p:nvSpPr>
          <p:spPr>
            <a:xfrm>
              <a:off x="2172740" y="4478814"/>
              <a:ext cx="1193222" cy="595115"/>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accent2">
                      <a:lumMod val="50000"/>
                    </a:schemeClr>
                  </a:solidFill>
                </a:rPr>
                <a:t>Export des notes du 2</a:t>
              </a:r>
              <a:r>
                <a:rPr lang="fr-FR" sz="1000" baseline="30000">
                  <a:solidFill>
                    <a:schemeClr val="accent2">
                      <a:lumMod val="50000"/>
                    </a:schemeClr>
                  </a:solidFill>
                </a:rPr>
                <a:t>ème</a:t>
              </a:r>
              <a:r>
                <a:rPr lang="fr-FR" sz="1000">
                  <a:solidFill>
                    <a:schemeClr val="accent2">
                      <a:lumMod val="50000"/>
                    </a:schemeClr>
                  </a:solidFill>
                </a:rPr>
                <a:t> trimestre</a:t>
              </a:r>
            </a:p>
          </p:txBody>
        </p:sp>
      </p:grpSp>
      <p:grpSp>
        <p:nvGrpSpPr>
          <p:cNvPr id="100" name="Group 99">
            <a:extLst>
              <a:ext uri="{FF2B5EF4-FFF2-40B4-BE49-F238E27FC236}">
                <a16:creationId xmlns:a16="http://schemas.microsoft.com/office/drawing/2014/main" id="{0EABDE23-5B6A-4875-9DA7-3ABDEE097EA9}"/>
              </a:ext>
            </a:extLst>
          </p:cNvPr>
          <p:cNvGrpSpPr/>
          <p:nvPr/>
        </p:nvGrpSpPr>
        <p:grpSpPr>
          <a:xfrm>
            <a:off x="6516177" y="1766059"/>
            <a:ext cx="798375" cy="947950"/>
            <a:chOff x="6516177" y="1833064"/>
            <a:chExt cx="798375" cy="947950"/>
          </a:xfrm>
        </p:grpSpPr>
        <p:sp>
          <p:nvSpPr>
            <p:cNvPr id="64" name="Arrow: Pentagon 63">
              <a:extLst>
                <a:ext uri="{FF2B5EF4-FFF2-40B4-BE49-F238E27FC236}">
                  <a16:creationId xmlns:a16="http://schemas.microsoft.com/office/drawing/2014/main" id="{CAEB08B2-B5F1-4D18-914E-96555AE389E9}"/>
                </a:ext>
              </a:extLst>
            </p:cNvPr>
            <p:cNvSpPr>
              <a:spLocks/>
            </p:cNvSpPr>
            <p:nvPr/>
          </p:nvSpPr>
          <p:spPr>
            <a:xfrm>
              <a:off x="6544540" y="1833064"/>
              <a:ext cx="741650" cy="264268"/>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65" name="TextBox 155">
              <a:extLst>
                <a:ext uri="{FF2B5EF4-FFF2-40B4-BE49-F238E27FC236}">
                  <a16:creationId xmlns:a16="http://schemas.microsoft.com/office/drawing/2014/main" id="{D1CDB76A-E24A-4CBB-8EA9-1ECCD6533598}"/>
                </a:ext>
              </a:extLst>
            </p:cNvPr>
            <p:cNvSpPr txBox="1">
              <a:spLocks/>
            </p:cNvSpPr>
            <p:nvPr/>
          </p:nvSpPr>
          <p:spPr>
            <a:xfrm>
              <a:off x="6516177" y="2025127"/>
              <a:ext cx="798375" cy="755887"/>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rgbClr val="996600"/>
                  </a:solidFill>
                </a:rPr>
                <a:t>Rentrée et gestion des litiges</a:t>
              </a:r>
            </a:p>
          </p:txBody>
        </p:sp>
      </p:grpSp>
      <p:grpSp>
        <p:nvGrpSpPr>
          <p:cNvPr id="101" name="Group 100">
            <a:extLst>
              <a:ext uri="{FF2B5EF4-FFF2-40B4-BE49-F238E27FC236}">
                <a16:creationId xmlns:a16="http://schemas.microsoft.com/office/drawing/2014/main" id="{1E185F8B-D244-4372-B535-23FA2B54220C}"/>
              </a:ext>
            </a:extLst>
          </p:cNvPr>
          <p:cNvGrpSpPr/>
          <p:nvPr/>
        </p:nvGrpSpPr>
        <p:grpSpPr>
          <a:xfrm>
            <a:off x="6865479" y="1306820"/>
            <a:ext cx="922381" cy="707067"/>
            <a:chOff x="6865479" y="1373825"/>
            <a:chExt cx="922381" cy="707067"/>
          </a:xfrm>
        </p:grpSpPr>
        <p:sp>
          <p:nvSpPr>
            <p:cNvPr id="33" name="Star: 5 Points 32">
              <a:extLst>
                <a:ext uri="{FF2B5EF4-FFF2-40B4-BE49-F238E27FC236}">
                  <a16:creationId xmlns:a16="http://schemas.microsoft.com/office/drawing/2014/main" id="{A45BAEA1-E2E8-4F85-B2CD-B246D34D4BD3}"/>
                </a:ext>
              </a:extLst>
            </p:cNvPr>
            <p:cNvSpPr>
              <a:spLocks/>
            </p:cNvSpPr>
            <p:nvPr/>
          </p:nvSpPr>
          <p:spPr>
            <a:xfrm>
              <a:off x="7210975" y="1849504"/>
              <a:ext cx="231388" cy="231388"/>
            </a:xfrm>
            <a:prstGeom prst="star5">
              <a:avLst/>
            </a:prstGeom>
            <a:solidFill>
              <a:srgbClr val="FFC0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34" name="TextBox 155">
              <a:extLst>
                <a:ext uri="{FF2B5EF4-FFF2-40B4-BE49-F238E27FC236}">
                  <a16:creationId xmlns:a16="http://schemas.microsoft.com/office/drawing/2014/main" id="{BF1A97D1-DBBE-45D9-8618-AAE9B1A6A1F4}"/>
                </a:ext>
              </a:extLst>
            </p:cNvPr>
            <p:cNvSpPr txBox="1">
              <a:spLocks/>
            </p:cNvSpPr>
            <p:nvPr/>
          </p:nvSpPr>
          <p:spPr>
            <a:xfrm>
              <a:off x="6865479" y="1373825"/>
              <a:ext cx="922381" cy="424640"/>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b="1">
                  <a:solidFill>
                    <a:srgbClr val="CC9900"/>
                  </a:solidFill>
                </a:rPr>
                <a:t>Constat de rentrée</a:t>
              </a:r>
            </a:p>
          </p:txBody>
        </p:sp>
      </p:grpSp>
      <p:grpSp>
        <p:nvGrpSpPr>
          <p:cNvPr id="89" name="Group 88">
            <a:extLst>
              <a:ext uri="{FF2B5EF4-FFF2-40B4-BE49-F238E27FC236}">
                <a16:creationId xmlns:a16="http://schemas.microsoft.com/office/drawing/2014/main" id="{64E78537-D50C-4F58-B1E8-934F9542844C}"/>
              </a:ext>
            </a:extLst>
          </p:cNvPr>
          <p:cNvGrpSpPr>
            <a:grpSpLocks/>
          </p:cNvGrpSpPr>
          <p:nvPr/>
        </p:nvGrpSpPr>
        <p:grpSpPr>
          <a:xfrm>
            <a:off x="4540404" y="4222377"/>
            <a:ext cx="842879" cy="833417"/>
            <a:chOff x="4540404" y="4240512"/>
            <a:chExt cx="842879" cy="833417"/>
          </a:xfrm>
        </p:grpSpPr>
        <p:sp>
          <p:nvSpPr>
            <p:cNvPr id="68" name="Star: 5 Points 67">
              <a:extLst>
                <a:ext uri="{FF2B5EF4-FFF2-40B4-BE49-F238E27FC236}">
                  <a16:creationId xmlns:a16="http://schemas.microsoft.com/office/drawing/2014/main" id="{779C5981-8715-4F10-9750-F5961071BE1E}"/>
                </a:ext>
              </a:extLst>
            </p:cNvPr>
            <p:cNvSpPr>
              <a:spLocks/>
            </p:cNvSpPr>
            <p:nvPr/>
          </p:nvSpPr>
          <p:spPr>
            <a:xfrm>
              <a:off x="4846149" y="4240512"/>
              <a:ext cx="231388" cy="231388"/>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69" name="TextBox 155">
              <a:extLst>
                <a:ext uri="{FF2B5EF4-FFF2-40B4-BE49-F238E27FC236}">
                  <a16:creationId xmlns:a16="http://schemas.microsoft.com/office/drawing/2014/main" id="{ACC80CCF-6729-4C30-B719-2FC8384D3786}"/>
                </a:ext>
              </a:extLst>
            </p:cNvPr>
            <p:cNvSpPr txBox="1">
              <a:spLocks/>
            </p:cNvSpPr>
            <p:nvPr/>
          </p:nvSpPr>
          <p:spPr>
            <a:xfrm>
              <a:off x="4540404" y="4478814"/>
              <a:ext cx="842879" cy="595115"/>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accent2">
                      <a:lumMod val="50000"/>
                    </a:schemeClr>
                  </a:solidFill>
                </a:rPr>
                <a:t>Archivage des notes</a:t>
              </a:r>
            </a:p>
          </p:txBody>
        </p:sp>
      </p:grpSp>
      <p:grpSp>
        <p:nvGrpSpPr>
          <p:cNvPr id="90" name="Group 89">
            <a:extLst>
              <a:ext uri="{FF2B5EF4-FFF2-40B4-BE49-F238E27FC236}">
                <a16:creationId xmlns:a16="http://schemas.microsoft.com/office/drawing/2014/main" id="{B606A4D6-02C5-46F9-9AD4-1216E484C4AE}"/>
              </a:ext>
            </a:extLst>
          </p:cNvPr>
          <p:cNvGrpSpPr>
            <a:grpSpLocks/>
          </p:cNvGrpSpPr>
          <p:nvPr/>
        </p:nvGrpSpPr>
        <p:grpSpPr>
          <a:xfrm>
            <a:off x="5170947" y="4222377"/>
            <a:ext cx="842879" cy="833417"/>
            <a:chOff x="5314328" y="4240512"/>
            <a:chExt cx="842879" cy="833417"/>
          </a:xfrm>
        </p:grpSpPr>
        <p:sp>
          <p:nvSpPr>
            <p:cNvPr id="70" name="Star: 5 Points 69">
              <a:extLst>
                <a:ext uri="{FF2B5EF4-FFF2-40B4-BE49-F238E27FC236}">
                  <a16:creationId xmlns:a16="http://schemas.microsoft.com/office/drawing/2014/main" id="{1419CBC7-475A-4B48-9E94-53E38EDDDB1B}"/>
                </a:ext>
              </a:extLst>
            </p:cNvPr>
            <p:cNvSpPr>
              <a:spLocks/>
            </p:cNvSpPr>
            <p:nvPr/>
          </p:nvSpPr>
          <p:spPr>
            <a:xfrm>
              <a:off x="5620073" y="4240512"/>
              <a:ext cx="231388" cy="231388"/>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71" name="TextBox 155">
              <a:extLst>
                <a:ext uri="{FF2B5EF4-FFF2-40B4-BE49-F238E27FC236}">
                  <a16:creationId xmlns:a16="http://schemas.microsoft.com/office/drawing/2014/main" id="{A12BBD08-90EB-4E58-B81B-1FAEB689A75B}"/>
                </a:ext>
              </a:extLst>
            </p:cNvPr>
            <p:cNvSpPr txBox="1">
              <a:spLocks/>
            </p:cNvSpPr>
            <p:nvPr/>
          </p:nvSpPr>
          <p:spPr>
            <a:xfrm>
              <a:off x="5314328" y="4478814"/>
              <a:ext cx="842879" cy="595115"/>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accent2">
                      <a:lumMod val="50000"/>
                    </a:schemeClr>
                  </a:solidFill>
                </a:rPr>
                <a:t>Bascule des données</a:t>
              </a:r>
            </a:p>
          </p:txBody>
        </p:sp>
      </p:grpSp>
      <p:grpSp>
        <p:nvGrpSpPr>
          <p:cNvPr id="86" name="Group 85">
            <a:extLst>
              <a:ext uri="{FF2B5EF4-FFF2-40B4-BE49-F238E27FC236}">
                <a16:creationId xmlns:a16="http://schemas.microsoft.com/office/drawing/2014/main" id="{EC71EFD6-CCB0-4E19-8A0D-D6A8608FED30}"/>
              </a:ext>
            </a:extLst>
          </p:cNvPr>
          <p:cNvGrpSpPr>
            <a:grpSpLocks/>
          </p:cNvGrpSpPr>
          <p:nvPr/>
        </p:nvGrpSpPr>
        <p:grpSpPr>
          <a:xfrm>
            <a:off x="8838298" y="5575772"/>
            <a:ext cx="979905" cy="751913"/>
            <a:chOff x="8838298" y="5296462"/>
            <a:chExt cx="979905" cy="751913"/>
          </a:xfrm>
        </p:grpSpPr>
        <p:sp>
          <p:nvSpPr>
            <p:cNvPr id="72" name="Arrow: Pentagon 71">
              <a:extLst>
                <a:ext uri="{FF2B5EF4-FFF2-40B4-BE49-F238E27FC236}">
                  <a16:creationId xmlns:a16="http://schemas.microsoft.com/office/drawing/2014/main" id="{B1C3F730-5225-4E3C-9020-032CDFE13413}"/>
                </a:ext>
              </a:extLst>
            </p:cNvPr>
            <p:cNvSpPr>
              <a:spLocks/>
            </p:cNvSpPr>
            <p:nvPr/>
          </p:nvSpPr>
          <p:spPr>
            <a:xfrm>
              <a:off x="8986982" y="5296462"/>
              <a:ext cx="682536" cy="264268"/>
            </a:xfrm>
            <a:prstGeom prst="homePlat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lumMod val="50000"/>
                  </a:schemeClr>
                </a:solidFill>
                <a:ea typeface="+mj-ea"/>
                <a:cs typeface="+mj-cs"/>
              </a:endParaRPr>
            </a:p>
          </p:txBody>
        </p:sp>
        <p:sp>
          <p:nvSpPr>
            <p:cNvPr id="73" name="TextBox 155">
              <a:extLst>
                <a:ext uri="{FF2B5EF4-FFF2-40B4-BE49-F238E27FC236}">
                  <a16:creationId xmlns:a16="http://schemas.microsoft.com/office/drawing/2014/main" id="{675D66ED-B5E3-403D-B55B-28A0F7C820C1}"/>
                </a:ext>
              </a:extLst>
            </p:cNvPr>
            <p:cNvSpPr txBox="1">
              <a:spLocks/>
            </p:cNvSpPr>
            <p:nvPr/>
          </p:nvSpPr>
          <p:spPr>
            <a:xfrm>
              <a:off x="8838298" y="5551204"/>
              <a:ext cx="979905" cy="497171"/>
            </a:xfrm>
            <a:prstGeom prst="rect">
              <a:avLst/>
            </a:prstGeom>
            <a:noFill/>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tx1">
                      <a:lumMod val="50000"/>
                    </a:schemeClr>
                  </a:solidFill>
                </a:rPr>
                <a:t>Paiement des bourses</a:t>
              </a:r>
            </a:p>
          </p:txBody>
        </p:sp>
      </p:grpSp>
      <p:grpSp>
        <p:nvGrpSpPr>
          <p:cNvPr id="84" name="Group 83">
            <a:extLst>
              <a:ext uri="{FF2B5EF4-FFF2-40B4-BE49-F238E27FC236}">
                <a16:creationId xmlns:a16="http://schemas.microsoft.com/office/drawing/2014/main" id="{186A4AAD-8D38-4ABA-9334-21445AF74871}"/>
              </a:ext>
            </a:extLst>
          </p:cNvPr>
          <p:cNvGrpSpPr>
            <a:grpSpLocks/>
          </p:cNvGrpSpPr>
          <p:nvPr/>
        </p:nvGrpSpPr>
        <p:grpSpPr>
          <a:xfrm>
            <a:off x="1785978" y="5575772"/>
            <a:ext cx="979905" cy="751913"/>
            <a:chOff x="1785978" y="5296462"/>
            <a:chExt cx="979905" cy="751913"/>
          </a:xfrm>
        </p:grpSpPr>
        <p:sp>
          <p:nvSpPr>
            <p:cNvPr id="74" name="Arrow: Pentagon 73">
              <a:extLst>
                <a:ext uri="{FF2B5EF4-FFF2-40B4-BE49-F238E27FC236}">
                  <a16:creationId xmlns:a16="http://schemas.microsoft.com/office/drawing/2014/main" id="{9C5657E7-4932-4AE5-8DDB-D60ECFF8C2E1}"/>
                </a:ext>
              </a:extLst>
            </p:cNvPr>
            <p:cNvSpPr>
              <a:spLocks/>
            </p:cNvSpPr>
            <p:nvPr/>
          </p:nvSpPr>
          <p:spPr>
            <a:xfrm>
              <a:off x="1934662" y="5296462"/>
              <a:ext cx="682536" cy="264268"/>
            </a:xfrm>
            <a:prstGeom prst="homePlat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lumMod val="50000"/>
                  </a:schemeClr>
                </a:solidFill>
                <a:ea typeface="+mj-ea"/>
                <a:cs typeface="+mj-cs"/>
              </a:endParaRPr>
            </a:p>
          </p:txBody>
        </p:sp>
        <p:sp>
          <p:nvSpPr>
            <p:cNvPr id="75" name="TextBox 155">
              <a:extLst>
                <a:ext uri="{FF2B5EF4-FFF2-40B4-BE49-F238E27FC236}">
                  <a16:creationId xmlns:a16="http://schemas.microsoft.com/office/drawing/2014/main" id="{463EA82F-6FC2-4B90-9E40-CB34403DACA9}"/>
                </a:ext>
              </a:extLst>
            </p:cNvPr>
            <p:cNvSpPr txBox="1">
              <a:spLocks/>
            </p:cNvSpPr>
            <p:nvPr/>
          </p:nvSpPr>
          <p:spPr>
            <a:xfrm>
              <a:off x="1785978" y="5551204"/>
              <a:ext cx="979905" cy="497171"/>
            </a:xfrm>
            <a:prstGeom prst="rect">
              <a:avLst/>
            </a:prstGeom>
            <a:noFill/>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tx1">
                      <a:lumMod val="50000"/>
                    </a:schemeClr>
                  </a:solidFill>
                </a:rPr>
                <a:t>Paiement des bourses</a:t>
              </a:r>
            </a:p>
          </p:txBody>
        </p:sp>
      </p:grpSp>
      <p:grpSp>
        <p:nvGrpSpPr>
          <p:cNvPr id="85" name="Group 84">
            <a:extLst>
              <a:ext uri="{FF2B5EF4-FFF2-40B4-BE49-F238E27FC236}">
                <a16:creationId xmlns:a16="http://schemas.microsoft.com/office/drawing/2014/main" id="{C5EF15FD-BCF7-446B-96DC-AC93D63B9E3D}"/>
              </a:ext>
            </a:extLst>
          </p:cNvPr>
          <p:cNvGrpSpPr>
            <a:grpSpLocks/>
          </p:cNvGrpSpPr>
          <p:nvPr/>
        </p:nvGrpSpPr>
        <p:grpSpPr>
          <a:xfrm>
            <a:off x="4594969" y="5575772"/>
            <a:ext cx="979905" cy="751913"/>
            <a:chOff x="4499719" y="5296462"/>
            <a:chExt cx="979905" cy="751913"/>
          </a:xfrm>
        </p:grpSpPr>
        <p:sp>
          <p:nvSpPr>
            <p:cNvPr id="76" name="Arrow: Pentagon 75">
              <a:extLst>
                <a:ext uri="{FF2B5EF4-FFF2-40B4-BE49-F238E27FC236}">
                  <a16:creationId xmlns:a16="http://schemas.microsoft.com/office/drawing/2014/main" id="{E3032BE9-F233-4C29-BAEF-994EF8780F95}"/>
                </a:ext>
              </a:extLst>
            </p:cNvPr>
            <p:cNvSpPr>
              <a:spLocks/>
            </p:cNvSpPr>
            <p:nvPr/>
          </p:nvSpPr>
          <p:spPr>
            <a:xfrm>
              <a:off x="4648403" y="5296462"/>
              <a:ext cx="682536" cy="264268"/>
            </a:xfrm>
            <a:prstGeom prst="homePlat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lumMod val="50000"/>
                  </a:schemeClr>
                </a:solidFill>
                <a:ea typeface="+mj-ea"/>
                <a:cs typeface="+mj-cs"/>
              </a:endParaRPr>
            </a:p>
          </p:txBody>
        </p:sp>
        <p:sp>
          <p:nvSpPr>
            <p:cNvPr id="77" name="TextBox 155">
              <a:extLst>
                <a:ext uri="{FF2B5EF4-FFF2-40B4-BE49-F238E27FC236}">
                  <a16:creationId xmlns:a16="http://schemas.microsoft.com/office/drawing/2014/main" id="{38E88DF8-C2DB-4C63-810A-F0864AA4C93B}"/>
                </a:ext>
              </a:extLst>
            </p:cNvPr>
            <p:cNvSpPr txBox="1">
              <a:spLocks/>
            </p:cNvSpPr>
            <p:nvPr/>
          </p:nvSpPr>
          <p:spPr>
            <a:xfrm>
              <a:off x="4499719" y="5551204"/>
              <a:ext cx="979905" cy="497171"/>
            </a:xfrm>
            <a:prstGeom prst="rect">
              <a:avLst/>
            </a:prstGeom>
            <a:noFill/>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chemeClr val="tx1">
                      <a:lumMod val="50000"/>
                    </a:schemeClr>
                  </a:solidFill>
                </a:rPr>
                <a:t>Paiement des bourses</a:t>
              </a:r>
            </a:p>
          </p:txBody>
        </p:sp>
      </p:grpSp>
      <p:sp>
        <p:nvSpPr>
          <p:cNvPr id="79" name="Rectangle 78">
            <a:extLst>
              <a:ext uri="{FF2B5EF4-FFF2-40B4-BE49-F238E27FC236}">
                <a16:creationId xmlns:a16="http://schemas.microsoft.com/office/drawing/2014/main" id="{81864875-82F3-44FA-B3B9-A48CDFF99FCF}"/>
              </a:ext>
            </a:extLst>
          </p:cNvPr>
          <p:cNvSpPr>
            <a:spLocks/>
          </p:cNvSpPr>
          <p:nvPr/>
        </p:nvSpPr>
        <p:spPr>
          <a:xfrm>
            <a:off x="0" y="1393479"/>
            <a:ext cx="332000" cy="124064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108000" tIns="72000" rIns="108000" bIns="72000" numCol="1" spcCol="0" rtlCol="0" fromWordArt="0" anchor="ctr" anchorCtr="0" forceAA="0" compatLnSpc="1">
            <a:prstTxWarp prst="textNoShape">
              <a:avLst/>
            </a:prstTxWarp>
            <a:noAutofit/>
          </a:bodyPr>
          <a:lstStyle/>
          <a:p>
            <a:pPr algn="ctr"/>
            <a:r>
              <a:rPr lang="fr-FR" sz="1000">
                <a:solidFill>
                  <a:schemeClr val="tx1"/>
                </a:solidFill>
                <a:ea typeface="+mj-ea"/>
                <a:cs typeface="+mj-cs"/>
              </a:rPr>
              <a:t>Gestion de la scolarité</a:t>
            </a:r>
          </a:p>
        </p:txBody>
      </p:sp>
      <p:sp>
        <p:nvSpPr>
          <p:cNvPr id="80" name="Rectangle 79">
            <a:extLst>
              <a:ext uri="{FF2B5EF4-FFF2-40B4-BE49-F238E27FC236}">
                <a16:creationId xmlns:a16="http://schemas.microsoft.com/office/drawing/2014/main" id="{6F75608B-B272-4F2B-BA73-C86F0AB5CE79}"/>
              </a:ext>
            </a:extLst>
          </p:cNvPr>
          <p:cNvSpPr>
            <a:spLocks/>
          </p:cNvSpPr>
          <p:nvPr/>
        </p:nvSpPr>
        <p:spPr>
          <a:xfrm>
            <a:off x="0" y="2706121"/>
            <a:ext cx="332000" cy="1240643"/>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108000" tIns="72000" rIns="108000" bIns="72000" numCol="1" spcCol="0" rtlCol="0" fromWordArt="0" anchor="ctr" anchorCtr="0" forceAA="0" compatLnSpc="1">
            <a:prstTxWarp prst="textNoShape">
              <a:avLst/>
            </a:prstTxWarp>
            <a:noAutofit/>
          </a:bodyPr>
          <a:lstStyle/>
          <a:p>
            <a:pPr algn="ctr"/>
            <a:r>
              <a:rPr lang="fr-FR" sz="1000">
                <a:solidFill>
                  <a:schemeClr val="bg1"/>
                </a:solidFill>
                <a:ea typeface="+mj-ea"/>
                <a:cs typeface="+mj-cs"/>
              </a:rPr>
              <a:t>Affectation Examens</a:t>
            </a:r>
          </a:p>
        </p:txBody>
      </p:sp>
      <p:sp>
        <p:nvSpPr>
          <p:cNvPr id="81" name="Rectangle 80">
            <a:extLst>
              <a:ext uri="{FF2B5EF4-FFF2-40B4-BE49-F238E27FC236}">
                <a16:creationId xmlns:a16="http://schemas.microsoft.com/office/drawing/2014/main" id="{6D510544-42CB-4996-BACC-82302B57EB7A}"/>
              </a:ext>
            </a:extLst>
          </p:cNvPr>
          <p:cNvSpPr>
            <a:spLocks/>
          </p:cNvSpPr>
          <p:nvPr/>
        </p:nvSpPr>
        <p:spPr>
          <a:xfrm>
            <a:off x="0" y="4018764"/>
            <a:ext cx="332000" cy="12406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108000" tIns="72000" rIns="108000" bIns="72000" numCol="1" spcCol="0" rtlCol="0" fromWordArt="0" anchor="ctr" anchorCtr="0" forceAA="0" compatLnSpc="1">
            <a:prstTxWarp prst="textNoShape">
              <a:avLst/>
            </a:prstTxWarp>
            <a:noAutofit/>
          </a:bodyPr>
          <a:lstStyle/>
          <a:p>
            <a:pPr algn="ctr"/>
            <a:r>
              <a:rPr lang="fr-FR" sz="1000">
                <a:solidFill>
                  <a:schemeClr val="tx1"/>
                </a:solidFill>
                <a:ea typeface="+mj-ea"/>
                <a:cs typeface="+mj-cs"/>
              </a:rPr>
              <a:t>Evaluation et suivi de l’élève</a:t>
            </a:r>
          </a:p>
        </p:txBody>
      </p:sp>
      <p:sp>
        <p:nvSpPr>
          <p:cNvPr id="82" name="Rectangle 81">
            <a:extLst>
              <a:ext uri="{FF2B5EF4-FFF2-40B4-BE49-F238E27FC236}">
                <a16:creationId xmlns:a16="http://schemas.microsoft.com/office/drawing/2014/main" id="{B33949CF-FC68-4F04-B498-ED37E33A5D18}"/>
              </a:ext>
            </a:extLst>
          </p:cNvPr>
          <p:cNvSpPr>
            <a:spLocks/>
          </p:cNvSpPr>
          <p:nvPr/>
        </p:nvSpPr>
        <p:spPr>
          <a:xfrm>
            <a:off x="0" y="5331407"/>
            <a:ext cx="332000" cy="12406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108000" tIns="72000" rIns="108000" bIns="72000" numCol="1" spcCol="0" rtlCol="0" fromWordArt="0" anchor="ctr" anchorCtr="0" forceAA="0" compatLnSpc="1">
            <a:prstTxWarp prst="textNoShape">
              <a:avLst/>
            </a:prstTxWarp>
            <a:noAutofit/>
          </a:bodyPr>
          <a:lstStyle/>
          <a:p>
            <a:pPr algn="ctr"/>
            <a:r>
              <a:rPr lang="fr-FR" sz="1000">
                <a:solidFill>
                  <a:schemeClr val="bg1"/>
                </a:solidFill>
                <a:ea typeface="+mj-ea"/>
                <a:cs typeface="+mj-cs"/>
              </a:rPr>
              <a:t>Bourse et gestion financière</a:t>
            </a:r>
          </a:p>
        </p:txBody>
      </p:sp>
      <p:cxnSp>
        <p:nvCxnSpPr>
          <p:cNvPr id="107" name="Straight Arrow Connector 47">
            <a:extLst>
              <a:ext uri="{FF2B5EF4-FFF2-40B4-BE49-F238E27FC236}">
                <a16:creationId xmlns:a16="http://schemas.microsoft.com/office/drawing/2014/main" id="{5B5F9343-8B1E-47A3-AC6F-183535D4F810}"/>
              </a:ext>
            </a:extLst>
          </p:cNvPr>
          <p:cNvCxnSpPr>
            <a:cxnSpLocks/>
          </p:cNvCxnSpPr>
          <p:nvPr/>
        </p:nvCxnSpPr>
        <p:spPr>
          <a:xfrm>
            <a:off x="345600" y="3994673"/>
            <a:ext cx="9470604" cy="0"/>
          </a:xfrm>
          <a:prstGeom prst="straightConnector1">
            <a:avLst/>
          </a:prstGeom>
          <a:ln>
            <a:solidFill>
              <a:srgbClr val="FFFFFF">
                <a:alpha val="60000"/>
              </a:srgb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8" name="Straight Arrow Connector 47">
            <a:extLst>
              <a:ext uri="{FF2B5EF4-FFF2-40B4-BE49-F238E27FC236}">
                <a16:creationId xmlns:a16="http://schemas.microsoft.com/office/drawing/2014/main" id="{D43B9D42-FD16-4B75-AF69-D76304FD925F}"/>
              </a:ext>
            </a:extLst>
          </p:cNvPr>
          <p:cNvCxnSpPr>
            <a:cxnSpLocks/>
          </p:cNvCxnSpPr>
          <p:nvPr/>
        </p:nvCxnSpPr>
        <p:spPr>
          <a:xfrm>
            <a:off x="345600" y="5272630"/>
            <a:ext cx="9470604" cy="0"/>
          </a:xfrm>
          <a:prstGeom prst="straightConnector1">
            <a:avLst/>
          </a:prstGeom>
          <a:ln>
            <a:solidFill>
              <a:srgbClr val="FFFFFF">
                <a:alpha val="60000"/>
              </a:srgb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13" name="Group 112">
            <a:extLst>
              <a:ext uri="{FF2B5EF4-FFF2-40B4-BE49-F238E27FC236}">
                <a16:creationId xmlns:a16="http://schemas.microsoft.com/office/drawing/2014/main" id="{A0AE74D4-5D00-4851-8FA4-217BB5A0C03B}"/>
              </a:ext>
            </a:extLst>
          </p:cNvPr>
          <p:cNvGrpSpPr/>
          <p:nvPr/>
        </p:nvGrpSpPr>
        <p:grpSpPr>
          <a:xfrm>
            <a:off x="2580035" y="1766059"/>
            <a:ext cx="1500091" cy="940060"/>
            <a:chOff x="2580035" y="1766059"/>
            <a:chExt cx="1500091" cy="940060"/>
          </a:xfrm>
        </p:grpSpPr>
        <p:grpSp>
          <p:nvGrpSpPr>
            <p:cNvPr id="97" name="Group 96">
              <a:extLst>
                <a:ext uri="{FF2B5EF4-FFF2-40B4-BE49-F238E27FC236}">
                  <a16:creationId xmlns:a16="http://schemas.microsoft.com/office/drawing/2014/main" id="{E61A9D7F-B42A-49CE-B2DD-F02B634299A6}"/>
                </a:ext>
              </a:extLst>
            </p:cNvPr>
            <p:cNvGrpSpPr/>
            <p:nvPr/>
          </p:nvGrpSpPr>
          <p:grpSpPr>
            <a:xfrm>
              <a:off x="2580035" y="1766059"/>
              <a:ext cx="1500091" cy="940060"/>
              <a:chOff x="2580035" y="1833064"/>
              <a:chExt cx="1500091" cy="940060"/>
            </a:xfrm>
          </p:grpSpPr>
          <p:sp>
            <p:nvSpPr>
              <p:cNvPr id="44" name="Arrow: Pentagon 43">
                <a:extLst>
                  <a:ext uri="{FF2B5EF4-FFF2-40B4-BE49-F238E27FC236}">
                    <a16:creationId xmlns:a16="http://schemas.microsoft.com/office/drawing/2014/main" id="{10E7CCE0-7495-41A3-B9C1-EDF162FB51AD}"/>
                  </a:ext>
                </a:extLst>
              </p:cNvPr>
              <p:cNvSpPr>
                <a:spLocks/>
              </p:cNvSpPr>
              <p:nvPr/>
            </p:nvSpPr>
            <p:spPr>
              <a:xfrm>
                <a:off x="2585099" y="1833064"/>
                <a:ext cx="1495027" cy="264268"/>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45" name="TextBox 155">
                <a:extLst>
                  <a:ext uri="{FF2B5EF4-FFF2-40B4-BE49-F238E27FC236}">
                    <a16:creationId xmlns:a16="http://schemas.microsoft.com/office/drawing/2014/main" id="{0A55F122-B420-481A-B8B5-30A705C660FB}"/>
                  </a:ext>
                </a:extLst>
              </p:cNvPr>
              <p:cNvSpPr txBox="1">
                <a:spLocks/>
              </p:cNvSpPr>
              <p:nvPr/>
            </p:nvSpPr>
            <p:spPr>
              <a:xfrm>
                <a:off x="2580035" y="2014526"/>
                <a:ext cx="1393241" cy="75859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a:solidFill>
                      <a:srgbClr val="996600"/>
                    </a:solidFill>
                  </a:rPr>
                  <a:t>Envoi des nomenclatures puis des structures et services (</a:t>
                </a:r>
                <a:r>
                  <a:rPr lang="fr-FR" sz="1000" err="1">
                    <a:solidFill>
                      <a:srgbClr val="996600"/>
                    </a:solidFill>
                  </a:rPr>
                  <a:t>STSweb</a:t>
                </a:r>
                <a:r>
                  <a:rPr lang="fr-FR" sz="1000">
                    <a:solidFill>
                      <a:srgbClr val="996600"/>
                    </a:solidFill>
                  </a:rPr>
                  <a:t>)</a:t>
                </a:r>
              </a:p>
            </p:txBody>
          </p:sp>
        </p:grpSp>
        <p:sp>
          <p:nvSpPr>
            <p:cNvPr id="112" name="Arrow: Pentagon 111">
              <a:extLst>
                <a:ext uri="{FF2B5EF4-FFF2-40B4-BE49-F238E27FC236}">
                  <a16:creationId xmlns:a16="http://schemas.microsoft.com/office/drawing/2014/main" id="{58CB398A-671B-4BB5-BE65-9DAD3697C182}"/>
                </a:ext>
              </a:extLst>
            </p:cNvPr>
            <p:cNvSpPr>
              <a:spLocks/>
            </p:cNvSpPr>
            <p:nvPr/>
          </p:nvSpPr>
          <p:spPr>
            <a:xfrm>
              <a:off x="2585100" y="1766059"/>
              <a:ext cx="853708" cy="264268"/>
            </a:xfrm>
            <a:prstGeom prst="homePlate">
              <a:avLst/>
            </a:prstGeom>
            <a:noFill/>
            <a:ln>
              <a:solidFill>
                <a:srgbClr val="9966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grpSp>
      <p:sp>
        <p:nvSpPr>
          <p:cNvPr id="117" name="TextBox 155">
            <a:extLst>
              <a:ext uri="{FF2B5EF4-FFF2-40B4-BE49-F238E27FC236}">
                <a16:creationId xmlns:a16="http://schemas.microsoft.com/office/drawing/2014/main" id="{94E5C092-BE93-402A-84F5-7E33EC95FEBE}"/>
              </a:ext>
            </a:extLst>
          </p:cNvPr>
          <p:cNvSpPr txBox="1">
            <a:spLocks/>
          </p:cNvSpPr>
          <p:nvPr/>
        </p:nvSpPr>
        <p:spPr>
          <a:xfrm>
            <a:off x="824115" y="2055639"/>
            <a:ext cx="1145334" cy="839768"/>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b="1" i="1">
                <a:solidFill>
                  <a:srgbClr val="002060"/>
                </a:solidFill>
              </a:rPr>
              <a:t>Fenêtre de fusion</a:t>
            </a:r>
            <a:br>
              <a:rPr lang="fr-FR" sz="1000" b="1" i="1">
                <a:solidFill>
                  <a:srgbClr val="002060"/>
                </a:solidFill>
              </a:rPr>
            </a:br>
            <a:r>
              <a:rPr lang="fr-FR" sz="1000" i="1">
                <a:solidFill>
                  <a:srgbClr val="002060"/>
                </a:solidFill>
              </a:rPr>
              <a:t>Référentiels</a:t>
            </a:r>
          </a:p>
        </p:txBody>
      </p:sp>
      <p:sp>
        <p:nvSpPr>
          <p:cNvPr id="118" name="TextBox 155">
            <a:extLst>
              <a:ext uri="{FF2B5EF4-FFF2-40B4-BE49-F238E27FC236}">
                <a16:creationId xmlns:a16="http://schemas.microsoft.com/office/drawing/2014/main" id="{C35595FB-16E2-4792-AB27-A584C740DDF6}"/>
              </a:ext>
            </a:extLst>
          </p:cNvPr>
          <p:cNvSpPr txBox="1">
            <a:spLocks/>
          </p:cNvSpPr>
          <p:nvPr/>
        </p:nvSpPr>
        <p:spPr>
          <a:xfrm>
            <a:off x="7820616" y="3859300"/>
            <a:ext cx="1317518" cy="949784"/>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b="1" i="1">
                <a:solidFill>
                  <a:srgbClr val="002060"/>
                </a:solidFill>
              </a:rPr>
              <a:t>Fenêtre de fusion</a:t>
            </a:r>
            <a:br>
              <a:rPr lang="fr-FR" sz="1000" b="1" i="1">
                <a:solidFill>
                  <a:srgbClr val="002060"/>
                </a:solidFill>
              </a:rPr>
            </a:br>
            <a:r>
              <a:rPr lang="fr-FR" sz="1000" i="1">
                <a:solidFill>
                  <a:srgbClr val="002060"/>
                </a:solidFill>
              </a:rPr>
              <a:t>SCO1D / SCO2D/ Examens et concours</a:t>
            </a:r>
            <a:br>
              <a:rPr lang="fr-FR" sz="1000" b="1" i="1">
                <a:solidFill>
                  <a:srgbClr val="002060"/>
                </a:solidFill>
              </a:rPr>
            </a:br>
            <a:br>
              <a:rPr lang="fr-FR" sz="1000" b="1" i="1">
                <a:solidFill>
                  <a:srgbClr val="002060"/>
                </a:solidFill>
              </a:rPr>
            </a:br>
            <a:endParaRPr lang="fr-FR" sz="1000" b="1" i="1">
              <a:solidFill>
                <a:srgbClr val="002060"/>
              </a:solidFill>
            </a:endParaRPr>
          </a:p>
        </p:txBody>
      </p:sp>
      <p:sp>
        <p:nvSpPr>
          <p:cNvPr id="120" name="Rectangle: Rounded Corners 119">
            <a:extLst>
              <a:ext uri="{FF2B5EF4-FFF2-40B4-BE49-F238E27FC236}">
                <a16:creationId xmlns:a16="http://schemas.microsoft.com/office/drawing/2014/main" id="{CB4FB33F-0626-454F-AF12-DBCBA21417A8}"/>
              </a:ext>
            </a:extLst>
          </p:cNvPr>
          <p:cNvSpPr>
            <a:spLocks/>
          </p:cNvSpPr>
          <p:nvPr/>
        </p:nvSpPr>
        <p:spPr>
          <a:xfrm>
            <a:off x="5092506" y="1494593"/>
            <a:ext cx="1367790" cy="1091631"/>
          </a:xfrm>
          <a:prstGeom prst="roundRect">
            <a:avLst/>
          </a:prstGeom>
          <a:solidFill>
            <a:srgbClr val="FFFF99">
              <a:alpha val="40000"/>
            </a:srgbClr>
          </a:solidFill>
          <a:ln w="12700">
            <a:solidFill>
              <a:srgbClr val="002060">
                <a:alpha val="30196"/>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21" name="TextBox 155">
            <a:extLst>
              <a:ext uri="{FF2B5EF4-FFF2-40B4-BE49-F238E27FC236}">
                <a16:creationId xmlns:a16="http://schemas.microsoft.com/office/drawing/2014/main" id="{2DC838C6-4D96-4918-9317-6D68B566A396}"/>
              </a:ext>
            </a:extLst>
          </p:cNvPr>
          <p:cNvSpPr txBox="1">
            <a:spLocks/>
          </p:cNvSpPr>
          <p:nvPr/>
        </p:nvSpPr>
        <p:spPr>
          <a:xfrm>
            <a:off x="5304602" y="1709234"/>
            <a:ext cx="911397" cy="652285"/>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1000" b="1" i="1">
                <a:solidFill>
                  <a:srgbClr val="002060"/>
                </a:solidFill>
              </a:rPr>
              <a:t>Fenêtre de fusion</a:t>
            </a:r>
            <a:br>
              <a:rPr lang="fr-FR" sz="1000" b="1" i="1">
                <a:solidFill>
                  <a:srgbClr val="002060"/>
                </a:solidFill>
              </a:rPr>
            </a:br>
            <a:r>
              <a:rPr lang="fr-FR" sz="1000" i="1">
                <a:solidFill>
                  <a:srgbClr val="002060"/>
                </a:solidFill>
              </a:rPr>
              <a:t>Autres SCO</a:t>
            </a:r>
          </a:p>
        </p:txBody>
      </p:sp>
      <p:cxnSp>
        <p:nvCxnSpPr>
          <p:cNvPr id="123" name="Straight Connector 122">
            <a:extLst>
              <a:ext uri="{FF2B5EF4-FFF2-40B4-BE49-F238E27FC236}">
                <a16:creationId xmlns:a16="http://schemas.microsoft.com/office/drawing/2014/main" id="{F398AA37-52FD-4C7E-B7D6-F24C96A389F5}"/>
              </a:ext>
            </a:extLst>
          </p:cNvPr>
          <p:cNvCxnSpPr>
            <a:cxnSpLocks/>
          </p:cNvCxnSpPr>
          <p:nvPr/>
        </p:nvCxnSpPr>
        <p:spPr>
          <a:xfrm>
            <a:off x="8101533" y="4809084"/>
            <a:ext cx="0" cy="1874340"/>
          </a:xfrm>
          <a:prstGeom prst="line">
            <a:avLst/>
          </a:prstGeom>
          <a:ln w="19050">
            <a:solidFill>
              <a:schemeClr val="tx1">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20092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lèche : pentagone 175">
            <a:extLst>
              <a:ext uri="{FF2B5EF4-FFF2-40B4-BE49-F238E27FC236}">
                <a16:creationId xmlns:a16="http://schemas.microsoft.com/office/drawing/2014/main" id="{20F2B8CD-E1D6-44B3-9DE4-F91C43D54485}"/>
              </a:ext>
            </a:extLst>
          </p:cNvPr>
          <p:cNvSpPr>
            <a:spLocks/>
          </p:cNvSpPr>
          <p:nvPr/>
        </p:nvSpPr>
        <p:spPr>
          <a:xfrm>
            <a:off x="7675022" y="1336963"/>
            <a:ext cx="713351" cy="5359724"/>
          </a:xfrm>
          <a:prstGeom prst="homePlate">
            <a:avLst>
              <a:gd name="adj" fmla="val 20161"/>
            </a:avLst>
          </a:prstGeom>
          <a:solidFill>
            <a:srgbClr val="DBCEEB"/>
          </a:solidFill>
          <a:ln w="9525" cap="flat" cmpd="sng" algn="ctr">
            <a:solidFill>
              <a:srgbClr val="BFB2CB"/>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1050" i="0" u="none" strike="noStrike" kern="1200" cap="none" spc="0" normalizeH="0" baseline="0" noProof="0" err="1">
                <a:ln>
                  <a:noFill/>
                </a:ln>
                <a:solidFill>
                  <a:srgbClr val="002060"/>
                </a:solidFill>
                <a:effectLst/>
                <a:uLnTx/>
                <a:uFillTx/>
                <a:latin typeface="Tahoma"/>
                <a:ea typeface="+mn-ea"/>
                <a:cs typeface="+mn-cs"/>
              </a:rPr>
              <a:t>Difussion</a:t>
            </a:r>
            <a:r>
              <a:rPr kumimoji="0" lang="fr-FR" sz="1050" i="0" u="none" strike="noStrike" kern="1200" cap="none" spc="0" normalizeH="0" baseline="0" noProof="0">
                <a:ln>
                  <a:noFill/>
                </a:ln>
                <a:solidFill>
                  <a:srgbClr val="002060"/>
                </a:solidFill>
                <a:effectLst/>
                <a:uLnTx/>
                <a:uFillTx/>
                <a:latin typeface="Tahoma"/>
                <a:ea typeface="+mn-ea"/>
                <a:cs typeface="+mn-cs"/>
              </a:rPr>
              <a:t> et MEP</a:t>
            </a:r>
          </a:p>
        </p:txBody>
      </p:sp>
      <p:graphicFrame>
        <p:nvGraphicFramePr>
          <p:cNvPr id="5" name="Tableau 4">
            <a:extLst>
              <a:ext uri="{FF2B5EF4-FFF2-40B4-BE49-F238E27FC236}">
                <a16:creationId xmlns:a16="http://schemas.microsoft.com/office/drawing/2014/main" id="{7FE243F9-23FA-4C6A-AFCF-51D2F20E0284}"/>
              </a:ext>
            </a:extLst>
          </p:cNvPr>
          <p:cNvGraphicFramePr>
            <a:graphicFrameLocks noGrp="1"/>
          </p:cNvGraphicFramePr>
          <p:nvPr>
            <p:extLst>
              <p:ext uri="{D42A27DB-BD31-4B8C-83A1-F6EECF244321}">
                <p14:modId xmlns:p14="http://schemas.microsoft.com/office/powerpoint/2010/main" val="2855811761"/>
              </p:ext>
            </p:extLst>
          </p:nvPr>
        </p:nvGraphicFramePr>
        <p:xfrm>
          <a:off x="389492" y="719026"/>
          <a:ext cx="9277875" cy="5994657"/>
        </p:xfrm>
        <a:graphic>
          <a:graphicData uri="http://schemas.openxmlformats.org/drawingml/2006/table">
            <a:tbl>
              <a:tblPr firstRow="1" firstCol="1" bandRow="1">
                <a:tableStyleId>{5C22544A-7EE6-4342-B048-85BDC9FD1C3A}</a:tableStyleId>
              </a:tblPr>
              <a:tblGrid>
                <a:gridCol w="1030875">
                  <a:extLst>
                    <a:ext uri="{9D8B030D-6E8A-4147-A177-3AD203B41FA5}">
                      <a16:colId xmlns:a16="http://schemas.microsoft.com/office/drawing/2014/main" val="1585213787"/>
                    </a:ext>
                  </a:extLst>
                </a:gridCol>
                <a:gridCol w="1030875">
                  <a:extLst>
                    <a:ext uri="{9D8B030D-6E8A-4147-A177-3AD203B41FA5}">
                      <a16:colId xmlns:a16="http://schemas.microsoft.com/office/drawing/2014/main" val="3925134020"/>
                    </a:ext>
                  </a:extLst>
                </a:gridCol>
                <a:gridCol w="1030875">
                  <a:extLst>
                    <a:ext uri="{9D8B030D-6E8A-4147-A177-3AD203B41FA5}">
                      <a16:colId xmlns:a16="http://schemas.microsoft.com/office/drawing/2014/main" val="3503284699"/>
                    </a:ext>
                  </a:extLst>
                </a:gridCol>
                <a:gridCol w="1030875">
                  <a:extLst>
                    <a:ext uri="{9D8B030D-6E8A-4147-A177-3AD203B41FA5}">
                      <a16:colId xmlns:a16="http://schemas.microsoft.com/office/drawing/2014/main" val="1473105257"/>
                    </a:ext>
                  </a:extLst>
                </a:gridCol>
                <a:gridCol w="1030875">
                  <a:extLst>
                    <a:ext uri="{9D8B030D-6E8A-4147-A177-3AD203B41FA5}">
                      <a16:colId xmlns:a16="http://schemas.microsoft.com/office/drawing/2014/main" val="435019801"/>
                    </a:ext>
                  </a:extLst>
                </a:gridCol>
                <a:gridCol w="1030875">
                  <a:extLst>
                    <a:ext uri="{9D8B030D-6E8A-4147-A177-3AD203B41FA5}">
                      <a16:colId xmlns:a16="http://schemas.microsoft.com/office/drawing/2014/main" val="304886646"/>
                    </a:ext>
                  </a:extLst>
                </a:gridCol>
                <a:gridCol w="1030875">
                  <a:extLst>
                    <a:ext uri="{9D8B030D-6E8A-4147-A177-3AD203B41FA5}">
                      <a16:colId xmlns:a16="http://schemas.microsoft.com/office/drawing/2014/main" val="663571978"/>
                    </a:ext>
                  </a:extLst>
                </a:gridCol>
                <a:gridCol w="1030875">
                  <a:extLst>
                    <a:ext uri="{9D8B030D-6E8A-4147-A177-3AD203B41FA5}">
                      <a16:colId xmlns:a16="http://schemas.microsoft.com/office/drawing/2014/main" val="737633423"/>
                    </a:ext>
                  </a:extLst>
                </a:gridCol>
                <a:gridCol w="1030875">
                  <a:extLst>
                    <a:ext uri="{9D8B030D-6E8A-4147-A177-3AD203B41FA5}">
                      <a16:colId xmlns:a16="http://schemas.microsoft.com/office/drawing/2014/main" val="1562929527"/>
                    </a:ext>
                  </a:extLst>
                </a:gridCol>
              </a:tblGrid>
              <a:tr h="407507">
                <a:tc>
                  <a:txBody>
                    <a:bodyPr/>
                    <a:lstStyle/>
                    <a:p>
                      <a:pPr marL="0" algn="ctr" defTabSz="742950" rtl="0" eaLnBrk="1" latinLnBrk="0" hangingPunct="1"/>
                      <a:r>
                        <a:rPr lang="fr-FR" sz="1200" b="0" kern="1200">
                          <a:solidFill>
                            <a:schemeClr val="lt1"/>
                          </a:solidFill>
                          <a:latin typeface="+mn-lt"/>
                          <a:ea typeface="+mn-ea"/>
                          <a:cs typeface="+mn-cs"/>
                        </a:rPr>
                        <a:t>M1</a:t>
                      </a:r>
                    </a:p>
                  </a:txBody>
                  <a:tcPr marL="74295" marR="74295" marT="37148" marB="37148" anchor="ctr">
                    <a:solidFill>
                      <a:srgbClr val="A584CE"/>
                    </a:solidFill>
                  </a:tcPr>
                </a:tc>
                <a:tc>
                  <a:txBody>
                    <a:bodyPr/>
                    <a:lstStyle/>
                    <a:p>
                      <a:pPr marL="0" algn="ctr" defTabSz="742950" rtl="0" eaLnBrk="1" latinLnBrk="0" hangingPunct="1"/>
                      <a:r>
                        <a:rPr lang="fr-FR" sz="1200" b="0" kern="1200">
                          <a:solidFill>
                            <a:schemeClr val="lt1"/>
                          </a:solidFill>
                          <a:latin typeface="+mn-lt"/>
                          <a:ea typeface="+mn-ea"/>
                          <a:cs typeface="+mn-cs"/>
                        </a:rPr>
                        <a:t>M2</a:t>
                      </a:r>
                    </a:p>
                  </a:txBody>
                  <a:tcPr marL="74295" marR="74295" marT="37148" marB="37148" anchor="ctr">
                    <a:solidFill>
                      <a:srgbClr val="A584CE"/>
                    </a:solidFill>
                  </a:tcPr>
                </a:tc>
                <a:tc>
                  <a:txBody>
                    <a:bodyPr/>
                    <a:lstStyle/>
                    <a:p>
                      <a:pPr marL="0" algn="ctr" defTabSz="742950" rtl="0" eaLnBrk="1" latinLnBrk="0" hangingPunct="1"/>
                      <a:r>
                        <a:rPr lang="fr-FR" sz="1200" b="0" kern="1200">
                          <a:solidFill>
                            <a:schemeClr val="lt1"/>
                          </a:solidFill>
                          <a:latin typeface="+mn-lt"/>
                          <a:ea typeface="+mn-ea"/>
                          <a:cs typeface="+mn-cs"/>
                        </a:rPr>
                        <a:t>M3</a:t>
                      </a:r>
                    </a:p>
                  </a:txBody>
                  <a:tcPr marL="74295" marR="74295" marT="37148" marB="37148" anchor="ctr">
                    <a:solidFill>
                      <a:srgbClr val="A584CE"/>
                    </a:solidFill>
                  </a:tcPr>
                </a:tc>
                <a:tc>
                  <a:txBody>
                    <a:bodyPr/>
                    <a:lstStyle/>
                    <a:p>
                      <a:pPr marL="0" algn="ctr" defTabSz="742950" rtl="0" eaLnBrk="1" latinLnBrk="0" hangingPunct="1"/>
                      <a:r>
                        <a:rPr lang="fr-FR" sz="1200" b="0" kern="1200">
                          <a:solidFill>
                            <a:schemeClr val="lt1"/>
                          </a:solidFill>
                          <a:latin typeface="+mn-lt"/>
                          <a:ea typeface="+mn-ea"/>
                          <a:cs typeface="+mn-cs"/>
                        </a:rPr>
                        <a:t>M4</a:t>
                      </a:r>
                    </a:p>
                  </a:txBody>
                  <a:tcPr marL="74295" marR="74295" marT="37148" marB="37148" anchor="ctr">
                    <a:solidFill>
                      <a:srgbClr val="A584CE"/>
                    </a:solidFill>
                  </a:tcPr>
                </a:tc>
                <a:tc>
                  <a:txBody>
                    <a:bodyPr/>
                    <a:lstStyle/>
                    <a:p>
                      <a:pPr marL="0" algn="ctr" defTabSz="742950" rtl="0" eaLnBrk="1" latinLnBrk="0" hangingPunct="1"/>
                      <a:r>
                        <a:rPr lang="fr-FR" sz="1200" b="0" kern="1200">
                          <a:solidFill>
                            <a:schemeClr val="lt1"/>
                          </a:solidFill>
                          <a:latin typeface="+mn-lt"/>
                          <a:ea typeface="+mn-ea"/>
                          <a:cs typeface="+mn-cs"/>
                        </a:rPr>
                        <a:t>M5</a:t>
                      </a:r>
                    </a:p>
                  </a:txBody>
                  <a:tcPr marL="74295" marR="74295" marT="37148" marB="37148" anchor="ctr">
                    <a:solidFill>
                      <a:srgbClr val="A584CE"/>
                    </a:solidFill>
                  </a:tcPr>
                </a:tc>
                <a:tc>
                  <a:txBody>
                    <a:bodyPr/>
                    <a:lstStyle/>
                    <a:p>
                      <a:pPr marL="0" algn="ctr" defTabSz="742950" rtl="0" eaLnBrk="1" latinLnBrk="0" hangingPunct="1"/>
                      <a:r>
                        <a:rPr lang="fr-FR" sz="1200" b="0" kern="1200">
                          <a:solidFill>
                            <a:schemeClr val="lt1"/>
                          </a:solidFill>
                          <a:latin typeface="+mn-lt"/>
                          <a:ea typeface="+mn-ea"/>
                          <a:cs typeface="+mn-cs"/>
                        </a:rPr>
                        <a:t>M6</a:t>
                      </a:r>
                    </a:p>
                  </a:txBody>
                  <a:tcPr marL="74295" marR="74295" marT="37148" marB="37148" anchor="ctr">
                    <a:solidFill>
                      <a:srgbClr val="A584CE"/>
                    </a:solidFill>
                  </a:tcPr>
                </a:tc>
                <a:tc>
                  <a:txBody>
                    <a:bodyPr/>
                    <a:lstStyle/>
                    <a:p>
                      <a:pPr marL="0" algn="ctr" defTabSz="742950" rtl="0" eaLnBrk="1" latinLnBrk="0" hangingPunct="1"/>
                      <a:r>
                        <a:rPr lang="fr-FR" sz="1200" b="0" kern="1200">
                          <a:solidFill>
                            <a:schemeClr val="lt1"/>
                          </a:solidFill>
                          <a:latin typeface="+mn-lt"/>
                          <a:ea typeface="+mn-ea"/>
                          <a:cs typeface="+mn-cs"/>
                        </a:rPr>
                        <a:t>M7</a:t>
                      </a:r>
                    </a:p>
                  </a:txBody>
                  <a:tcPr marL="74295" marR="74295" marT="37148" marB="37148" anchor="ctr">
                    <a:solidFill>
                      <a:srgbClr val="A584CE"/>
                    </a:solidFill>
                  </a:tcPr>
                </a:tc>
                <a:tc>
                  <a:txBody>
                    <a:bodyPr/>
                    <a:lstStyle/>
                    <a:p>
                      <a:pPr marL="0" algn="ctr" defTabSz="742950" rtl="0" eaLnBrk="1" latinLnBrk="0" hangingPunct="1"/>
                      <a:r>
                        <a:rPr lang="fr-FR" sz="1200" b="0" kern="1200">
                          <a:solidFill>
                            <a:schemeClr val="lt1"/>
                          </a:solidFill>
                          <a:latin typeface="+mn-lt"/>
                          <a:ea typeface="+mn-ea"/>
                          <a:cs typeface="+mn-cs"/>
                        </a:rPr>
                        <a:t>M8</a:t>
                      </a:r>
                    </a:p>
                  </a:txBody>
                  <a:tcPr marL="74295" marR="74295" marT="37148" marB="37148" anchor="ctr">
                    <a:solidFill>
                      <a:srgbClr val="A584CE"/>
                    </a:solidFill>
                  </a:tcPr>
                </a:tc>
                <a:tc>
                  <a:txBody>
                    <a:bodyPr/>
                    <a:lstStyle/>
                    <a:p>
                      <a:pPr marL="0" algn="ctr" defTabSz="742950" rtl="0" eaLnBrk="1" latinLnBrk="0" hangingPunct="1"/>
                      <a:r>
                        <a:rPr lang="fr-FR" sz="1200" b="0" kern="1200">
                          <a:solidFill>
                            <a:schemeClr val="lt1"/>
                          </a:solidFill>
                          <a:latin typeface="+mn-lt"/>
                          <a:ea typeface="+mn-ea"/>
                          <a:cs typeface="+mn-cs"/>
                        </a:rPr>
                        <a:t>M9</a:t>
                      </a:r>
                    </a:p>
                  </a:txBody>
                  <a:tcPr marL="74295" marR="74295" marT="37148" marB="37148" anchor="ctr">
                    <a:solidFill>
                      <a:srgbClr val="A584CE"/>
                    </a:solidFill>
                  </a:tcPr>
                </a:tc>
                <a:extLst>
                  <a:ext uri="{0D108BD9-81ED-4DB2-BD59-A6C34878D82A}">
                    <a16:rowId xmlns:a16="http://schemas.microsoft.com/office/drawing/2014/main" val="1214210106"/>
                  </a:ext>
                </a:extLst>
              </a:tr>
              <a:tr h="5587150">
                <a:tc>
                  <a:txBody>
                    <a:bodyPr/>
                    <a:lstStyle/>
                    <a:p>
                      <a:pPr marL="0" algn="ctr" defTabSz="742950" rtl="0" eaLnBrk="1" latinLnBrk="0" hangingPunct="1"/>
                      <a:r>
                        <a:rPr lang="fr-FR" sz="1200" b="0" kern="1200">
                          <a:solidFill>
                            <a:schemeClr val="lt1"/>
                          </a:solidFill>
                          <a:latin typeface="+mn-lt"/>
                          <a:ea typeface="+mn-ea"/>
                          <a:cs typeface="+mn-cs"/>
                        </a:rPr>
                        <a:t> </a:t>
                      </a:r>
                    </a:p>
                  </a:txBody>
                  <a:tcPr marL="74295" marR="74295" marT="37148" marB="37148">
                    <a:solidFill>
                      <a:schemeClr val="tx2"/>
                    </a:solidFill>
                  </a:tcPr>
                </a:tc>
                <a:tc>
                  <a:txBody>
                    <a:bodyPr/>
                    <a:lstStyle/>
                    <a:p>
                      <a:pPr marL="0" algn="ctr" defTabSz="742950" rtl="0" eaLnBrk="1" latinLnBrk="0" hangingPunct="1"/>
                      <a:endParaRPr lang="fr-FR" sz="1200" b="0" kern="1200">
                        <a:solidFill>
                          <a:schemeClr val="lt1"/>
                        </a:solidFill>
                        <a:latin typeface="+mn-lt"/>
                        <a:ea typeface="+mn-ea"/>
                        <a:cs typeface="+mn-cs"/>
                      </a:endParaRPr>
                    </a:p>
                  </a:txBody>
                  <a:tcPr marL="74295" marR="74295" marT="37148" marB="37148">
                    <a:solidFill>
                      <a:schemeClr val="tx2"/>
                    </a:solidFill>
                  </a:tcPr>
                </a:tc>
                <a:tc>
                  <a:txBody>
                    <a:bodyPr/>
                    <a:lstStyle/>
                    <a:p>
                      <a:pPr marL="0" algn="ctr" defTabSz="742950" rtl="0" eaLnBrk="1" latinLnBrk="0" hangingPunct="1"/>
                      <a:endParaRPr lang="fr-FR" sz="1200" b="0" kern="1200">
                        <a:solidFill>
                          <a:schemeClr val="lt1"/>
                        </a:solidFill>
                        <a:latin typeface="+mn-lt"/>
                        <a:ea typeface="+mn-ea"/>
                        <a:cs typeface="+mn-cs"/>
                      </a:endParaRPr>
                    </a:p>
                  </a:txBody>
                  <a:tcPr marL="74295" marR="74295" marT="37148" marB="37148">
                    <a:solidFill>
                      <a:schemeClr val="tx2"/>
                    </a:solidFill>
                  </a:tcPr>
                </a:tc>
                <a:tc>
                  <a:txBody>
                    <a:bodyPr/>
                    <a:lstStyle/>
                    <a:p>
                      <a:pPr marL="0" algn="ctr" defTabSz="742950" rtl="0" eaLnBrk="1" latinLnBrk="0" hangingPunct="1"/>
                      <a:endParaRPr lang="fr-FR" sz="1200" b="0" kern="1200">
                        <a:solidFill>
                          <a:schemeClr val="lt1"/>
                        </a:solidFill>
                        <a:latin typeface="+mn-lt"/>
                        <a:ea typeface="+mn-ea"/>
                        <a:cs typeface="+mn-cs"/>
                      </a:endParaRPr>
                    </a:p>
                  </a:txBody>
                  <a:tcPr marL="74295" marR="74295" marT="37148" marB="37148">
                    <a:solidFill>
                      <a:schemeClr val="tx2"/>
                    </a:solidFill>
                  </a:tcPr>
                </a:tc>
                <a:tc>
                  <a:txBody>
                    <a:bodyPr/>
                    <a:lstStyle/>
                    <a:p>
                      <a:pPr marL="0" algn="ctr" defTabSz="742950" rtl="0" eaLnBrk="1" latinLnBrk="0" hangingPunct="1"/>
                      <a:endParaRPr lang="fr-FR" sz="1200" b="0" kern="1200">
                        <a:solidFill>
                          <a:schemeClr val="lt1"/>
                        </a:solidFill>
                        <a:latin typeface="+mn-lt"/>
                        <a:ea typeface="+mn-ea"/>
                        <a:cs typeface="+mn-cs"/>
                      </a:endParaRPr>
                    </a:p>
                  </a:txBody>
                  <a:tcPr marL="74295" marR="74295" marT="37148" marB="37148">
                    <a:solidFill>
                      <a:schemeClr val="tx2"/>
                    </a:solidFill>
                  </a:tcPr>
                </a:tc>
                <a:tc>
                  <a:txBody>
                    <a:bodyPr/>
                    <a:lstStyle/>
                    <a:p>
                      <a:pPr marL="0" algn="ctr" defTabSz="742950" rtl="0" eaLnBrk="1" latinLnBrk="0" hangingPunct="1"/>
                      <a:endParaRPr lang="fr-FR" sz="1200" b="0" kern="1200">
                        <a:solidFill>
                          <a:schemeClr val="lt1"/>
                        </a:solidFill>
                        <a:latin typeface="+mn-lt"/>
                        <a:ea typeface="+mn-ea"/>
                        <a:cs typeface="+mn-cs"/>
                      </a:endParaRPr>
                    </a:p>
                  </a:txBody>
                  <a:tcPr marL="74295" marR="74295" marT="37148" marB="37148">
                    <a:solidFill>
                      <a:schemeClr val="tx2"/>
                    </a:solidFill>
                  </a:tcPr>
                </a:tc>
                <a:tc>
                  <a:txBody>
                    <a:bodyPr/>
                    <a:lstStyle/>
                    <a:p>
                      <a:pPr marL="0" algn="ctr" defTabSz="742950" rtl="0" eaLnBrk="1" latinLnBrk="0" hangingPunct="1"/>
                      <a:endParaRPr lang="fr-FR" sz="1200" b="0" kern="1200">
                        <a:solidFill>
                          <a:schemeClr val="lt1"/>
                        </a:solidFill>
                        <a:latin typeface="+mn-lt"/>
                        <a:ea typeface="+mn-ea"/>
                        <a:cs typeface="+mn-cs"/>
                      </a:endParaRPr>
                    </a:p>
                  </a:txBody>
                  <a:tcPr marL="74295" marR="74295" marT="37148" marB="37148">
                    <a:solidFill>
                      <a:schemeClr val="tx2"/>
                    </a:solidFill>
                  </a:tcPr>
                </a:tc>
                <a:tc>
                  <a:txBody>
                    <a:bodyPr/>
                    <a:lstStyle/>
                    <a:p>
                      <a:pPr marL="0" algn="ctr" defTabSz="742950" rtl="0" eaLnBrk="1" latinLnBrk="0" hangingPunct="1"/>
                      <a:endParaRPr lang="fr-FR" sz="1200" b="0" kern="1200">
                        <a:solidFill>
                          <a:schemeClr val="lt1"/>
                        </a:solidFill>
                        <a:latin typeface="+mn-lt"/>
                        <a:ea typeface="+mn-ea"/>
                        <a:cs typeface="+mn-cs"/>
                      </a:endParaRPr>
                    </a:p>
                  </a:txBody>
                  <a:tcPr marL="74295" marR="74295" marT="37148" marB="37148">
                    <a:solidFill>
                      <a:schemeClr val="tx2"/>
                    </a:solidFill>
                  </a:tcPr>
                </a:tc>
                <a:tc>
                  <a:txBody>
                    <a:bodyPr/>
                    <a:lstStyle/>
                    <a:p>
                      <a:pPr marL="0" algn="ctr" defTabSz="742950" rtl="0" eaLnBrk="1" latinLnBrk="0" hangingPunct="1"/>
                      <a:endParaRPr lang="fr-FR" sz="1200" b="0" kern="1200">
                        <a:solidFill>
                          <a:schemeClr val="lt1"/>
                        </a:solidFill>
                        <a:latin typeface="+mn-lt"/>
                        <a:ea typeface="+mn-ea"/>
                        <a:cs typeface="+mn-cs"/>
                      </a:endParaRPr>
                    </a:p>
                  </a:txBody>
                  <a:tcPr marL="74295" marR="74295" marT="37148" marB="37148">
                    <a:solidFill>
                      <a:schemeClr val="tx2"/>
                    </a:solidFill>
                  </a:tcPr>
                </a:tc>
                <a:extLst>
                  <a:ext uri="{0D108BD9-81ED-4DB2-BD59-A6C34878D82A}">
                    <a16:rowId xmlns:a16="http://schemas.microsoft.com/office/drawing/2014/main" val="4186830856"/>
                  </a:ext>
                </a:extLst>
              </a:tr>
            </a:tbl>
          </a:graphicData>
        </a:graphic>
      </p:graphicFrame>
      <p:sp>
        <p:nvSpPr>
          <p:cNvPr id="97" name="Rectangle 96">
            <a:extLst>
              <a:ext uri="{FF2B5EF4-FFF2-40B4-BE49-F238E27FC236}">
                <a16:creationId xmlns:a16="http://schemas.microsoft.com/office/drawing/2014/main" id="{F8227E8B-C027-492C-9BB2-6CA832DC8067}"/>
              </a:ext>
            </a:extLst>
          </p:cNvPr>
          <p:cNvSpPr>
            <a:spLocks/>
          </p:cNvSpPr>
          <p:nvPr/>
        </p:nvSpPr>
        <p:spPr>
          <a:xfrm>
            <a:off x="44190" y="1096745"/>
            <a:ext cx="331914" cy="1404235"/>
          </a:xfrm>
          <a:prstGeom prst="rect">
            <a:avLst/>
          </a:prstGeom>
          <a:solidFill>
            <a:srgbClr val="E6A82E"/>
          </a:solidFill>
          <a:ln w="12700" cap="flat" cmpd="sng" algn="ctr">
            <a:solidFill>
              <a:schemeClr val="accent6">
                <a:lumMod val="10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fr-FR" sz="1100" b="1">
                <a:solidFill>
                  <a:schemeClr val="bg1"/>
                </a:solidFill>
              </a:rPr>
              <a:t>Complexes</a:t>
            </a:r>
            <a:endParaRPr kumimoji="0" lang="fr-FR" sz="1100" b="1" i="0" u="none" strike="noStrike" kern="1200" cap="none" spc="0" normalizeH="0" baseline="0" noProof="0">
              <a:ln>
                <a:noFill/>
              </a:ln>
              <a:solidFill>
                <a:schemeClr val="bg1"/>
              </a:solidFill>
              <a:effectLst/>
              <a:uLnTx/>
              <a:uFillTx/>
            </a:endParaRPr>
          </a:p>
        </p:txBody>
      </p:sp>
      <p:sp>
        <p:nvSpPr>
          <p:cNvPr id="114" name="Rectangle 113">
            <a:extLst>
              <a:ext uri="{FF2B5EF4-FFF2-40B4-BE49-F238E27FC236}">
                <a16:creationId xmlns:a16="http://schemas.microsoft.com/office/drawing/2014/main" id="{06DBF021-4994-41D4-920F-224F3CC67073}"/>
              </a:ext>
            </a:extLst>
          </p:cNvPr>
          <p:cNvSpPr>
            <a:spLocks/>
          </p:cNvSpPr>
          <p:nvPr/>
        </p:nvSpPr>
        <p:spPr>
          <a:xfrm>
            <a:off x="44190" y="5309448"/>
            <a:ext cx="331914" cy="1404235"/>
          </a:xfrm>
          <a:prstGeom prst="rect">
            <a:avLst/>
          </a:prstGeom>
          <a:solidFill>
            <a:srgbClr val="466BB2"/>
          </a:solidFill>
          <a:ln w="12700" cap="flat" cmpd="sng" algn="ctr">
            <a:solidFill>
              <a:schemeClr val="accent2">
                <a:lumMod val="10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a:ln>
                  <a:noFill/>
                </a:ln>
                <a:solidFill>
                  <a:schemeClr val="bg1"/>
                </a:solidFill>
                <a:effectLst/>
                <a:uLnTx/>
                <a:uFillTx/>
                <a:ea typeface="+mn-ea"/>
                <a:cs typeface="+mn-cs"/>
              </a:rPr>
              <a:t>Très simples</a:t>
            </a:r>
          </a:p>
        </p:txBody>
      </p:sp>
      <p:sp>
        <p:nvSpPr>
          <p:cNvPr id="137" name="Flèche : pentagone 136">
            <a:extLst>
              <a:ext uri="{FF2B5EF4-FFF2-40B4-BE49-F238E27FC236}">
                <a16:creationId xmlns:a16="http://schemas.microsoft.com/office/drawing/2014/main" id="{205DB3E5-266E-40E3-A46B-5D054403AB20}"/>
              </a:ext>
            </a:extLst>
          </p:cNvPr>
          <p:cNvSpPr>
            <a:spLocks/>
          </p:cNvSpPr>
          <p:nvPr/>
        </p:nvSpPr>
        <p:spPr>
          <a:xfrm>
            <a:off x="1147611" y="1303678"/>
            <a:ext cx="776423" cy="167482"/>
          </a:xfrm>
          <a:prstGeom prst="homePlate">
            <a:avLst>
              <a:gd name="adj" fmla="val 18875"/>
            </a:avLst>
          </a:prstGeom>
          <a:solidFill>
            <a:srgbClr val="E6A82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fr-FR" sz="813" b="1" i="0" u="none" strike="noStrike" kern="1200" cap="none" spc="0" normalizeH="0" baseline="0" noProof="0">
              <a:ln>
                <a:noFill/>
              </a:ln>
              <a:solidFill>
                <a:srgbClr val="002060"/>
              </a:solidFill>
              <a:effectLst/>
              <a:uLnTx/>
              <a:uFillTx/>
              <a:latin typeface="Tahoma"/>
            </a:endParaRPr>
          </a:p>
        </p:txBody>
      </p:sp>
      <p:sp>
        <p:nvSpPr>
          <p:cNvPr id="109" name="Rectangle 108">
            <a:extLst>
              <a:ext uri="{FF2B5EF4-FFF2-40B4-BE49-F238E27FC236}">
                <a16:creationId xmlns:a16="http://schemas.microsoft.com/office/drawing/2014/main" id="{8EB74925-44A0-4535-9E99-ECFE4FF0C068}"/>
              </a:ext>
            </a:extLst>
          </p:cNvPr>
          <p:cNvSpPr>
            <a:spLocks/>
          </p:cNvSpPr>
          <p:nvPr/>
        </p:nvSpPr>
        <p:spPr>
          <a:xfrm>
            <a:off x="1197916" y="1556818"/>
            <a:ext cx="675813"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Analyse</a:t>
            </a:r>
          </a:p>
        </p:txBody>
      </p:sp>
      <p:cxnSp>
        <p:nvCxnSpPr>
          <p:cNvPr id="116" name="Connecteur droit 212">
            <a:extLst>
              <a:ext uri="{FF2B5EF4-FFF2-40B4-BE49-F238E27FC236}">
                <a16:creationId xmlns:a16="http://schemas.microsoft.com/office/drawing/2014/main" id="{E20C7DAE-497E-4929-A821-0AECF9BED385}"/>
              </a:ext>
            </a:extLst>
          </p:cNvPr>
          <p:cNvCxnSpPr>
            <a:cxnSpLocks/>
          </p:cNvCxnSpPr>
          <p:nvPr/>
        </p:nvCxnSpPr>
        <p:spPr>
          <a:xfrm>
            <a:off x="388130" y="5309448"/>
            <a:ext cx="9301500" cy="0"/>
          </a:xfrm>
          <a:prstGeom prst="line">
            <a:avLst/>
          </a:prstGeom>
          <a:ln>
            <a:solidFill>
              <a:schemeClr val="bg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Titre 1">
            <a:extLst>
              <a:ext uri="{FF2B5EF4-FFF2-40B4-BE49-F238E27FC236}">
                <a16:creationId xmlns:a16="http://schemas.microsoft.com/office/drawing/2014/main" id="{93F50025-1D6B-49A0-B2AB-0CD2A0775496}"/>
              </a:ext>
            </a:extLst>
          </p:cNvPr>
          <p:cNvSpPr>
            <a:spLocks noGrp="1"/>
          </p:cNvSpPr>
          <p:nvPr>
            <p:ph type="title"/>
          </p:nvPr>
        </p:nvSpPr>
        <p:spPr>
          <a:xfrm>
            <a:off x="345600" y="385049"/>
            <a:ext cx="9216000" cy="390491"/>
          </a:xfrm>
        </p:spPr>
        <p:txBody>
          <a:bodyPr/>
          <a:lstStyle/>
          <a:p>
            <a:pPr fontAlgn="ctr"/>
            <a:r>
              <a:rPr lang="fr-FR" sz="2200"/>
              <a:t>Planning type d’une grappe par niveau de complexité d’application</a:t>
            </a:r>
          </a:p>
        </p:txBody>
      </p:sp>
      <p:sp>
        <p:nvSpPr>
          <p:cNvPr id="121" name="Rectangle 120">
            <a:extLst>
              <a:ext uri="{FF2B5EF4-FFF2-40B4-BE49-F238E27FC236}">
                <a16:creationId xmlns:a16="http://schemas.microsoft.com/office/drawing/2014/main" id="{5A3B96A9-9977-4011-9325-0A9C9F329250}"/>
              </a:ext>
            </a:extLst>
          </p:cNvPr>
          <p:cNvSpPr>
            <a:spLocks/>
          </p:cNvSpPr>
          <p:nvPr/>
        </p:nvSpPr>
        <p:spPr>
          <a:xfrm>
            <a:off x="44190" y="3905214"/>
            <a:ext cx="331914" cy="1404235"/>
          </a:xfrm>
          <a:prstGeom prst="rect">
            <a:avLst/>
          </a:prstGeom>
          <a:solidFill>
            <a:srgbClr val="96B45A"/>
          </a:solidFill>
          <a:ln w="9525" cap="flat" cmpd="sng" algn="ctr">
            <a:no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a:ln>
                  <a:noFill/>
                </a:ln>
                <a:solidFill>
                  <a:schemeClr val="bg1"/>
                </a:solidFill>
                <a:effectLst/>
                <a:uLnTx/>
                <a:uFillTx/>
                <a:ea typeface="+mn-ea"/>
                <a:cs typeface="+mn-cs"/>
              </a:rPr>
              <a:t>Simples</a:t>
            </a:r>
          </a:p>
        </p:txBody>
      </p:sp>
      <p:cxnSp>
        <p:nvCxnSpPr>
          <p:cNvPr id="118" name="Connecteur droit 212">
            <a:extLst>
              <a:ext uri="{FF2B5EF4-FFF2-40B4-BE49-F238E27FC236}">
                <a16:creationId xmlns:a16="http://schemas.microsoft.com/office/drawing/2014/main" id="{26155601-1E35-40B1-B616-D81D518FC9D7}"/>
              </a:ext>
            </a:extLst>
          </p:cNvPr>
          <p:cNvCxnSpPr>
            <a:cxnSpLocks/>
          </p:cNvCxnSpPr>
          <p:nvPr/>
        </p:nvCxnSpPr>
        <p:spPr>
          <a:xfrm>
            <a:off x="388130" y="3905214"/>
            <a:ext cx="9301500" cy="0"/>
          </a:xfrm>
          <a:prstGeom prst="line">
            <a:avLst/>
          </a:prstGeom>
          <a:ln>
            <a:solidFill>
              <a:schemeClr val="bg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3" name="Connecteur droit 212">
            <a:extLst>
              <a:ext uri="{FF2B5EF4-FFF2-40B4-BE49-F238E27FC236}">
                <a16:creationId xmlns:a16="http://schemas.microsoft.com/office/drawing/2014/main" id="{77C33C6E-D472-4648-9D22-0986622DBC32}"/>
              </a:ext>
            </a:extLst>
          </p:cNvPr>
          <p:cNvCxnSpPr>
            <a:cxnSpLocks/>
          </p:cNvCxnSpPr>
          <p:nvPr/>
        </p:nvCxnSpPr>
        <p:spPr>
          <a:xfrm>
            <a:off x="365870" y="2519744"/>
            <a:ext cx="9301500" cy="0"/>
          </a:xfrm>
          <a:prstGeom prst="line">
            <a:avLst/>
          </a:prstGeom>
          <a:ln>
            <a:solidFill>
              <a:schemeClr val="bg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30" name="Rectangle 129">
            <a:extLst>
              <a:ext uri="{FF2B5EF4-FFF2-40B4-BE49-F238E27FC236}">
                <a16:creationId xmlns:a16="http://schemas.microsoft.com/office/drawing/2014/main" id="{A520929A-F673-4496-97C8-4A739B2E4742}"/>
              </a:ext>
            </a:extLst>
          </p:cNvPr>
          <p:cNvSpPr>
            <a:spLocks/>
          </p:cNvSpPr>
          <p:nvPr/>
        </p:nvSpPr>
        <p:spPr>
          <a:xfrm>
            <a:off x="44190" y="2500980"/>
            <a:ext cx="331914" cy="1404235"/>
          </a:xfrm>
          <a:prstGeom prst="rect">
            <a:avLst/>
          </a:prstGeom>
          <a:solidFill>
            <a:srgbClr val="048B9A"/>
          </a:solidFill>
          <a:ln w="9525" cap="flat" cmpd="sng" algn="ctr">
            <a:solidFill>
              <a:srgbClr val="BFB2CB"/>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a:ln>
                  <a:noFill/>
                </a:ln>
                <a:solidFill>
                  <a:schemeClr val="bg1"/>
                </a:solidFill>
                <a:effectLst/>
                <a:uLnTx/>
                <a:uFillTx/>
                <a:ea typeface="+mn-ea"/>
                <a:cs typeface="+mn-cs"/>
              </a:rPr>
              <a:t>Moyennes</a:t>
            </a:r>
          </a:p>
        </p:txBody>
      </p:sp>
      <p:sp>
        <p:nvSpPr>
          <p:cNvPr id="134" name="Flèche : pentagone 133">
            <a:extLst>
              <a:ext uri="{FF2B5EF4-FFF2-40B4-BE49-F238E27FC236}">
                <a16:creationId xmlns:a16="http://schemas.microsoft.com/office/drawing/2014/main" id="{1B9F95D0-7281-4C22-8092-C47494C791FD}"/>
              </a:ext>
            </a:extLst>
          </p:cNvPr>
          <p:cNvSpPr>
            <a:spLocks/>
          </p:cNvSpPr>
          <p:nvPr/>
        </p:nvSpPr>
        <p:spPr>
          <a:xfrm>
            <a:off x="1145178" y="2133182"/>
            <a:ext cx="7765313" cy="167482"/>
          </a:xfrm>
          <a:prstGeom prst="homePlate">
            <a:avLst>
              <a:gd name="adj" fmla="val 14553"/>
            </a:avLst>
          </a:prstGeom>
          <a:solidFill>
            <a:srgbClr val="F1CF8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r>
              <a:rPr kumimoji="0" lang="fr-FR" sz="900" i="0" u="none" strike="noStrike" kern="1200" cap="none" spc="0" normalizeH="0" baseline="0" noProof="0">
                <a:ln>
                  <a:noFill/>
                </a:ln>
                <a:solidFill>
                  <a:srgbClr val="002060"/>
                </a:solidFill>
                <a:effectLst/>
                <a:uLnTx/>
                <a:uFillTx/>
                <a:latin typeface="Tahoma"/>
                <a:ea typeface="+mn-ea"/>
                <a:cs typeface="+mn-cs"/>
              </a:rPr>
              <a:t>Support MOA académie / DSI / MOA nationale</a:t>
            </a:r>
          </a:p>
        </p:txBody>
      </p:sp>
      <p:sp>
        <p:nvSpPr>
          <p:cNvPr id="145" name="Rectangle 144">
            <a:extLst>
              <a:ext uri="{FF2B5EF4-FFF2-40B4-BE49-F238E27FC236}">
                <a16:creationId xmlns:a16="http://schemas.microsoft.com/office/drawing/2014/main" id="{9B98C7D8-98E2-4832-9E8D-825FFE68FAE8}"/>
              </a:ext>
            </a:extLst>
          </p:cNvPr>
          <p:cNvSpPr>
            <a:spLocks/>
          </p:cNvSpPr>
          <p:nvPr/>
        </p:nvSpPr>
        <p:spPr>
          <a:xfrm>
            <a:off x="1658346" y="1718918"/>
            <a:ext cx="1132057" cy="32642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fr-FR" sz="975" b="0" i="0" u="none" strike="noStrike" kern="1200" cap="none" spc="0" normalizeH="0" baseline="0" noProof="0">
              <a:ln>
                <a:noFill/>
              </a:ln>
              <a:solidFill>
                <a:srgbClr val="002060"/>
              </a:solidFill>
              <a:effectLst/>
              <a:uLnTx/>
              <a:uFillTx/>
              <a:latin typeface="Tahoma"/>
              <a:ea typeface="+mn-ea"/>
              <a:cs typeface="+mn-cs"/>
            </a:endParaRPr>
          </a:p>
        </p:txBody>
      </p:sp>
      <p:sp>
        <p:nvSpPr>
          <p:cNvPr id="175" name="Flèche : pentagone 174">
            <a:extLst>
              <a:ext uri="{FF2B5EF4-FFF2-40B4-BE49-F238E27FC236}">
                <a16:creationId xmlns:a16="http://schemas.microsoft.com/office/drawing/2014/main" id="{085A2137-88C3-416A-9F52-6A8FB4A450F0}"/>
              </a:ext>
            </a:extLst>
          </p:cNvPr>
          <p:cNvSpPr>
            <a:spLocks/>
          </p:cNvSpPr>
          <p:nvPr/>
        </p:nvSpPr>
        <p:spPr>
          <a:xfrm>
            <a:off x="8176731" y="1703379"/>
            <a:ext cx="733760" cy="167482"/>
          </a:xfrm>
          <a:prstGeom prst="homePlate">
            <a:avLst>
              <a:gd name="adj" fmla="val 29607"/>
            </a:avLst>
          </a:prstGeom>
          <a:solidFill>
            <a:srgbClr val="E6A82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endParaRPr kumimoji="0" lang="fr-FR" sz="900" b="1" i="0" u="none" strike="noStrike" kern="1200" cap="none" spc="0" normalizeH="0" baseline="0" noProof="0">
              <a:ln>
                <a:noFill/>
              </a:ln>
              <a:solidFill>
                <a:srgbClr val="002060"/>
              </a:solidFill>
              <a:effectLst/>
              <a:uLnTx/>
              <a:uFillTx/>
              <a:latin typeface="Tahoma"/>
              <a:ea typeface="+mn-ea"/>
              <a:cs typeface="+mn-cs"/>
            </a:endParaRPr>
          </a:p>
        </p:txBody>
      </p:sp>
      <p:sp>
        <p:nvSpPr>
          <p:cNvPr id="176" name="Flèche : pentagone 175">
            <a:extLst>
              <a:ext uri="{FF2B5EF4-FFF2-40B4-BE49-F238E27FC236}">
                <a16:creationId xmlns:a16="http://schemas.microsoft.com/office/drawing/2014/main" id="{1E3B7311-F932-41D7-8050-F5914CBB8C32}"/>
              </a:ext>
            </a:extLst>
          </p:cNvPr>
          <p:cNvSpPr>
            <a:spLocks/>
          </p:cNvSpPr>
          <p:nvPr/>
        </p:nvSpPr>
        <p:spPr>
          <a:xfrm>
            <a:off x="9126043" y="1325489"/>
            <a:ext cx="560360" cy="5359724"/>
          </a:xfrm>
          <a:prstGeom prst="homePlate">
            <a:avLst>
              <a:gd name="adj" fmla="val 20161"/>
            </a:avLst>
          </a:prstGeom>
          <a:solidFill>
            <a:srgbClr val="DBCEEB"/>
          </a:solidFill>
          <a:ln w="9525" cap="flat" cmpd="sng" algn="ctr">
            <a:solidFill>
              <a:schemeClr val="bg2"/>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1200" i="0" u="none" strike="noStrike" kern="1200" cap="none" spc="0" normalizeH="0" baseline="0" noProof="0">
                <a:ln>
                  <a:noFill/>
                </a:ln>
                <a:solidFill>
                  <a:srgbClr val="002060"/>
                </a:solidFill>
                <a:effectLst/>
                <a:uLnTx/>
                <a:uFillTx/>
                <a:latin typeface="Tahoma"/>
                <a:ea typeface="+mn-ea"/>
                <a:cs typeface="+mn-cs"/>
              </a:rPr>
              <a:t>Mise en production</a:t>
            </a:r>
          </a:p>
        </p:txBody>
      </p:sp>
      <p:sp>
        <p:nvSpPr>
          <p:cNvPr id="73" name="Flèche : pentagone 175">
            <a:extLst>
              <a:ext uri="{FF2B5EF4-FFF2-40B4-BE49-F238E27FC236}">
                <a16:creationId xmlns:a16="http://schemas.microsoft.com/office/drawing/2014/main" id="{FD93B7E2-CC09-441D-A7DF-93969E402CD3}"/>
              </a:ext>
            </a:extLst>
          </p:cNvPr>
          <p:cNvSpPr>
            <a:spLocks/>
          </p:cNvSpPr>
          <p:nvPr/>
        </p:nvSpPr>
        <p:spPr>
          <a:xfrm>
            <a:off x="554682" y="1297021"/>
            <a:ext cx="549101" cy="5416661"/>
          </a:xfrm>
          <a:prstGeom prst="homePlate">
            <a:avLst>
              <a:gd name="adj" fmla="val 20161"/>
            </a:avLst>
          </a:prstGeom>
          <a:solidFill>
            <a:srgbClr val="DBCEEB"/>
          </a:solidFill>
          <a:ln w="9525" cap="flat" cmpd="sng" algn="ctr">
            <a:solidFill>
              <a:schemeClr val="bg2"/>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1200" i="0" u="none" strike="noStrike" kern="1200" cap="none" spc="0" normalizeH="0" baseline="0" noProof="0">
                <a:ln>
                  <a:noFill/>
                </a:ln>
                <a:solidFill>
                  <a:srgbClr val="002060"/>
                </a:solidFill>
                <a:effectLst/>
                <a:uLnTx/>
                <a:uFillTx/>
                <a:latin typeface="Tahoma"/>
                <a:ea typeface="+mn-ea"/>
                <a:cs typeface="+mn-cs"/>
              </a:rPr>
              <a:t>Cadrage : </a:t>
            </a:r>
            <a:br>
              <a:rPr kumimoji="0" lang="fr-FR" sz="1200" i="0" u="none" strike="noStrike" kern="1200" cap="none" spc="0" normalizeH="0" baseline="0" noProof="0">
                <a:ln>
                  <a:noFill/>
                </a:ln>
                <a:solidFill>
                  <a:srgbClr val="002060"/>
                </a:solidFill>
                <a:effectLst/>
                <a:uLnTx/>
                <a:uFillTx/>
                <a:latin typeface="Tahoma"/>
                <a:ea typeface="+mn-ea"/>
                <a:cs typeface="+mn-cs"/>
              </a:rPr>
            </a:br>
            <a:r>
              <a:rPr kumimoji="0" lang="fr-FR" sz="1200" i="0" u="none" strike="noStrike" kern="1200" cap="none" spc="0" normalizeH="0" baseline="0" noProof="0">
                <a:ln>
                  <a:noFill/>
                </a:ln>
                <a:solidFill>
                  <a:srgbClr val="002060"/>
                </a:solidFill>
                <a:effectLst/>
                <a:uLnTx/>
                <a:uFillTx/>
                <a:latin typeface="Tahoma"/>
                <a:ea typeface="+mn-ea"/>
                <a:cs typeface="+mn-cs"/>
              </a:rPr>
              <a:t>confirmation du périmètre, liens inter-grappe, planning, charge…</a:t>
            </a:r>
          </a:p>
        </p:txBody>
      </p:sp>
      <p:sp>
        <p:nvSpPr>
          <p:cNvPr id="74" name="Flèche : pentagone 136">
            <a:extLst>
              <a:ext uri="{FF2B5EF4-FFF2-40B4-BE49-F238E27FC236}">
                <a16:creationId xmlns:a16="http://schemas.microsoft.com/office/drawing/2014/main" id="{27F77B90-602E-4875-B08B-87A8718DF559}"/>
              </a:ext>
            </a:extLst>
          </p:cNvPr>
          <p:cNvSpPr>
            <a:spLocks/>
          </p:cNvSpPr>
          <p:nvPr/>
        </p:nvSpPr>
        <p:spPr>
          <a:xfrm>
            <a:off x="1432235" y="2613770"/>
            <a:ext cx="471324" cy="167482"/>
          </a:xfrm>
          <a:prstGeom prst="homePlate">
            <a:avLst>
              <a:gd name="adj" fmla="val 18875"/>
            </a:avLst>
          </a:prstGeom>
          <a:solidFill>
            <a:srgbClr val="048B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fr-FR" sz="813" b="1" i="0" u="none" strike="noStrike" kern="1200" cap="none" spc="0" normalizeH="0" baseline="0" noProof="0">
              <a:ln>
                <a:noFill/>
              </a:ln>
              <a:solidFill>
                <a:schemeClr val="bg1"/>
              </a:solidFill>
              <a:effectLst/>
              <a:uLnTx/>
              <a:uFillTx/>
              <a:latin typeface="Tahoma"/>
            </a:endParaRPr>
          </a:p>
        </p:txBody>
      </p:sp>
      <p:sp>
        <p:nvSpPr>
          <p:cNvPr id="75" name="Flèche : pentagone 133">
            <a:extLst>
              <a:ext uri="{FF2B5EF4-FFF2-40B4-BE49-F238E27FC236}">
                <a16:creationId xmlns:a16="http://schemas.microsoft.com/office/drawing/2014/main" id="{D949BAA8-C3E6-4242-A081-269D6999C640}"/>
              </a:ext>
            </a:extLst>
          </p:cNvPr>
          <p:cNvSpPr>
            <a:spLocks/>
          </p:cNvSpPr>
          <p:nvPr/>
        </p:nvSpPr>
        <p:spPr>
          <a:xfrm>
            <a:off x="4325899" y="2627829"/>
            <a:ext cx="814954" cy="167482"/>
          </a:xfrm>
          <a:prstGeom prst="homePlate">
            <a:avLst>
              <a:gd name="adj" fmla="val 14553"/>
            </a:avLst>
          </a:prstGeom>
          <a:solidFill>
            <a:srgbClr val="048B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endParaRPr kumimoji="0" lang="fr-FR" sz="900" b="1" i="0" u="none" strike="noStrike" kern="1200" cap="none" spc="0" normalizeH="0" baseline="0" noProof="0">
              <a:ln>
                <a:noFill/>
              </a:ln>
              <a:solidFill>
                <a:schemeClr val="bg1"/>
              </a:solidFill>
              <a:effectLst/>
              <a:uLnTx/>
              <a:uFillTx/>
              <a:latin typeface="Tahoma"/>
              <a:ea typeface="+mn-ea"/>
              <a:cs typeface="+mn-cs"/>
            </a:endParaRPr>
          </a:p>
        </p:txBody>
      </p:sp>
      <p:sp>
        <p:nvSpPr>
          <p:cNvPr id="76" name="Flèche : pentagone 165">
            <a:extLst>
              <a:ext uri="{FF2B5EF4-FFF2-40B4-BE49-F238E27FC236}">
                <a16:creationId xmlns:a16="http://schemas.microsoft.com/office/drawing/2014/main" id="{019C0630-8C2E-4578-AD4B-ADFC8DCB0865}"/>
              </a:ext>
            </a:extLst>
          </p:cNvPr>
          <p:cNvSpPr>
            <a:spLocks/>
          </p:cNvSpPr>
          <p:nvPr/>
        </p:nvSpPr>
        <p:spPr>
          <a:xfrm>
            <a:off x="5228462" y="2906309"/>
            <a:ext cx="2477369" cy="167482"/>
          </a:xfrm>
          <a:prstGeom prst="homePlate">
            <a:avLst>
              <a:gd name="adj" fmla="val 15417"/>
            </a:avLst>
          </a:prstGeom>
          <a:solidFill>
            <a:srgbClr val="048B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endParaRPr kumimoji="0" lang="fr-FR" sz="900" b="1" i="0" u="none" strike="noStrike" kern="1200" cap="none" spc="0" normalizeH="0" baseline="0" noProof="0">
              <a:ln>
                <a:noFill/>
              </a:ln>
              <a:solidFill>
                <a:schemeClr val="bg1"/>
              </a:solidFill>
              <a:effectLst/>
              <a:uLnTx/>
              <a:uFillTx/>
              <a:latin typeface="Tahoma"/>
              <a:ea typeface="+mn-ea"/>
              <a:cs typeface="+mn-cs"/>
            </a:endParaRPr>
          </a:p>
        </p:txBody>
      </p:sp>
      <p:sp>
        <p:nvSpPr>
          <p:cNvPr id="77" name="Flèche : pentagone 174">
            <a:extLst>
              <a:ext uri="{FF2B5EF4-FFF2-40B4-BE49-F238E27FC236}">
                <a16:creationId xmlns:a16="http://schemas.microsoft.com/office/drawing/2014/main" id="{30D0FC41-D051-4DA1-95CE-4A6271F6EBD7}"/>
              </a:ext>
            </a:extLst>
          </p:cNvPr>
          <p:cNvSpPr>
            <a:spLocks/>
          </p:cNvSpPr>
          <p:nvPr/>
        </p:nvSpPr>
        <p:spPr>
          <a:xfrm>
            <a:off x="8465066" y="2912436"/>
            <a:ext cx="445425" cy="167482"/>
          </a:xfrm>
          <a:prstGeom prst="homePlate">
            <a:avLst>
              <a:gd name="adj" fmla="val 29607"/>
            </a:avLst>
          </a:prstGeom>
          <a:solidFill>
            <a:srgbClr val="048B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endParaRPr kumimoji="0" lang="fr-FR" sz="900" b="1" i="0" u="none" strike="noStrike" kern="1200" cap="none" spc="0" normalizeH="0" baseline="0" noProof="0">
              <a:ln>
                <a:noFill/>
              </a:ln>
              <a:solidFill>
                <a:schemeClr val="bg1"/>
              </a:solidFill>
              <a:effectLst/>
              <a:uLnTx/>
              <a:uFillTx/>
              <a:latin typeface="Tahoma"/>
              <a:ea typeface="+mn-ea"/>
              <a:cs typeface="+mn-cs"/>
            </a:endParaRPr>
          </a:p>
        </p:txBody>
      </p:sp>
      <p:sp>
        <p:nvSpPr>
          <p:cNvPr id="80" name="Flèche : pentagone 136">
            <a:extLst>
              <a:ext uri="{FF2B5EF4-FFF2-40B4-BE49-F238E27FC236}">
                <a16:creationId xmlns:a16="http://schemas.microsoft.com/office/drawing/2014/main" id="{47379B3D-4C6A-411B-A314-AECDD86B26FC}"/>
              </a:ext>
            </a:extLst>
          </p:cNvPr>
          <p:cNvSpPr>
            <a:spLocks/>
          </p:cNvSpPr>
          <p:nvPr/>
        </p:nvSpPr>
        <p:spPr>
          <a:xfrm>
            <a:off x="1639926" y="4043585"/>
            <a:ext cx="232479" cy="167482"/>
          </a:xfrm>
          <a:prstGeom prst="homePlate">
            <a:avLst>
              <a:gd name="adj" fmla="val 18875"/>
            </a:avLst>
          </a:prstGeom>
          <a:solidFill>
            <a:srgbClr val="96B45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fr-FR" sz="813" b="1" i="0" u="none" strike="noStrike" kern="1200" cap="none" spc="0" normalizeH="0" baseline="0" noProof="0">
              <a:ln>
                <a:noFill/>
              </a:ln>
              <a:solidFill>
                <a:schemeClr val="bg1"/>
              </a:solidFill>
              <a:effectLst/>
              <a:uLnTx/>
              <a:uFillTx/>
              <a:latin typeface="Tahoma"/>
            </a:endParaRPr>
          </a:p>
        </p:txBody>
      </p:sp>
      <p:sp>
        <p:nvSpPr>
          <p:cNvPr id="81" name="Flèche : pentagone 133">
            <a:extLst>
              <a:ext uri="{FF2B5EF4-FFF2-40B4-BE49-F238E27FC236}">
                <a16:creationId xmlns:a16="http://schemas.microsoft.com/office/drawing/2014/main" id="{578F906B-6F7E-4109-BF66-1AFBA9E58049}"/>
              </a:ext>
            </a:extLst>
          </p:cNvPr>
          <p:cNvSpPr>
            <a:spLocks/>
          </p:cNvSpPr>
          <p:nvPr/>
        </p:nvSpPr>
        <p:spPr>
          <a:xfrm>
            <a:off x="5966745" y="4067879"/>
            <a:ext cx="401973" cy="167482"/>
          </a:xfrm>
          <a:prstGeom prst="homePlate">
            <a:avLst>
              <a:gd name="adj" fmla="val 14553"/>
            </a:avLst>
          </a:prstGeom>
          <a:solidFill>
            <a:srgbClr val="96B45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endParaRPr kumimoji="0" lang="fr-FR" sz="900" b="1" i="0" u="none" strike="noStrike" kern="1200" cap="none" spc="0" normalizeH="0" baseline="0" noProof="0">
              <a:ln>
                <a:noFill/>
              </a:ln>
              <a:solidFill>
                <a:schemeClr val="bg1"/>
              </a:solidFill>
              <a:effectLst/>
              <a:uLnTx/>
              <a:uFillTx/>
              <a:latin typeface="Tahoma"/>
              <a:ea typeface="+mn-ea"/>
              <a:cs typeface="+mn-cs"/>
            </a:endParaRPr>
          </a:p>
        </p:txBody>
      </p:sp>
      <p:sp>
        <p:nvSpPr>
          <p:cNvPr id="82" name="Flèche : pentagone 165">
            <a:extLst>
              <a:ext uri="{FF2B5EF4-FFF2-40B4-BE49-F238E27FC236}">
                <a16:creationId xmlns:a16="http://schemas.microsoft.com/office/drawing/2014/main" id="{6613D07F-9FAB-46A6-9C82-E27A469052E5}"/>
              </a:ext>
            </a:extLst>
          </p:cNvPr>
          <p:cNvSpPr>
            <a:spLocks/>
          </p:cNvSpPr>
          <p:nvPr/>
        </p:nvSpPr>
        <p:spPr>
          <a:xfrm>
            <a:off x="6461162" y="4583924"/>
            <a:ext cx="1221955" cy="167482"/>
          </a:xfrm>
          <a:prstGeom prst="homePlate">
            <a:avLst>
              <a:gd name="adj" fmla="val 15417"/>
            </a:avLst>
          </a:prstGeom>
          <a:solidFill>
            <a:srgbClr val="96B45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endParaRPr kumimoji="0" lang="fr-FR" sz="900" b="1" i="0" u="none" strike="noStrike" kern="1200" cap="none" spc="0" normalizeH="0" baseline="0" noProof="0">
              <a:ln>
                <a:noFill/>
              </a:ln>
              <a:solidFill>
                <a:schemeClr val="bg1"/>
              </a:solidFill>
              <a:effectLst/>
              <a:uLnTx/>
              <a:uFillTx/>
              <a:latin typeface="Tahoma"/>
              <a:ea typeface="+mn-ea"/>
              <a:cs typeface="+mn-cs"/>
            </a:endParaRPr>
          </a:p>
        </p:txBody>
      </p:sp>
      <p:sp>
        <p:nvSpPr>
          <p:cNvPr id="83" name="Flèche : pentagone 174">
            <a:extLst>
              <a:ext uri="{FF2B5EF4-FFF2-40B4-BE49-F238E27FC236}">
                <a16:creationId xmlns:a16="http://schemas.microsoft.com/office/drawing/2014/main" id="{0B3861C0-E7A2-475A-B8B4-D3D10CCE1DE0}"/>
              </a:ext>
            </a:extLst>
          </p:cNvPr>
          <p:cNvSpPr>
            <a:spLocks/>
          </p:cNvSpPr>
          <p:nvPr/>
        </p:nvSpPr>
        <p:spPr>
          <a:xfrm>
            <a:off x="8690786" y="4357535"/>
            <a:ext cx="219705" cy="167482"/>
          </a:xfrm>
          <a:prstGeom prst="homePlate">
            <a:avLst>
              <a:gd name="adj" fmla="val 29607"/>
            </a:avLst>
          </a:prstGeom>
          <a:solidFill>
            <a:srgbClr val="96B45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endParaRPr kumimoji="0" lang="fr-FR" sz="900" b="1" i="0" u="none" strike="noStrike" kern="1200" cap="none" spc="0" normalizeH="0" baseline="0" noProof="0">
              <a:ln>
                <a:noFill/>
              </a:ln>
              <a:solidFill>
                <a:schemeClr val="bg1"/>
              </a:solidFill>
              <a:effectLst/>
              <a:uLnTx/>
              <a:uFillTx/>
              <a:latin typeface="Tahoma"/>
              <a:ea typeface="+mn-ea"/>
              <a:cs typeface="+mn-cs"/>
            </a:endParaRPr>
          </a:p>
        </p:txBody>
      </p:sp>
      <p:sp>
        <p:nvSpPr>
          <p:cNvPr id="85" name="Flèche : pentagone 136">
            <a:extLst>
              <a:ext uri="{FF2B5EF4-FFF2-40B4-BE49-F238E27FC236}">
                <a16:creationId xmlns:a16="http://schemas.microsoft.com/office/drawing/2014/main" id="{995EF43A-690E-4B2D-82BD-ACE03B2934FF}"/>
              </a:ext>
            </a:extLst>
          </p:cNvPr>
          <p:cNvSpPr>
            <a:spLocks/>
          </p:cNvSpPr>
          <p:nvPr/>
        </p:nvSpPr>
        <p:spPr>
          <a:xfrm>
            <a:off x="1791700" y="5476671"/>
            <a:ext cx="127836" cy="167482"/>
          </a:xfrm>
          <a:prstGeom prst="homePlate">
            <a:avLst>
              <a:gd name="adj" fmla="val 18875"/>
            </a:avLst>
          </a:prstGeom>
          <a:solidFill>
            <a:srgbClr val="466BB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fr-FR" sz="813" b="1" i="0" u="none" strike="noStrike" kern="1200" cap="none" spc="0" normalizeH="0" baseline="0" noProof="0">
              <a:ln>
                <a:noFill/>
              </a:ln>
              <a:solidFill>
                <a:schemeClr val="bg1"/>
              </a:solidFill>
              <a:effectLst/>
              <a:uLnTx/>
              <a:uFillTx/>
              <a:latin typeface="Tahoma"/>
            </a:endParaRPr>
          </a:p>
        </p:txBody>
      </p:sp>
      <p:sp>
        <p:nvSpPr>
          <p:cNvPr id="87" name="Flèche : pentagone 165">
            <a:extLst>
              <a:ext uri="{FF2B5EF4-FFF2-40B4-BE49-F238E27FC236}">
                <a16:creationId xmlns:a16="http://schemas.microsoft.com/office/drawing/2014/main" id="{8701CC4D-71DD-4EB7-A663-4D2496900FF7}"/>
              </a:ext>
            </a:extLst>
          </p:cNvPr>
          <p:cNvSpPr>
            <a:spLocks/>
          </p:cNvSpPr>
          <p:nvPr/>
        </p:nvSpPr>
        <p:spPr>
          <a:xfrm>
            <a:off x="4717650" y="5729976"/>
            <a:ext cx="671928" cy="167482"/>
          </a:xfrm>
          <a:prstGeom prst="homePlate">
            <a:avLst>
              <a:gd name="adj" fmla="val 15417"/>
            </a:avLst>
          </a:prstGeom>
          <a:solidFill>
            <a:srgbClr val="466BB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endParaRPr kumimoji="0" lang="fr-FR" sz="900" b="1" i="0" u="none" strike="noStrike" kern="1200" cap="none" spc="0" normalizeH="0" baseline="0" noProof="0">
              <a:ln>
                <a:noFill/>
              </a:ln>
              <a:solidFill>
                <a:schemeClr val="bg1"/>
              </a:solidFill>
              <a:effectLst/>
              <a:uLnTx/>
              <a:uFillTx/>
              <a:latin typeface="Tahoma"/>
              <a:ea typeface="+mn-ea"/>
              <a:cs typeface="+mn-cs"/>
            </a:endParaRPr>
          </a:p>
        </p:txBody>
      </p:sp>
      <p:sp>
        <p:nvSpPr>
          <p:cNvPr id="88" name="Flèche : pentagone 174">
            <a:extLst>
              <a:ext uri="{FF2B5EF4-FFF2-40B4-BE49-F238E27FC236}">
                <a16:creationId xmlns:a16="http://schemas.microsoft.com/office/drawing/2014/main" id="{6751C12B-35E7-45C2-9A9B-966E6BF2409F}"/>
              </a:ext>
            </a:extLst>
          </p:cNvPr>
          <p:cNvSpPr>
            <a:spLocks/>
          </p:cNvSpPr>
          <p:nvPr/>
        </p:nvSpPr>
        <p:spPr>
          <a:xfrm>
            <a:off x="8789680" y="5744672"/>
            <a:ext cx="120811" cy="167482"/>
          </a:xfrm>
          <a:prstGeom prst="homePlate">
            <a:avLst>
              <a:gd name="adj" fmla="val 29607"/>
            </a:avLst>
          </a:prstGeom>
          <a:solidFill>
            <a:srgbClr val="466BB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endParaRPr kumimoji="0" lang="fr-FR" sz="900" b="1" i="0" u="none" strike="noStrike" kern="1200" cap="none" spc="0" normalizeH="0" baseline="0" noProof="0">
              <a:ln>
                <a:noFill/>
              </a:ln>
              <a:solidFill>
                <a:schemeClr val="bg1"/>
              </a:solidFill>
              <a:effectLst/>
              <a:uLnTx/>
              <a:uFillTx/>
              <a:latin typeface="Tahoma"/>
              <a:ea typeface="+mn-ea"/>
              <a:cs typeface="+mn-cs"/>
            </a:endParaRPr>
          </a:p>
        </p:txBody>
      </p:sp>
      <p:sp>
        <p:nvSpPr>
          <p:cNvPr id="89" name="Rectangle 88">
            <a:extLst>
              <a:ext uri="{FF2B5EF4-FFF2-40B4-BE49-F238E27FC236}">
                <a16:creationId xmlns:a16="http://schemas.microsoft.com/office/drawing/2014/main" id="{63356388-A3C8-4DBB-A62F-67B73A9E5633}"/>
              </a:ext>
            </a:extLst>
          </p:cNvPr>
          <p:cNvSpPr>
            <a:spLocks/>
          </p:cNvSpPr>
          <p:nvPr/>
        </p:nvSpPr>
        <p:spPr>
          <a:xfrm>
            <a:off x="3567047" y="1324850"/>
            <a:ext cx="1202066"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Développement</a:t>
            </a:r>
          </a:p>
        </p:txBody>
      </p:sp>
      <p:sp>
        <p:nvSpPr>
          <p:cNvPr id="91" name="Rectangle 90">
            <a:extLst>
              <a:ext uri="{FF2B5EF4-FFF2-40B4-BE49-F238E27FC236}">
                <a16:creationId xmlns:a16="http://schemas.microsoft.com/office/drawing/2014/main" id="{31D64DDF-C48B-4379-82E5-0EABC72A7AEA}"/>
              </a:ext>
            </a:extLst>
          </p:cNvPr>
          <p:cNvSpPr>
            <a:spLocks/>
          </p:cNvSpPr>
          <p:nvPr/>
        </p:nvSpPr>
        <p:spPr>
          <a:xfrm>
            <a:off x="8162354" y="1920095"/>
            <a:ext cx="762514"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Diffusion</a:t>
            </a:r>
          </a:p>
        </p:txBody>
      </p:sp>
      <p:sp>
        <p:nvSpPr>
          <p:cNvPr id="93" name="Rectangle 92">
            <a:extLst>
              <a:ext uri="{FF2B5EF4-FFF2-40B4-BE49-F238E27FC236}">
                <a16:creationId xmlns:a16="http://schemas.microsoft.com/office/drawing/2014/main" id="{A47A6A42-B847-4BC8-8D66-10F212F57E78}"/>
              </a:ext>
            </a:extLst>
          </p:cNvPr>
          <p:cNvSpPr>
            <a:spLocks/>
          </p:cNvSpPr>
          <p:nvPr/>
        </p:nvSpPr>
        <p:spPr>
          <a:xfrm>
            <a:off x="8306522" y="3188681"/>
            <a:ext cx="762514"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Diffusion</a:t>
            </a:r>
          </a:p>
        </p:txBody>
      </p:sp>
      <p:sp>
        <p:nvSpPr>
          <p:cNvPr id="94" name="Rectangle 93">
            <a:extLst>
              <a:ext uri="{FF2B5EF4-FFF2-40B4-BE49-F238E27FC236}">
                <a16:creationId xmlns:a16="http://schemas.microsoft.com/office/drawing/2014/main" id="{777C7273-B29A-4B45-86E2-23E955A1FA54}"/>
              </a:ext>
            </a:extLst>
          </p:cNvPr>
          <p:cNvSpPr>
            <a:spLocks/>
          </p:cNvSpPr>
          <p:nvPr/>
        </p:nvSpPr>
        <p:spPr>
          <a:xfrm>
            <a:off x="8419381" y="4624534"/>
            <a:ext cx="762514"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Diffusion</a:t>
            </a:r>
          </a:p>
        </p:txBody>
      </p:sp>
      <p:sp>
        <p:nvSpPr>
          <p:cNvPr id="96" name="Rectangle 95">
            <a:extLst>
              <a:ext uri="{FF2B5EF4-FFF2-40B4-BE49-F238E27FC236}">
                <a16:creationId xmlns:a16="http://schemas.microsoft.com/office/drawing/2014/main" id="{12AA2EA7-0212-4997-AC68-19583E198B94}"/>
              </a:ext>
            </a:extLst>
          </p:cNvPr>
          <p:cNvSpPr>
            <a:spLocks/>
          </p:cNvSpPr>
          <p:nvPr/>
        </p:nvSpPr>
        <p:spPr>
          <a:xfrm>
            <a:off x="1309244" y="2888626"/>
            <a:ext cx="675813"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Analyse</a:t>
            </a:r>
          </a:p>
        </p:txBody>
      </p:sp>
      <p:sp>
        <p:nvSpPr>
          <p:cNvPr id="98" name="Rectangle 97">
            <a:extLst>
              <a:ext uri="{FF2B5EF4-FFF2-40B4-BE49-F238E27FC236}">
                <a16:creationId xmlns:a16="http://schemas.microsoft.com/office/drawing/2014/main" id="{3D88E4B4-2E01-459D-8F51-64D2663EEE9A}"/>
              </a:ext>
            </a:extLst>
          </p:cNvPr>
          <p:cNvSpPr>
            <a:spLocks/>
          </p:cNvSpPr>
          <p:nvPr/>
        </p:nvSpPr>
        <p:spPr>
          <a:xfrm>
            <a:off x="5104663" y="2646268"/>
            <a:ext cx="1202066"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Développement</a:t>
            </a:r>
          </a:p>
        </p:txBody>
      </p:sp>
      <p:sp>
        <p:nvSpPr>
          <p:cNvPr id="100" name="Rectangle 99">
            <a:extLst>
              <a:ext uri="{FF2B5EF4-FFF2-40B4-BE49-F238E27FC236}">
                <a16:creationId xmlns:a16="http://schemas.microsoft.com/office/drawing/2014/main" id="{3BB3AB63-BF99-412B-A1D2-F693CD208282}"/>
              </a:ext>
            </a:extLst>
          </p:cNvPr>
          <p:cNvSpPr>
            <a:spLocks/>
          </p:cNvSpPr>
          <p:nvPr/>
        </p:nvSpPr>
        <p:spPr>
          <a:xfrm>
            <a:off x="1405373" y="4318762"/>
            <a:ext cx="675813"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Analyse</a:t>
            </a:r>
          </a:p>
        </p:txBody>
      </p:sp>
      <p:sp>
        <p:nvSpPr>
          <p:cNvPr id="101" name="Rectangle 100">
            <a:extLst>
              <a:ext uri="{FF2B5EF4-FFF2-40B4-BE49-F238E27FC236}">
                <a16:creationId xmlns:a16="http://schemas.microsoft.com/office/drawing/2014/main" id="{7A672A92-1022-490B-93EA-E27D08FF733A}"/>
              </a:ext>
            </a:extLst>
          </p:cNvPr>
          <p:cNvSpPr>
            <a:spLocks/>
          </p:cNvSpPr>
          <p:nvPr/>
        </p:nvSpPr>
        <p:spPr>
          <a:xfrm>
            <a:off x="6345965" y="4089051"/>
            <a:ext cx="1202066"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Développement</a:t>
            </a:r>
          </a:p>
        </p:txBody>
      </p:sp>
      <p:sp>
        <p:nvSpPr>
          <p:cNvPr id="102" name="Rectangle 101">
            <a:extLst>
              <a:ext uri="{FF2B5EF4-FFF2-40B4-BE49-F238E27FC236}">
                <a16:creationId xmlns:a16="http://schemas.microsoft.com/office/drawing/2014/main" id="{30A981FE-6F5E-486B-A420-52BA36D8CEF7}"/>
              </a:ext>
            </a:extLst>
          </p:cNvPr>
          <p:cNvSpPr>
            <a:spLocks/>
          </p:cNvSpPr>
          <p:nvPr/>
        </p:nvSpPr>
        <p:spPr>
          <a:xfrm>
            <a:off x="6560566" y="4845503"/>
            <a:ext cx="1023147"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Qualification</a:t>
            </a:r>
          </a:p>
        </p:txBody>
      </p:sp>
      <p:sp>
        <p:nvSpPr>
          <p:cNvPr id="105" name="Rectangle 104">
            <a:extLst>
              <a:ext uri="{FF2B5EF4-FFF2-40B4-BE49-F238E27FC236}">
                <a16:creationId xmlns:a16="http://schemas.microsoft.com/office/drawing/2014/main" id="{A322BA70-D295-45ED-A780-5444DDAB02CC}"/>
              </a:ext>
            </a:extLst>
          </p:cNvPr>
          <p:cNvSpPr>
            <a:spLocks/>
          </p:cNvSpPr>
          <p:nvPr/>
        </p:nvSpPr>
        <p:spPr>
          <a:xfrm>
            <a:off x="4542040" y="5971574"/>
            <a:ext cx="1023147"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Qualification</a:t>
            </a:r>
          </a:p>
        </p:txBody>
      </p:sp>
      <p:sp>
        <p:nvSpPr>
          <p:cNvPr id="2" name="Rectangle: Rounded Corners 1">
            <a:extLst>
              <a:ext uri="{FF2B5EF4-FFF2-40B4-BE49-F238E27FC236}">
                <a16:creationId xmlns:a16="http://schemas.microsoft.com/office/drawing/2014/main" id="{F9591F3C-4CFA-4D3F-B3F5-96E683418852}"/>
              </a:ext>
            </a:extLst>
          </p:cNvPr>
          <p:cNvSpPr/>
          <p:nvPr/>
        </p:nvSpPr>
        <p:spPr>
          <a:xfrm>
            <a:off x="7747226" y="1238739"/>
            <a:ext cx="384625" cy="5359724"/>
          </a:xfrm>
          <a:prstGeom prst="roundRect">
            <a:avLst/>
          </a:prstGeom>
          <a:solidFill>
            <a:schemeClr val="accent1">
              <a:lumMod val="20000"/>
              <a:lumOff val="80000"/>
            </a:schemeClr>
          </a:solidFill>
          <a:ln>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Qualification de bout en bout</a:t>
            </a:r>
          </a:p>
        </p:txBody>
      </p:sp>
      <p:sp>
        <p:nvSpPr>
          <p:cNvPr id="51" name="Rectangle: Rounded Corners 50">
            <a:extLst>
              <a:ext uri="{FF2B5EF4-FFF2-40B4-BE49-F238E27FC236}">
                <a16:creationId xmlns:a16="http://schemas.microsoft.com/office/drawing/2014/main" id="{978F6569-576E-4D98-A5D4-DB5437BEE9A0}"/>
              </a:ext>
            </a:extLst>
          </p:cNvPr>
          <p:cNvSpPr/>
          <p:nvPr/>
        </p:nvSpPr>
        <p:spPr>
          <a:xfrm>
            <a:off x="2013472" y="1225352"/>
            <a:ext cx="199525" cy="5359724"/>
          </a:xfrm>
          <a:prstGeom prst="roundRect">
            <a:avLst/>
          </a:prstGeom>
          <a:solidFill>
            <a:schemeClr val="accent1">
              <a:lumMod val="20000"/>
              <a:lumOff val="80000"/>
            </a:schemeClr>
          </a:solidFill>
          <a:ln>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Synchronisation des actions</a:t>
            </a:r>
          </a:p>
        </p:txBody>
      </p:sp>
      <p:sp>
        <p:nvSpPr>
          <p:cNvPr id="103" name="Rectangle 102">
            <a:extLst>
              <a:ext uri="{FF2B5EF4-FFF2-40B4-BE49-F238E27FC236}">
                <a16:creationId xmlns:a16="http://schemas.microsoft.com/office/drawing/2014/main" id="{DB017D0F-FB0B-4841-B97F-DF47AF7DD309}"/>
              </a:ext>
            </a:extLst>
          </p:cNvPr>
          <p:cNvSpPr>
            <a:spLocks/>
          </p:cNvSpPr>
          <p:nvPr/>
        </p:nvSpPr>
        <p:spPr>
          <a:xfrm>
            <a:off x="1535822" y="5686237"/>
            <a:ext cx="675813"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Analyse</a:t>
            </a:r>
          </a:p>
        </p:txBody>
      </p:sp>
      <p:sp>
        <p:nvSpPr>
          <p:cNvPr id="95" name="Rectangle 94">
            <a:extLst>
              <a:ext uri="{FF2B5EF4-FFF2-40B4-BE49-F238E27FC236}">
                <a16:creationId xmlns:a16="http://schemas.microsoft.com/office/drawing/2014/main" id="{D56067AF-0B47-4FB6-85E1-ED06D46A0913}"/>
              </a:ext>
            </a:extLst>
          </p:cNvPr>
          <p:cNvSpPr>
            <a:spLocks/>
          </p:cNvSpPr>
          <p:nvPr/>
        </p:nvSpPr>
        <p:spPr>
          <a:xfrm>
            <a:off x="8468828" y="6028767"/>
            <a:ext cx="762514"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Diffusion</a:t>
            </a:r>
          </a:p>
        </p:txBody>
      </p:sp>
      <p:sp>
        <p:nvSpPr>
          <p:cNvPr id="65" name="Flèche : pentagone 136">
            <a:extLst>
              <a:ext uri="{FF2B5EF4-FFF2-40B4-BE49-F238E27FC236}">
                <a16:creationId xmlns:a16="http://schemas.microsoft.com/office/drawing/2014/main" id="{3499F10B-3621-41CF-9A43-B36EC74858D5}"/>
              </a:ext>
            </a:extLst>
          </p:cNvPr>
          <p:cNvSpPr>
            <a:spLocks/>
          </p:cNvSpPr>
          <p:nvPr/>
        </p:nvSpPr>
        <p:spPr>
          <a:xfrm>
            <a:off x="2234190" y="1303678"/>
            <a:ext cx="1347100" cy="167482"/>
          </a:xfrm>
          <a:prstGeom prst="homePlate">
            <a:avLst>
              <a:gd name="adj" fmla="val 18875"/>
            </a:avLst>
          </a:prstGeom>
          <a:solidFill>
            <a:srgbClr val="E6A82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fr-FR" sz="813" b="1" i="0" u="none" strike="noStrike" kern="1200" cap="none" spc="0" normalizeH="0" baseline="0" noProof="0">
              <a:ln>
                <a:noFill/>
              </a:ln>
              <a:solidFill>
                <a:srgbClr val="002060"/>
              </a:solidFill>
              <a:effectLst/>
              <a:uLnTx/>
              <a:uFillTx/>
              <a:latin typeface="Tahoma"/>
            </a:endParaRPr>
          </a:p>
        </p:txBody>
      </p:sp>
      <p:grpSp>
        <p:nvGrpSpPr>
          <p:cNvPr id="6" name="Group 5">
            <a:extLst>
              <a:ext uri="{FF2B5EF4-FFF2-40B4-BE49-F238E27FC236}">
                <a16:creationId xmlns:a16="http://schemas.microsoft.com/office/drawing/2014/main" id="{016EF819-E1D8-4172-9F43-3BA11DD5330B}"/>
              </a:ext>
            </a:extLst>
          </p:cNvPr>
          <p:cNvGrpSpPr>
            <a:grpSpLocks/>
          </p:cNvGrpSpPr>
          <p:nvPr/>
        </p:nvGrpSpPr>
        <p:grpSpPr>
          <a:xfrm>
            <a:off x="3624352" y="1404896"/>
            <a:ext cx="4081030" cy="700371"/>
            <a:chOff x="3624352" y="1404896"/>
            <a:chExt cx="4081030" cy="700371"/>
          </a:xfrm>
        </p:grpSpPr>
        <p:sp>
          <p:nvSpPr>
            <p:cNvPr id="166" name="Flèche : pentagone 165">
              <a:extLst>
                <a:ext uri="{FF2B5EF4-FFF2-40B4-BE49-F238E27FC236}">
                  <a16:creationId xmlns:a16="http://schemas.microsoft.com/office/drawing/2014/main" id="{1A24E0BD-5AE3-4ABB-BB90-F46A246E451D}"/>
                </a:ext>
              </a:extLst>
            </p:cNvPr>
            <p:cNvSpPr>
              <a:spLocks/>
            </p:cNvSpPr>
            <p:nvPr/>
          </p:nvSpPr>
          <p:spPr>
            <a:xfrm>
              <a:off x="3624352" y="1586429"/>
              <a:ext cx="4081030" cy="473528"/>
            </a:xfrm>
            <a:prstGeom prst="homePlate">
              <a:avLst>
                <a:gd name="adj" fmla="val 15417"/>
              </a:avLst>
            </a:prstGeom>
            <a:solidFill>
              <a:srgbClr val="E6A82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endParaRPr kumimoji="0" lang="fr-FR" sz="900" b="1" i="0" u="none" strike="noStrike" kern="1200" cap="none" spc="0" normalizeH="0" baseline="0" noProof="0">
                <a:ln>
                  <a:noFill/>
                </a:ln>
                <a:solidFill>
                  <a:srgbClr val="002060"/>
                </a:solidFill>
                <a:effectLst/>
                <a:uLnTx/>
                <a:uFillTx/>
                <a:latin typeface="Tahoma"/>
                <a:ea typeface="+mn-ea"/>
                <a:cs typeface="+mn-cs"/>
              </a:endParaRPr>
            </a:p>
          </p:txBody>
        </p:sp>
        <p:sp>
          <p:nvSpPr>
            <p:cNvPr id="90" name="Rectangle 89">
              <a:extLst>
                <a:ext uri="{FF2B5EF4-FFF2-40B4-BE49-F238E27FC236}">
                  <a16:creationId xmlns:a16="http://schemas.microsoft.com/office/drawing/2014/main" id="{68B2720C-FC96-4D87-9E7D-E6C8E8E29DD8}"/>
                </a:ext>
              </a:extLst>
            </p:cNvPr>
            <p:cNvSpPr>
              <a:spLocks/>
            </p:cNvSpPr>
            <p:nvPr/>
          </p:nvSpPr>
          <p:spPr>
            <a:xfrm>
              <a:off x="5153294" y="1404896"/>
              <a:ext cx="1023147"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Qualification</a:t>
              </a:r>
            </a:p>
          </p:txBody>
        </p:sp>
        <p:sp>
          <p:nvSpPr>
            <p:cNvPr id="52" name="Rectangle 51">
              <a:extLst>
                <a:ext uri="{FF2B5EF4-FFF2-40B4-BE49-F238E27FC236}">
                  <a16:creationId xmlns:a16="http://schemas.microsoft.com/office/drawing/2014/main" id="{76FC397B-8CB2-44BB-A7E0-481CF7960DE9}"/>
                </a:ext>
              </a:extLst>
            </p:cNvPr>
            <p:cNvSpPr>
              <a:spLocks/>
            </p:cNvSpPr>
            <p:nvPr/>
          </p:nvSpPr>
          <p:spPr>
            <a:xfrm>
              <a:off x="4141525" y="1563890"/>
              <a:ext cx="1310938" cy="278607"/>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900" i="1" u="none" strike="noStrike" kern="1200" cap="none" spc="0" normalizeH="0" baseline="0" noProof="0">
                  <a:ln>
                    <a:noFill/>
                  </a:ln>
                  <a:solidFill>
                    <a:srgbClr val="002060"/>
                  </a:solidFill>
                  <a:effectLst/>
                  <a:uLnTx/>
                  <a:uFillTx/>
                  <a:ea typeface="+mn-ea"/>
                  <a:cs typeface="+mn-cs"/>
                </a:rPr>
                <a:t>Fusion des données</a:t>
              </a:r>
            </a:p>
          </p:txBody>
        </p:sp>
        <p:sp>
          <p:nvSpPr>
            <p:cNvPr id="53" name="Rectangle 52">
              <a:extLst>
                <a:ext uri="{FF2B5EF4-FFF2-40B4-BE49-F238E27FC236}">
                  <a16:creationId xmlns:a16="http://schemas.microsoft.com/office/drawing/2014/main" id="{75AC71AC-2E4D-4863-B8ED-20C1FEB727D4}"/>
                </a:ext>
              </a:extLst>
            </p:cNvPr>
            <p:cNvSpPr>
              <a:spLocks/>
            </p:cNvSpPr>
            <p:nvPr/>
          </p:nvSpPr>
          <p:spPr>
            <a:xfrm>
              <a:off x="4307485" y="1767276"/>
              <a:ext cx="1039375" cy="322926"/>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fr-FR" sz="900" i="1">
                  <a:solidFill>
                    <a:srgbClr val="002060"/>
                  </a:solidFill>
                </a:rPr>
                <a:t>Re</a:t>
              </a:r>
              <a:r>
                <a:rPr kumimoji="0" lang="fr-FR" sz="900" i="1" u="none" strike="noStrike" kern="1200" cap="none" spc="0" normalizeH="0" baseline="0" noProof="0">
                  <a:ln>
                    <a:noFill/>
                  </a:ln>
                  <a:solidFill>
                    <a:srgbClr val="002060"/>
                  </a:solidFill>
                  <a:effectLst/>
                  <a:uLnTx/>
                  <a:uFillTx/>
                </a:rPr>
                <a:t>-paramétrage</a:t>
              </a:r>
            </a:p>
          </p:txBody>
        </p:sp>
        <p:sp>
          <p:nvSpPr>
            <p:cNvPr id="54" name="Rectangle 53">
              <a:extLst>
                <a:ext uri="{FF2B5EF4-FFF2-40B4-BE49-F238E27FC236}">
                  <a16:creationId xmlns:a16="http://schemas.microsoft.com/office/drawing/2014/main" id="{513D46AF-4BAC-4B17-88F0-1FB18CAA060C}"/>
                </a:ext>
              </a:extLst>
            </p:cNvPr>
            <p:cNvSpPr>
              <a:spLocks/>
            </p:cNvSpPr>
            <p:nvPr/>
          </p:nvSpPr>
          <p:spPr>
            <a:xfrm>
              <a:off x="6015793" y="1568610"/>
              <a:ext cx="774573" cy="278607"/>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900" i="1" u="none" strike="noStrike" kern="1200" cap="none" spc="0" normalizeH="0" baseline="0" noProof="0">
                  <a:ln>
                    <a:noFill/>
                  </a:ln>
                  <a:solidFill>
                    <a:srgbClr val="002060"/>
                  </a:solidFill>
                  <a:effectLst/>
                  <a:uLnTx/>
                  <a:uFillTx/>
                  <a:ea typeface="+mn-ea"/>
                  <a:cs typeface="+mn-cs"/>
                </a:rPr>
                <a:t>Recette</a:t>
              </a:r>
            </a:p>
          </p:txBody>
        </p:sp>
        <p:sp>
          <p:nvSpPr>
            <p:cNvPr id="55" name="Flèche : pentagone 165">
              <a:extLst>
                <a:ext uri="{FF2B5EF4-FFF2-40B4-BE49-F238E27FC236}">
                  <a16:creationId xmlns:a16="http://schemas.microsoft.com/office/drawing/2014/main" id="{74238545-555D-43C6-8439-786B8DB86247}"/>
                </a:ext>
              </a:extLst>
            </p:cNvPr>
            <p:cNvSpPr>
              <a:spLocks/>
            </p:cNvSpPr>
            <p:nvPr/>
          </p:nvSpPr>
          <p:spPr>
            <a:xfrm>
              <a:off x="4311280" y="1828694"/>
              <a:ext cx="1031785" cy="181237"/>
            </a:xfrm>
            <a:prstGeom prst="homePlate">
              <a:avLst>
                <a:gd name="adj" fmla="val 15417"/>
              </a:avLst>
            </a:prstGeom>
            <a:noFill/>
            <a:ln>
              <a:solidFill>
                <a:schemeClr val="bg1"/>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defRPr/>
              </a:pPr>
              <a:endParaRPr kumimoji="0" lang="fr-FR" sz="900" b="1" i="0" u="none" strike="noStrike" kern="1200" cap="none" spc="0" normalizeH="0" baseline="0" noProof="0">
                <a:ln>
                  <a:noFill/>
                </a:ln>
                <a:solidFill>
                  <a:srgbClr val="002060"/>
                </a:solidFill>
                <a:effectLst/>
                <a:uLnTx/>
                <a:uFillTx/>
                <a:latin typeface="Tahoma"/>
                <a:ea typeface="+mn-ea"/>
                <a:cs typeface="+mn-cs"/>
              </a:endParaRPr>
            </a:p>
          </p:txBody>
        </p:sp>
        <p:sp>
          <p:nvSpPr>
            <p:cNvPr id="4" name="Arrow: Chevron 3">
              <a:extLst>
                <a:ext uri="{FF2B5EF4-FFF2-40B4-BE49-F238E27FC236}">
                  <a16:creationId xmlns:a16="http://schemas.microsoft.com/office/drawing/2014/main" id="{7C0776F5-54E7-4F2B-A324-5DA3DCBDF9AA}"/>
                </a:ext>
              </a:extLst>
            </p:cNvPr>
            <p:cNvSpPr>
              <a:spLocks/>
            </p:cNvSpPr>
            <p:nvPr/>
          </p:nvSpPr>
          <p:spPr>
            <a:xfrm>
              <a:off x="3668692" y="1612575"/>
              <a:ext cx="2256603" cy="181237"/>
            </a:xfrm>
            <a:prstGeom prst="chevron">
              <a:avLst>
                <a:gd name="adj" fmla="val 14234"/>
              </a:avLst>
            </a:prstGeom>
            <a:noFill/>
            <a:ln>
              <a:solidFill>
                <a:schemeClr val="bg1"/>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endParaRPr lang="fr-FR" sz="900" b="1">
                <a:solidFill>
                  <a:srgbClr val="002060"/>
                </a:solidFill>
                <a:latin typeface="Tahoma"/>
              </a:endParaRPr>
            </a:p>
          </p:txBody>
        </p:sp>
        <p:sp>
          <p:nvSpPr>
            <p:cNvPr id="56" name="Arrow: Chevron 55">
              <a:extLst>
                <a:ext uri="{FF2B5EF4-FFF2-40B4-BE49-F238E27FC236}">
                  <a16:creationId xmlns:a16="http://schemas.microsoft.com/office/drawing/2014/main" id="{2903BF59-CA03-4D7C-B793-8301944C9F28}"/>
                </a:ext>
              </a:extLst>
            </p:cNvPr>
            <p:cNvSpPr>
              <a:spLocks/>
            </p:cNvSpPr>
            <p:nvPr/>
          </p:nvSpPr>
          <p:spPr>
            <a:xfrm>
              <a:off x="5946488" y="1617295"/>
              <a:ext cx="913183" cy="181237"/>
            </a:xfrm>
            <a:prstGeom prst="chevron">
              <a:avLst>
                <a:gd name="adj" fmla="val 14234"/>
              </a:avLst>
            </a:prstGeom>
            <a:noFill/>
            <a:ln>
              <a:solidFill>
                <a:schemeClr val="bg1"/>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endParaRPr lang="fr-FR" sz="900" b="1">
                <a:solidFill>
                  <a:srgbClr val="002060"/>
                </a:solidFill>
                <a:latin typeface="Tahoma"/>
              </a:endParaRPr>
            </a:p>
          </p:txBody>
        </p:sp>
        <p:sp>
          <p:nvSpPr>
            <p:cNvPr id="62" name="Arrow: Chevron 61">
              <a:extLst>
                <a:ext uri="{FF2B5EF4-FFF2-40B4-BE49-F238E27FC236}">
                  <a16:creationId xmlns:a16="http://schemas.microsoft.com/office/drawing/2014/main" id="{5DD91EE6-6B2F-4FAE-B943-59ABFBC758F0}"/>
                </a:ext>
              </a:extLst>
            </p:cNvPr>
            <p:cNvSpPr>
              <a:spLocks/>
            </p:cNvSpPr>
            <p:nvPr/>
          </p:nvSpPr>
          <p:spPr>
            <a:xfrm>
              <a:off x="5948776" y="1846738"/>
              <a:ext cx="900212" cy="181237"/>
            </a:xfrm>
            <a:prstGeom prst="chevron">
              <a:avLst>
                <a:gd name="adj" fmla="val 14234"/>
              </a:avLst>
            </a:prstGeom>
            <a:noFill/>
            <a:ln>
              <a:solidFill>
                <a:schemeClr val="bg1"/>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endParaRPr lang="fr-FR" sz="900" b="1">
                <a:solidFill>
                  <a:srgbClr val="002060"/>
                </a:solidFill>
                <a:latin typeface="Tahoma"/>
              </a:endParaRPr>
            </a:p>
          </p:txBody>
        </p:sp>
        <p:sp>
          <p:nvSpPr>
            <p:cNvPr id="63" name="Arrow: Chevron 62">
              <a:extLst>
                <a:ext uri="{FF2B5EF4-FFF2-40B4-BE49-F238E27FC236}">
                  <a16:creationId xmlns:a16="http://schemas.microsoft.com/office/drawing/2014/main" id="{0563B759-9D1F-44E8-AFB1-DF662F234F05}"/>
                </a:ext>
              </a:extLst>
            </p:cNvPr>
            <p:cNvSpPr>
              <a:spLocks/>
            </p:cNvSpPr>
            <p:nvPr/>
          </p:nvSpPr>
          <p:spPr>
            <a:xfrm>
              <a:off x="6919250" y="1608273"/>
              <a:ext cx="745175" cy="405554"/>
            </a:xfrm>
            <a:prstGeom prst="chevron">
              <a:avLst>
                <a:gd name="adj" fmla="val 12013"/>
              </a:avLst>
            </a:prstGeom>
            <a:noFill/>
            <a:ln>
              <a:solidFill>
                <a:schemeClr val="bg1"/>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algn="ctr" defTabSz="742950"/>
              <a:endParaRPr lang="fr-FR" sz="900" b="1">
                <a:solidFill>
                  <a:srgbClr val="002060"/>
                </a:solidFill>
                <a:latin typeface="Tahoma"/>
              </a:endParaRPr>
            </a:p>
          </p:txBody>
        </p:sp>
        <p:sp>
          <p:nvSpPr>
            <p:cNvPr id="64" name="Rectangle 63">
              <a:extLst>
                <a:ext uri="{FF2B5EF4-FFF2-40B4-BE49-F238E27FC236}">
                  <a16:creationId xmlns:a16="http://schemas.microsoft.com/office/drawing/2014/main" id="{E1B4FAB5-78E1-4967-BEBF-7EE8C0ED9E52}"/>
                </a:ext>
              </a:extLst>
            </p:cNvPr>
            <p:cNvSpPr>
              <a:spLocks/>
            </p:cNvSpPr>
            <p:nvPr/>
          </p:nvSpPr>
          <p:spPr>
            <a:xfrm>
              <a:off x="6904551" y="1671746"/>
              <a:ext cx="774573" cy="278607"/>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fr-FR" sz="900" i="1" u="none" strike="noStrike" kern="1200" cap="none" spc="0" normalizeH="0" baseline="0" noProof="0">
                  <a:ln>
                    <a:noFill/>
                  </a:ln>
                  <a:solidFill>
                    <a:srgbClr val="002060"/>
                  </a:solidFill>
                  <a:effectLst/>
                  <a:uLnTx/>
                  <a:uFillTx/>
                  <a:ea typeface="+mn-ea"/>
                  <a:cs typeface="+mn-cs"/>
                </a:rPr>
                <a:t>TMC</a:t>
              </a:r>
            </a:p>
          </p:txBody>
        </p:sp>
        <p:sp>
          <p:nvSpPr>
            <p:cNvPr id="61" name="Rectangle 60">
              <a:extLst>
                <a:ext uri="{FF2B5EF4-FFF2-40B4-BE49-F238E27FC236}">
                  <a16:creationId xmlns:a16="http://schemas.microsoft.com/office/drawing/2014/main" id="{78F1BE4F-EE06-42B9-AF87-59054095DE15}"/>
                </a:ext>
              </a:extLst>
            </p:cNvPr>
            <p:cNvSpPr>
              <a:spLocks/>
            </p:cNvSpPr>
            <p:nvPr/>
          </p:nvSpPr>
          <p:spPr>
            <a:xfrm>
              <a:off x="5879194" y="1782341"/>
              <a:ext cx="1039375" cy="322926"/>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fr-FR" sz="900" i="1" err="1">
                  <a:solidFill>
                    <a:srgbClr val="002060"/>
                  </a:solidFill>
                </a:rPr>
                <a:t>MàJ</a:t>
              </a:r>
              <a:r>
                <a:rPr lang="fr-FR" sz="900" i="1">
                  <a:solidFill>
                    <a:srgbClr val="002060"/>
                  </a:solidFill>
                </a:rPr>
                <a:t> procédures</a:t>
              </a:r>
              <a:endParaRPr kumimoji="0" lang="fr-FR" sz="900" i="1" u="none" strike="noStrike" kern="1200" cap="none" spc="0" normalizeH="0" baseline="0" noProof="0">
                <a:ln>
                  <a:noFill/>
                </a:ln>
                <a:solidFill>
                  <a:srgbClr val="002060"/>
                </a:solidFill>
                <a:effectLst/>
                <a:uLnTx/>
                <a:uFillTx/>
              </a:endParaRPr>
            </a:p>
          </p:txBody>
        </p:sp>
      </p:grpSp>
      <p:sp>
        <p:nvSpPr>
          <p:cNvPr id="99" name="Rectangle 98">
            <a:extLst>
              <a:ext uri="{FF2B5EF4-FFF2-40B4-BE49-F238E27FC236}">
                <a16:creationId xmlns:a16="http://schemas.microsoft.com/office/drawing/2014/main" id="{B79FC815-DE97-4BB2-9CE5-40832EA3E2D3}"/>
              </a:ext>
            </a:extLst>
          </p:cNvPr>
          <p:cNvSpPr>
            <a:spLocks/>
          </p:cNvSpPr>
          <p:nvPr/>
        </p:nvSpPr>
        <p:spPr>
          <a:xfrm>
            <a:off x="5719161" y="3155216"/>
            <a:ext cx="1023147" cy="125138"/>
          </a:xfrm>
          <a:prstGeom prst="rect">
            <a:avLst/>
          </a:prstGeom>
          <a:noFill/>
          <a:ln>
            <a:noFill/>
          </a:ln>
          <a:extLst>
            <a:ext uri="{909E8E84-426E-40DD-AFC4-6F175D3DCCD1}">
              <a14:hiddenFill xmlns:a14="http://schemas.microsoft.com/office/drawing/2010/main">
                <a:solidFill>
                  <a:schemeClr val="accent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7750" tIns="58500" rIns="87750" bIns="58500" numCol="1" spcCol="0" rtlCol="0" fromWordArt="0" anchor="ctr" anchorCtr="0" forceAA="0" compatLnSpc="1">
            <a:prstTxWarp prst="textNoShape">
              <a:avLst/>
            </a:prstTxWarp>
            <a:noAutofit/>
          </a:bodyPr>
          <a:lstStyle/>
          <a:p>
            <a:pPr marL="0" marR="0" lvl="0" indent="0" defTabSz="74295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002060"/>
                </a:solidFill>
                <a:effectLst/>
                <a:uLnTx/>
                <a:uFillTx/>
                <a:ea typeface="+mn-ea"/>
                <a:cs typeface="+mn-cs"/>
              </a:rPr>
              <a:t>Qualification</a:t>
            </a:r>
          </a:p>
        </p:txBody>
      </p:sp>
      <p:sp>
        <p:nvSpPr>
          <p:cNvPr id="86" name="Text Placeholder 2">
            <a:extLst>
              <a:ext uri="{FF2B5EF4-FFF2-40B4-BE49-F238E27FC236}">
                <a16:creationId xmlns:a16="http://schemas.microsoft.com/office/drawing/2014/main" id="{EB82421F-575D-4907-A2C7-4A70EA069770}"/>
              </a:ext>
            </a:extLst>
          </p:cNvPr>
          <p:cNvSpPr>
            <a:spLocks noGrp="1"/>
          </p:cNvSpPr>
          <p:nvPr>
            <p:ph type="body" sz="quarter" idx="13"/>
          </p:nvPr>
        </p:nvSpPr>
        <p:spPr>
          <a:xfrm>
            <a:off x="345600" y="144314"/>
            <a:ext cx="9216000" cy="260350"/>
          </a:xfrm>
        </p:spPr>
        <p:txBody>
          <a:bodyPr/>
          <a:lstStyle/>
          <a:p>
            <a:r>
              <a:rPr lang="fr-FR"/>
              <a:t>Annexes - Trajectoire macroscopique</a:t>
            </a:r>
          </a:p>
        </p:txBody>
      </p:sp>
    </p:spTree>
    <p:extLst>
      <p:ext uri="{BB962C8B-B14F-4D97-AF65-F5344CB8AC3E}">
        <p14:creationId xmlns:p14="http://schemas.microsoft.com/office/powerpoint/2010/main" val="35693320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A245218E-BFD1-4699-B384-F8831FCE78E4}"/>
              </a:ext>
            </a:extLst>
          </p:cNvPr>
          <p:cNvSpPr>
            <a:spLocks/>
          </p:cNvSpPr>
          <p:nvPr/>
        </p:nvSpPr>
        <p:spPr>
          <a:xfrm>
            <a:off x="2263528" y="5272258"/>
            <a:ext cx="5378945" cy="1309227"/>
          </a:xfrm>
          <a:prstGeom prst="round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4" name="Title 1">
            <a:extLst>
              <a:ext uri="{FF2B5EF4-FFF2-40B4-BE49-F238E27FC236}">
                <a16:creationId xmlns:a16="http://schemas.microsoft.com/office/drawing/2014/main" id="{7BE69ACE-2C47-450F-8E8F-44252496154C}"/>
              </a:ext>
            </a:extLst>
          </p:cNvPr>
          <p:cNvSpPr>
            <a:spLocks noGrp="1"/>
          </p:cNvSpPr>
          <p:nvPr>
            <p:ph type="title"/>
          </p:nvPr>
        </p:nvSpPr>
        <p:spPr>
          <a:xfrm>
            <a:off x="346075" y="404813"/>
            <a:ext cx="9215438" cy="687813"/>
          </a:xfrm>
        </p:spPr>
        <p:txBody>
          <a:bodyPr/>
          <a:lstStyle/>
          <a:p>
            <a:r>
              <a:rPr lang="fr-FR"/>
              <a:t>Une estimation des charges en classifiant les applications selon 4 types</a:t>
            </a:r>
          </a:p>
        </p:txBody>
      </p:sp>
      <p:sp>
        <p:nvSpPr>
          <p:cNvPr id="3" name="Text Placeholder 2">
            <a:extLst>
              <a:ext uri="{FF2B5EF4-FFF2-40B4-BE49-F238E27FC236}">
                <a16:creationId xmlns:a16="http://schemas.microsoft.com/office/drawing/2014/main" id="{485D2600-9664-4E90-B171-4EBB4BED8B81}"/>
              </a:ext>
            </a:extLst>
          </p:cNvPr>
          <p:cNvSpPr>
            <a:spLocks noGrp="1"/>
          </p:cNvSpPr>
          <p:nvPr>
            <p:ph type="body" sz="quarter" idx="13"/>
          </p:nvPr>
        </p:nvSpPr>
        <p:spPr>
          <a:xfrm>
            <a:off x="345600" y="144314"/>
            <a:ext cx="9216000" cy="260350"/>
          </a:xfrm>
        </p:spPr>
        <p:txBody>
          <a:bodyPr/>
          <a:lstStyle/>
          <a:p>
            <a:r>
              <a:rPr lang="fr-FR"/>
              <a:t>ANNEXES - Analyse des charges</a:t>
            </a:r>
          </a:p>
        </p:txBody>
      </p:sp>
      <p:grpSp>
        <p:nvGrpSpPr>
          <p:cNvPr id="7" name="Steps process approach with results - 4 items">
            <a:extLst>
              <a:ext uri="{FF2B5EF4-FFF2-40B4-BE49-F238E27FC236}">
                <a16:creationId xmlns:a16="http://schemas.microsoft.com/office/drawing/2014/main" id="{F294D401-6A3A-4C35-B4E8-71720F93DF67}"/>
              </a:ext>
            </a:extLst>
          </p:cNvPr>
          <p:cNvGrpSpPr/>
          <p:nvPr/>
        </p:nvGrpSpPr>
        <p:grpSpPr>
          <a:xfrm>
            <a:off x="338439" y="989428"/>
            <a:ext cx="9216000" cy="3374831"/>
            <a:chOff x="338439" y="1407736"/>
            <a:chExt cx="9216000" cy="3374831"/>
          </a:xfrm>
        </p:grpSpPr>
        <p:sp>
          <p:nvSpPr>
            <p:cNvPr id="16" name="Organigramme : Alternative 19">
              <a:extLst>
                <a:ext uri="{FF2B5EF4-FFF2-40B4-BE49-F238E27FC236}">
                  <a16:creationId xmlns:a16="http://schemas.microsoft.com/office/drawing/2014/main" id="{893AD8B7-5731-4896-9CC3-2D991C8F09ED}"/>
                </a:ext>
              </a:extLst>
            </p:cNvPr>
            <p:cNvSpPr/>
            <p:nvPr/>
          </p:nvSpPr>
          <p:spPr>
            <a:xfrm>
              <a:off x="7322439" y="1407736"/>
              <a:ext cx="2232000" cy="2000999"/>
            </a:xfrm>
            <a:prstGeom prst="flowChartAlternateProcess">
              <a:avLst/>
            </a:prstGeom>
            <a:solidFill>
              <a:schemeClr val="tx2"/>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91440" bIns="72000" numCol="1" spcCol="0" rtlCol="0" fromWordArt="0" anchor="ctr" anchorCtr="0" forceAA="0" compatLnSpc="1">
              <a:prstTxWarp prst="textNoShape">
                <a:avLst/>
              </a:prstTxWarp>
              <a:noAutofit/>
            </a:bodyPr>
            <a:lstStyle/>
            <a:p>
              <a:pPr algn="ctr"/>
              <a:r>
                <a:rPr lang="fr-FR" sz="1600" b="1">
                  <a:solidFill>
                    <a:schemeClr val="bg2"/>
                  </a:solidFill>
                  <a:ea typeface="+mj-ea"/>
                  <a:cs typeface="+mj-cs"/>
                </a:rPr>
                <a:t>Complexe</a:t>
              </a:r>
            </a:p>
            <a:p>
              <a:pPr algn="ctr"/>
              <a:endParaRPr lang="fr-FR" sz="1050" b="1">
                <a:solidFill>
                  <a:schemeClr val="bg2"/>
                </a:solidFill>
                <a:ea typeface="+mj-ea"/>
                <a:cs typeface="+mj-cs"/>
              </a:endParaRPr>
            </a:p>
            <a:p>
              <a:pPr algn="ctr"/>
              <a:r>
                <a:rPr lang="fr-FR" sz="1050" i="1">
                  <a:solidFill>
                    <a:schemeClr val="bg2"/>
                  </a:solidFill>
                </a:rPr>
                <a:t>Application cœur irriguant de nombreux domaines du SI, plus de 10 flux. Application avec base de données en propre et un besoin de gestion de l’historique</a:t>
              </a:r>
            </a:p>
          </p:txBody>
        </p:sp>
        <p:sp>
          <p:nvSpPr>
            <p:cNvPr id="19" name="Organigramme : Alternative 18">
              <a:extLst>
                <a:ext uri="{FF2B5EF4-FFF2-40B4-BE49-F238E27FC236}">
                  <a16:creationId xmlns:a16="http://schemas.microsoft.com/office/drawing/2014/main" id="{2F878E12-1329-4B44-9966-137C98AAB92E}"/>
                </a:ext>
              </a:extLst>
            </p:cNvPr>
            <p:cNvSpPr/>
            <p:nvPr/>
          </p:nvSpPr>
          <p:spPr>
            <a:xfrm>
              <a:off x="4994439" y="1407736"/>
              <a:ext cx="2232000" cy="2000999"/>
            </a:xfrm>
            <a:prstGeom prst="flowChartAlternateProcess">
              <a:avLst/>
            </a:prstGeom>
            <a:solidFill>
              <a:schemeClr val="tx2"/>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91440" bIns="72000" numCol="1" spcCol="0" rtlCol="0" fromWordArt="0" anchor="ctr" anchorCtr="0" forceAA="0" compatLnSpc="1">
              <a:prstTxWarp prst="textNoShape">
                <a:avLst/>
              </a:prstTxWarp>
              <a:noAutofit/>
            </a:bodyPr>
            <a:lstStyle/>
            <a:p>
              <a:pPr algn="ctr"/>
              <a:r>
                <a:rPr lang="fr-FR" sz="1600" b="1">
                  <a:solidFill>
                    <a:schemeClr val="bg2"/>
                  </a:solidFill>
                  <a:ea typeface="+mj-ea"/>
                  <a:cs typeface="+mj-cs"/>
                </a:rPr>
                <a:t>Moyenne</a:t>
              </a:r>
            </a:p>
            <a:p>
              <a:pPr algn="ctr"/>
              <a:endParaRPr lang="fr-FR" sz="1050" b="1">
                <a:solidFill>
                  <a:schemeClr val="bg2"/>
                </a:solidFill>
                <a:ea typeface="+mj-ea"/>
                <a:cs typeface="+mj-cs"/>
              </a:endParaRPr>
            </a:p>
            <a:p>
              <a:pPr algn="ctr"/>
              <a:r>
                <a:rPr lang="fr-FR" sz="1050" i="1">
                  <a:solidFill>
                    <a:schemeClr val="bg2"/>
                  </a:solidFill>
                </a:rPr>
                <a:t>Adhérence significative au SI (entre 2 et 10 flux) et reprise de données avec un besoin de gestion d’historique</a:t>
              </a:r>
            </a:p>
          </p:txBody>
        </p:sp>
        <p:sp>
          <p:nvSpPr>
            <p:cNvPr id="21" name="Organigramme : Alternative 17">
              <a:extLst>
                <a:ext uri="{FF2B5EF4-FFF2-40B4-BE49-F238E27FC236}">
                  <a16:creationId xmlns:a16="http://schemas.microsoft.com/office/drawing/2014/main" id="{1161F068-5F28-4909-9518-BBD14674383B}"/>
                </a:ext>
              </a:extLst>
            </p:cNvPr>
            <p:cNvSpPr/>
            <p:nvPr/>
          </p:nvSpPr>
          <p:spPr>
            <a:xfrm>
              <a:off x="2666439" y="1407736"/>
              <a:ext cx="2232000" cy="2000999"/>
            </a:xfrm>
            <a:prstGeom prst="flowChartAlternateProcess">
              <a:avLst/>
            </a:prstGeom>
            <a:solidFill>
              <a:schemeClr val="tx2"/>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91440" bIns="72000" numCol="1" spcCol="0" rtlCol="0" fromWordArt="0" anchor="ctr" anchorCtr="0" forceAA="0" compatLnSpc="1">
              <a:prstTxWarp prst="textNoShape">
                <a:avLst/>
              </a:prstTxWarp>
              <a:noAutofit/>
            </a:bodyPr>
            <a:lstStyle/>
            <a:p>
              <a:pPr algn="ctr"/>
              <a:r>
                <a:rPr lang="fr-FR" sz="1600" b="1">
                  <a:solidFill>
                    <a:schemeClr val="bg2"/>
                  </a:solidFill>
                  <a:ea typeface="+mj-ea"/>
                  <a:cs typeface="+mj-cs"/>
                </a:rPr>
                <a:t>Simple</a:t>
              </a:r>
            </a:p>
            <a:p>
              <a:pPr algn="ctr"/>
              <a:endParaRPr lang="fr-FR" sz="1050" i="1">
                <a:solidFill>
                  <a:schemeClr val="bg2"/>
                </a:solidFill>
              </a:endParaRPr>
            </a:p>
            <a:p>
              <a:pPr algn="ctr"/>
              <a:r>
                <a:rPr lang="fr-FR" sz="1050" i="1">
                  <a:solidFill>
                    <a:schemeClr val="bg2"/>
                  </a:solidFill>
                </a:rPr>
                <a:t>Faible adhérence au SI (moins de 2 flux) et pas de reprise de données</a:t>
              </a:r>
            </a:p>
          </p:txBody>
        </p:sp>
        <p:sp>
          <p:nvSpPr>
            <p:cNvPr id="23" name="Organigramme : Alternative 13">
              <a:extLst>
                <a:ext uri="{FF2B5EF4-FFF2-40B4-BE49-F238E27FC236}">
                  <a16:creationId xmlns:a16="http://schemas.microsoft.com/office/drawing/2014/main" id="{C810F206-61F8-4B1B-907C-E1D88B43B400}"/>
                </a:ext>
              </a:extLst>
            </p:cNvPr>
            <p:cNvSpPr/>
            <p:nvPr/>
          </p:nvSpPr>
          <p:spPr>
            <a:xfrm>
              <a:off x="338439" y="1407736"/>
              <a:ext cx="2232000" cy="2000999"/>
            </a:xfrm>
            <a:prstGeom prst="flowChartAlternateProcess">
              <a:avLst/>
            </a:prstGeom>
            <a:solidFill>
              <a:schemeClr val="tx2"/>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91440" bIns="72000" numCol="1" spcCol="0" rtlCol="0" fromWordArt="0" anchor="ctr" anchorCtr="0" forceAA="0" compatLnSpc="1">
              <a:prstTxWarp prst="textNoShape">
                <a:avLst/>
              </a:prstTxWarp>
              <a:noAutofit/>
            </a:bodyPr>
            <a:lstStyle/>
            <a:p>
              <a:pPr algn="ctr"/>
              <a:r>
                <a:rPr lang="fr-FR" sz="1600" b="1">
                  <a:solidFill>
                    <a:schemeClr val="bg2"/>
                  </a:solidFill>
                  <a:ea typeface="+mj-ea"/>
                  <a:cs typeface="+mj-cs"/>
                </a:rPr>
                <a:t>Très simple</a:t>
              </a:r>
            </a:p>
            <a:p>
              <a:pPr algn="ctr"/>
              <a:endParaRPr kumimoji="0" lang="fr-FR" sz="1050" b="0" i="1" u="none" strike="noStrike" kern="1200" cap="none" spc="0" normalizeH="0" baseline="0" noProof="0">
                <a:ln>
                  <a:noFill/>
                </a:ln>
                <a:solidFill>
                  <a:srgbClr val="503078"/>
                </a:solidFill>
                <a:effectLst/>
                <a:uLnTx/>
                <a:uFillTx/>
                <a:latin typeface="Tahoma"/>
                <a:ea typeface="+mn-ea"/>
                <a:cs typeface="+mn-cs"/>
              </a:endParaRPr>
            </a:p>
            <a:p>
              <a:pPr algn="ctr"/>
              <a:r>
                <a:rPr kumimoji="0" lang="fr-FR" sz="1050" b="0" i="1" u="none" strike="noStrike" kern="1200" cap="none" spc="0" normalizeH="0" baseline="0" noProof="0">
                  <a:ln>
                    <a:noFill/>
                  </a:ln>
                  <a:solidFill>
                    <a:srgbClr val="503078"/>
                  </a:solidFill>
                  <a:effectLst/>
                  <a:uLnTx/>
                  <a:uFillTx/>
                  <a:latin typeface="Tahoma"/>
                  <a:ea typeface="+mn-ea"/>
                  <a:cs typeface="+mn-cs"/>
                </a:rPr>
                <a:t>Application </a:t>
              </a:r>
              <a:r>
                <a:rPr kumimoji="0" lang="fr-FR" sz="1050" b="0" i="1" u="none" strike="noStrike" kern="1200" cap="none" spc="0" normalizeH="0" baseline="0" noProof="0" err="1">
                  <a:ln>
                    <a:noFill/>
                  </a:ln>
                  <a:solidFill>
                    <a:srgbClr val="503078"/>
                  </a:solidFill>
                  <a:effectLst/>
                  <a:uLnTx/>
                  <a:uFillTx/>
                  <a:latin typeface="Tahoma"/>
                  <a:ea typeface="+mn-ea"/>
                  <a:cs typeface="+mn-cs"/>
                </a:rPr>
                <a:t>monoflux</a:t>
              </a:r>
              <a:r>
                <a:rPr kumimoji="0" lang="fr-FR" sz="1050" b="0" i="1" u="none" strike="noStrike" kern="1200" cap="none" spc="0" normalizeH="0" baseline="0" noProof="0">
                  <a:ln>
                    <a:noFill/>
                  </a:ln>
                  <a:solidFill>
                    <a:srgbClr val="503078"/>
                  </a:solidFill>
                  <a:effectLst/>
                  <a:uLnTx/>
                  <a:uFillTx/>
                  <a:latin typeface="Tahoma"/>
                  <a:ea typeface="+mn-ea"/>
                  <a:cs typeface="+mn-cs"/>
                </a:rPr>
                <a:t> </a:t>
              </a:r>
              <a:r>
                <a:rPr lang="fr-FR" sz="1050" i="1">
                  <a:solidFill>
                    <a:srgbClr val="503078"/>
                  </a:solidFill>
                  <a:latin typeface="Tahoma"/>
                </a:rPr>
                <a:t>ou</a:t>
              </a:r>
              <a:r>
                <a:rPr kumimoji="0" lang="fr-FR" sz="1050" b="0" i="1" u="none" strike="noStrike" kern="1200" cap="none" spc="0" normalizeH="0" baseline="0" noProof="0">
                  <a:ln>
                    <a:noFill/>
                  </a:ln>
                  <a:solidFill>
                    <a:srgbClr val="503078"/>
                  </a:solidFill>
                  <a:effectLst/>
                  <a:uLnTx/>
                  <a:uFillTx/>
                  <a:latin typeface="Tahoma"/>
                  <a:ea typeface="+mn-ea"/>
                  <a:cs typeface="+mn-cs"/>
                </a:rPr>
                <a:t> </a:t>
              </a:r>
              <a:r>
                <a:rPr kumimoji="0" lang="fr-FR" sz="1050" b="0" i="1" u="none" strike="noStrike" kern="1200" cap="none" spc="0" normalizeH="0" baseline="0" noProof="0" err="1">
                  <a:ln>
                    <a:noFill/>
                  </a:ln>
                  <a:solidFill>
                    <a:srgbClr val="503078"/>
                  </a:solidFill>
                  <a:effectLst/>
                  <a:uLnTx/>
                  <a:uFillTx/>
                  <a:latin typeface="Tahoma"/>
                  <a:ea typeface="+mn-ea"/>
                  <a:cs typeface="+mn-cs"/>
                </a:rPr>
                <a:t>APIsable</a:t>
              </a:r>
              <a:endParaRPr lang="fr-FR" sz="1600" b="1">
                <a:solidFill>
                  <a:schemeClr val="bg2"/>
                </a:solidFill>
                <a:ea typeface="+mj-ea"/>
                <a:cs typeface="+mj-cs"/>
              </a:endParaRPr>
            </a:p>
          </p:txBody>
        </p:sp>
        <p:sp>
          <p:nvSpPr>
            <p:cNvPr id="27" name="Rectangle à coins arrondis 35">
              <a:extLst>
                <a:ext uri="{FF2B5EF4-FFF2-40B4-BE49-F238E27FC236}">
                  <a16:creationId xmlns:a16="http://schemas.microsoft.com/office/drawing/2014/main" id="{EF132456-65E9-4851-B965-5ADE6F73EAC2}"/>
                </a:ext>
              </a:extLst>
            </p:cNvPr>
            <p:cNvSpPr/>
            <p:nvPr/>
          </p:nvSpPr>
          <p:spPr>
            <a:xfrm>
              <a:off x="338439" y="3807444"/>
              <a:ext cx="2232000" cy="975123"/>
            </a:xfrm>
            <a:prstGeom prst="roundRect">
              <a:avLst>
                <a:gd name="adj" fmla="val 5710"/>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tIns="144000" bIns="144000" rtlCol="0" anchor="ctr"/>
            <a:lstStyle/>
            <a:p>
              <a:pPr lvl="0" algn="ctr">
                <a:spcBef>
                  <a:spcPts val="400"/>
                </a:spcBef>
                <a:spcAft>
                  <a:spcPts val="400"/>
                </a:spcAft>
              </a:pPr>
              <a:r>
                <a:rPr lang="fr-FR" sz="1100" i="1">
                  <a:solidFill>
                    <a:srgbClr val="FFFFFF"/>
                  </a:solidFill>
                </a:rPr>
                <a:t>Exemple : Les téléservices de SIECLE</a:t>
              </a:r>
            </a:p>
            <a:p>
              <a:pPr algn="ctr">
                <a:spcBef>
                  <a:spcPts val="400"/>
                </a:spcBef>
                <a:spcAft>
                  <a:spcPts val="400"/>
                </a:spcAft>
              </a:pPr>
              <a:r>
                <a:rPr lang="fr-FR" sz="2400" b="1">
                  <a:solidFill>
                    <a:schemeClr val="bg1"/>
                  </a:solidFill>
                  <a:latin typeface="+mj-lt"/>
                </a:rPr>
                <a:t>~25 JH</a:t>
              </a:r>
            </a:p>
          </p:txBody>
        </p:sp>
        <p:sp>
          <p:nvSpPr>
            <p:cNvPr id="28" name="Rectangle à coins arrondis 36">
              <a:extLst>
                <a:ext uri="{FF2B5EF4-FFF2-40B4-BE49-F238E27FC236}">
                  <a16:creationId xmlns:a16="http://schemas.microsoft.com/office/drawing/2014/main" id="{C6D7D3AA-2259-40E6-B2D0-E9399CD64D35}"/>
                </a:ext>
              </a:extLst>
            </p:cNvPr>
            <p:cNvSpPr/>
            <p:nvPr/>
          </p:nvSpPr>
          <p:spPr>
            <a:xfrm>
              <a:off x="2666439" y="3807444"/>
              <a:ext cx="2232000" cy="975123"/>
            </a:xfrm>
            <a:prstGeom prst="roundRect">
              <a:avLst>
                <a:gd name="adj" fmla="val 5710"/>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tIns="144000" bIns="144000" rtlCol="0" anchor="ctr"/>
            <a:lstStyle/>
            <a:p>
              <a:pPr lvl="0" algn="ctr">
                <a:spcBef>
                  <a:spcPts val="400"/>
                </a:spcBef>
                <a:spcAft>
                  <a:spcPts val="400"/>
                </a:spcAft>
              </a:pPr>
              <a:r>
                <a:rPr lang="fr-FR" sz="1100" i="1">
                  <a:solidFill>
                    <a:srgbClr val="FFFFFF"/>
                  </a:solidFill>
                </a:rPr>
                <a:t>Exemples : SIECLE : CAHIER DE TEXTE, Santorin, Portail décrochage</a:t>
              </a:r>
            </a:p>
            <a:p>
              <a:pPr lvl="0" algn="ctr">
                <a:spcBef>
                  <a:spcPts val="400"/>
                </a:spcBef>
                <a:spcAft>
                  <a:spcPts val="400"/>
                </a:spcAft>
              </a:pPr>
              <a:r>
                <a:rPr lang="fr-FR" sz="2400" b="1">
                  <a:solidFill>
                    <a:srgbClr val="FFFFFF"/>
                  </a:solidFill>
                </a:rPr>
                <a:t>~40 JH</a:t>
              </a:r>
            </a:p>
          </p:txBody>
        </p:sp>
        <p:sp>
          <p:nvSpPr>
            <p:cNvPr id="29" name="Rectangle à coins arrondis 37">
              <a:extLst>
                <a:ext uri="{FF2B5EF4-FFF2-40B4-BE49-F238E27FC236}">
                  <a16:creationId xmlns:a16="http://schemas.microsoft.com/office/drawing/2014/main" id="{960255A4-8B3B-4A65-A6F0-99F4B1DB36EE}"/>
                </a:ext>
              </a:extLst>
            </p:cNvPr>
            <p:cNvSpPr/>
            <p:nvPr/>
          </p:nvSpPr>
          <p:spPr>
            <a:xfrm>
              <a:off x="4994438" y="3807444"/>
              <a:ext cx="2232000" cy="975123"/>
            </a:xfrm>
            <a:prstGeom prst="roundRect">
              <a:avLst>
                <a:gd name="adj" fmla="val 5710"/>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tIns="144000" bIns="144000" rtlCol="0" anchor="ctr"/>
            <a:lstStyle/>
            <a:p>
              <a:pPr lvl="0" algn="ctr">
                <a:spcBef>
                  <a:spcPts val="400"/>
                </a:spcBef>
                <a:spcAft>
                  <a:spcPts val="400"/>
                </a:spcAft>
              </a:pPr>
              <a:r>
                <a:rPr lang="fr-FR" sz="1100" i="1">
                  <a:solidFill>
                    <a:srgbClr val="FFFFFF"/>
                  </a:solidFill>
                </a:rPr>
                <a:t>Exemples : LSU, BAN, LSL, annuaire fédérateur</a:t>
              </a:r>
            </a:p>
            <a:p>
              <a:pPr lvl="0" algn="ctr">
                <a:spcBef>
                  <a:spcPts val="400"/>
                </a:spcBef>
                <a:spcAft>
                  <a:spcPts val="400"/>
                </a:spcAft>
              </a:pPr>
              <a:r>
                <a:rPr lang="fr-FR" sz="2400" b="1">
                  <a:solidFill>
                    <a:srgbClr val="FFFFFF"/>
                  </a:solidFill>
                </a:rPr>
                <a:t>~170 JH</a:t>
              </a:r>
            </a:p>
          </p:txBody>
        </p:sp>
        <p:sp>
          <p:nvSpPr>
            <p:cNvPr id="30" name="Rectangle à coins arrondis 38">
              <a:extLst>
                <a:ext uri="{FF2B5EF4-FFF2-40B4-BE49-F238E27FC236}">
                  <a16:creationId xmlns:a16="http://schemas.microsoft.com/office/drawing/2014/main" id="{7C811171-9ACF-48FA-A749-7F51067637B7}"/>
                </a:ext>
              </a:extLst>
            </p:cNvPr>
            <p:cNvSpPr/>
            <p:nvPr/>
          </p:nvSpPr>
          <p:spPr>
            <a:xfrm>
              <a:off x="7322439" y="3807444"/>
              <a:ext cx="2232000" cy="975123"/>
            </a:xfrm>
            <a:prstGeom prst="roundRect">
              <a:avLst>
                <a:gd name="adj" fmla="val 5710"/>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tIns="144000" bIns="144000" rtlCol="0" anchor="ctr"/>
            <a:lstStyle/>
            <a:p>
              <a:pPr lvl="0" algn="ctr">
                <a:spcBef>
                  <a:spcPts val="400"/>
                </a:spcBef>
                <a:spcAft>
                  <a:spcPts val="400"/>
                </a:spcAft>
              </a:pPr>
              <a:r>
                <a:rPr lang="fr-FR" sz="1100" i="1">
                  <a:solidFill>
                    <a:srgbClr val="FFFFFF"/>
                  </a:solidFill>
                </a:rPr>
                <a:t>SIECLE : BEE (seule application concernée)</a:t>
              </a:r>
            </a:p>
            <a:p>
              <a:pPr lvl="0" algn="ctr">
                <a:spcBef>
                  <a:spcPts val="400"/>
                </a:spcBef>
                <a:spcAft>
                  <a:spcPts val="400"/>
                </a:spcAft>
              </a:pPr>
              <a:r>
                <a:rPr lang="fr-FR" sz="2400" b="1">
                  <a:solidFill>
                    <a:srgbClr val="FFFFFF"/>
                  </a:solidFill>
                </a:rPr>
                <a:t>~600 JH</a:t>
              </a:r>
            </a:p>
          </p:txBody>
        </p:sp>
      </p:grpSp>
      <p:sp>
        <p:nvSpPr>
          <p:cNvPr id="18" name="Triangle isocèle 44">
            <a:extLst>
              <a:ext uri="{FF2B5EF4-FFF2-40B4-BE49-F238E27FC236}">
                <a16:creationId xmlns:a16="http://schemas.microsoft.com/office/drawing/2014/main" id="{B20B3A30-BEBE-4035-9908-9664B0A75944}"/>
              </a:ext>
            </a:extLst>
          </p:cNvPr>
          <p:cNvSpPr/>
          <p:nvPr/>
        </p:nvSpPr>
        <p:spPr>
          <a:xfrm rot="10800000">
            <a:off x="2930458" y="3058418"/>
            <a:ext cx="1703961" cy="254014"/>
          </a:xfrm>
          <a:prstGeom prst="triangle">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72000" numCol="1" spcCol="0" rtlCol="0" fromWordArt="0" anchor="ctr" anchorCtr="0" forceAA="0" compatLnSpc="1">
            <a:prstTxWarp prst="textNoShape">
              <a:avLst/>
            </a:prstTxWarp>
            <a:noAutofit/>
          </a:bodyPr>
          <a:lstStyle/>
          <a:p>
            <a:pPr algn="ctr"/>
            <a:endParaRPr lang="fr-FR">
              <a:solidFill>
                <a:srgbClr val="503078"/>
              </a:solidFill>
              <a:ea typeface="+mj-ea"/>
              <a:cs typeface="+mj-cs"/>
            </a:endParaRPr>
          </a:p>
        </p:txBody>
      </p:sp>
      <p:sp>
        <p:nvSpPr>
          <p:cNvPr id="20" name="Triangle isocèle 45">
            <a:extLst>
              <a:ext uri="{FF2B5EF4-FFF2-40B4-BE49-F238E27FC236}">
                <a16:creationId xmlns:a16="http://schemas.microsoft.com/office/drawing/2014/main" id="{2F9E4ED3-F4C3-475F-A909-8023F9B1617F}"/>
              </a:ext>
            </a:extLst>
          </p:cNvPr>
          <p:cNvSpPr/>
          <p:nvPr/>
        </p:nvSpPr>
        <p:spPr>
          <a:xfrm rot="10800000">
            <a:off x="5258458" y="3058418"/>
            <a:ext cx="1703961" cy="254014"/>
          </a:xfrm>
          <a:prstGeom prst="triangle">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72000" numCol="1" spcCol="0" rtlCol="0" fromWordArt="0" anchor="ctr" anchorCtr="0" forceAA="0" compatLnSpc="1">
            <a:prstTxWarp prst="textNoShape">
              <a:avLst/>
            </a:prstTxWarp>
            <a:noAutofit/>
          </a:bodyPr>
          <a:lstStyle/>
          <a:p>
            <a:pPr algn="ctr"/>
            <a:endParaRPr lang="fr-FR">
              <a:solidFill>
                <a:srgbClr val="503078"/>
              </a:solidFill>
              <a:ea typeface="+mj-ea"/>
              <a:cs typeface="+mj-cs"/>
            </a:endParaRPr>
          </a:p>
        </p:txBody>
      </p:sp>
      <p:sp>
        <p:nvSpPr>
          <p:cNvPr id="22" name="Triangle isocèle 46">
            <a:extLst>
              <a:ext uri="{FF2B5EF4-FFF2-40B4-BE49-F238E27FC236}">
                <a16:creationId xmlns:a16="http://schemas.microsoft.com/office/drawing/2014/main" id="{22992BE1-EE79-4176-B4DB-A9740F4217D0}"/>
              </a:ext>
            </a:extLst>
          </p:cNvPr>
          <p:cNvSpPr/>
          <p:nvPr/>
        </p:nvSpPr>
        <p:spPr>
          <a:xfrm rot="10800000">
            <a:off x="7586458" y="3058418"/>
            <a:ext cx="1703961" cy="254014"/>
          </a:xfrm>
          <a:prstGeom prst="triangle">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72000" numCol="1" spcCol="0" rtlCol="0" fromWordArt="0" anchor="ctr" anchorCtr="0" forceAA="0" compatLnSpc="1">
            <a:prstTxWarp prst="textNoShape">
              <a:avLst/>
            </a:prstTxWarp>
            <a:noAutofit/>
          </a:bodyPr>
          <a:lstStyle/>
          <a:p>
            <a:pPr algn="ctr"/>
            <a:endParaRPr lang="fr-FR">
              <a:solidFill>
                <a:srgbClr val="503078"/>
              </a:solidFill>
              <a:ea typeface="+mj-ea"/>
              <a:cs typeface="+mj-cs"/>
            </a:endParaRPr>
          </a:p>
        </p:txBody>
      </p:sp>
      <p:sp>
        <p:nvSpPr>
          <p:cNvPr id="31" name="Triangle isocèle 43">
            <a:extLst>
              <a:ext uri="{FF2B5EF4-FFF2-40B4-BE49-F238E27FC236}">
                <a16:creationId xmlns:a16="http://schemas.microsoft.com/office/drawing/2014/main" id="{8B7770BF-F97F-4B14-9CAC-3B69F2119E4B}"/>
              </a:ext>
            </a:extLst>
          </p:cNvPr>
          <p:cNvSpPr/>
          <p:nvPr/>
        </p:nvSpPr>
        <p:spPr>
          <a:xfrm rot="10800000">
            <a:off x="602458" y="3058418"/>
            <a:ext cx="1703961" cy="254014"/>
          </a:xfrm>
          <a:prstGeom prst="triangle">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72000" numCol="1" spcCol="0" rtlCol="0" fromWordArt="0" anchor="ctr" anchorCtr="0" forceAA="0" compatLnSpc="1">
            <a:prstTxWarp prst="textNoShape">
              <a:avLst/>
            </a:prstTxWarp>
            <a:noAutofit/>
          </a:bodyPr>
          <a:lstStyle/>
          <a:p>
            <a:pPr algn="ctr"/>
            <a:endParaRPr lang="fr-FR">
              <a:solidFill>
                <a:srgbClr val="503078"/>
              </a:solidFill>
              <a:ea typeface="+mj-ea"/>
              <a:cs typeface="+mj-cs"/>
            </a:endParaRPr>
          </a:p>
        </p:txBody>
      </p:sp>
      <p:sp>
        <p:nvSpPr>
          <p:cNvPr id="2" name="Rectangle 1">
            <a:extLst>
              <a:ext uri="{FF2B5EF4-FFF2-40B4-BE49-F238E27FC236}">
                <a16:creationId xmlns:a16="http://schemas.microsoft.com/office/drawing/2014/main" id="{CFB0F5F6-8357-4F8B-BD12-FFF1E4ED58F2}"/>
              </a:ext>
            </a:extLst>
          </p:cNvPr>
          <p:cNvSpPr>
            <a:spLocks/>
          </p:cNvSpPr>
          <p:nvPr/>
        </p:nvSpPr>
        <p:spPr>
          <a:xfrm>
            <a:off x="0" y="5082698"/>
            <a:ext cx="9906000" cy="39084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600" b="1">
                <a:solidFill>
                  <a:schemeClr val="bg2"/>
                </a:solidFill>
                <a:ea typeface="+mj-ea"/>
                <a:cs typeface="+mj-cs"/>
              </a:rPr>
              <a:t>Ces estimations ne s’appliquent pas : </a:t>
            </a:r>
          </a:p>
        </p:txBody>
      </p:sp>
      <p:sp>
        <p:nvSpPr>
          <p:cNvPr id="33" name="TextBox 47">
            <a:extLst>
              <a:ext uri="{FF2B5EF4-FFF2-40B4-BE49-F238E27FC236}">
                <a16:creationId xmlns:a16="http://schemas.microsoft.com/office/drawing/2014/main" id="{AFB8EE89-6C97-481A-B048-D19302860E5C}"/>
              </a:ext>
            </a:extLst>
          </p:cNvPr>
          <p:cNvSpPr txBox="1">
            <a:spLocks/>
          </p:cNvSpPr>
          <p:nvPr/>
        </p:nvSpPr>
        <p:spPr>
          <a:xfrm>
            <a:off x="2680154" y="5634546"/>
            <a:ext cx="4545691" cy="898024"/>
          </a:xfrm>
          <a:prstGeom prst="rect">
            <a:avLst/>
          </a:prstGeom>
        </p:spPr>
        <p:txBody>
          <a:bodyPr vert="horz" lIns="108000" tIns="108000" rIns="108000" bIns="108000" rtlCol="0">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marL="285750" indent="-285750">
              <a:lnSpc>
                <a:spcPts val="500"/>
              </a:lnSpc>
              <a:buFont typeface="Arial" panose="020B0604020202020204" pitchFamily="34" charset="0"/>
              <a:buChar char="•"/>
            </a:pPr>
            <a:r>
              <a:rPr lang="fr-FR" sz="1400"/>
              <a:t>Au périmètre SEMSIRH</a:t>
            </a:r>
          </a:p>
          <a:p>
            <a:pPr marL="285750" indent="-285750">
              <a:lnSpc>
                <a:spcPts val="500"/>
              </a:lnSpc>
              <a:buFont typeface="Arial" panose="020B0604020202020204" pitchFamily="34" charset="0"/>
              <a:buChar char="•"/>
            </a:pPr>
            <a:r>
              <a:rPr lang="fr-FR" sz="1400"/>
              <a:t>Aux applications locales</a:t>
            </a:r>
          </a:p>
          <a:p>
            <a:pPr marL="285750" indent="-285750">
              <a:lnSpc>
                <a:spcPts val="500"/>
              </a:lnSpc>
              <a:buFont typeface="Arial" panose="020B0604020202020204" pitchFamily="34" charset="0"/>
              <a:buChar char="•"/>
            </a:pPr>
            <a:r>
              <a:rPr lang="fr-FR" sz="1400"/>
              <a:t>Aux charges liées à l’harmonisation des procédures</a:t>
            </a:r>
          </a:p>
        </p:txBody>
      </p:sp>
      <p:sp>
        <p:nvSpPr>
          <p:cNvPr id="5" name="TextBox 4">
            <a:extLst>
              <a:ext uri="{FF2B5EF4-FFF2-40B4-BE49-F238E27FC236}">
                <a16:creationId xmlns:a16="http://schemas.microsoft.com/office/drawing/2014/main" id="{2E1218C4-514F-48B1-BA72-E80D613449D8}"/>
              </a:ext>
            </a:extLst>
          </p:cNvPr>
          <p:cNvSpPr txBox="1"/>
          <p:nvPr/>
        </p:nvSpPr>
        <p:spPr>
          <a:xfrm>
            <a:off x="2747058" y="4526253"/>
            <a:ext cx="2096658" cy="307777"/>
          </a:xfrm>
          <a:prstGeom prst="rect">
            <a:avLst/>
          </a:prstGeom>
          <a:noFill/>
        </p:spPr>
        <p:txBody>
          <a:bodyPr wrap="square" lIns="108000" rIns="108000" rtlCol="0">
            <a:spAutoFit/>
          </a:bodyPr>
          <a:lstStyle/>
          <a:p>
            <a:pPr algn="ctr"/>
            <a:r>
              <a:rPr lang="en-US" sz="1400" b="1"/>
              <a:t>89 applications</a:t>
            </a:r>
            <a:endParaRPr lang="en-GB" sz="1400" b="1"/>
          </a:p>
        </p:txBody>
      </p:sp>
      <p:sp>
        <p:nvSpPr>
          <p:cNvPr id="24" name="TextBox 23">
            <a:extLst>
              <a:ext uri="{FF2B5EF4-FFF2-40B4-BE49-F238E27FC236}">
                <a16:creationId xmlns:a16="http://schemas.microsoft.com/office/drawing/2014/main" id="{0DB7BDE5-4477-469F-9C3C-F593B851B91A}"/>
              </a:ext>
            </a:extLst>
          </p:cNvPr>
          <p:cNvSpPr txBox="1"/>
          <p:nvPr/>
        </p:nvSpPr>
        <p:spPr>
          <a:xfrm>
            <a:off x="498000" y="4539203"/>
            <a:ext cx="2096658" cy="307777"/>
          </a:xfrm>
          <a:prstGeom prst="rect">
            <a:avLst/>
          </a:prstGeom>
          <a:noFill/>
        </p:spPr>
        <p:txBody>
          <a:bodyPr wrap="square" lIns="108000" rIns="108000" rtlCol="0">
            <a:spAutoFit/>
          </a:bodyPr>
          <a:lstStyle/>
          <a:p>
            <a:pPr algn="ctr"/>
            <a:r>
              <a:rPr lang="en-US" sz="1400" b="1"/>
              <a:t>37 applications</a:t>
            </a:r>
            <a:endParaRPr lang="en-GB" sz="1400" b="1"/>
          </a:p>
        </p:txBody>
      </p:sp>
      <p:sp>
        <p:nvSpPr>
          <p:cNvPr id="25" name="TextBox 24">
            <a:extLst>
              <a:ext uri="{FF2B5EF4-FFF2-40B4-BE49-F238E27FC236}">
                <a16:creationId xmlns:a16="http://schemas.microsoft.com/office/drawing/2014/main" id="{207826C7-B916-4F37-BE54-93DB2EC627FD}"/>
              </a:ext>
            </a:extLst>
          </p:cNvPr>
          <p:cNvSpPr txBox="1"/>
          <p:nvPr/>
        </p:nvSpPr>
        <p:spPr>
          <a:xfrm>
            <a:off x="5046235" y="4539203"/>
            <a:ext cx="2096658" cy="307777"/>
          </a:xfrm>
          <a:prstGeom prst="rect">
            <a:avLst/>
          </a:prstGeom>
          <a:noFill/>
        </p:spPr>
        <p:txBody>
          <a:bodyPr wrap="square" lIns="108000" rIns="108000" rtlCol="0">
            <a:spAutoFit/>
          </a:bodyPr>
          <a:lstStyle/>
          <a:p>
            <a:pPr algn="ctr"/>
            <a:r>
              <a:rPr lang="en-US" sz="1400" b="1"/>
              <a:t>10 applications</a:t>
            </a:r>
            <a:endParaRPr lang="en-GB" sz="1400" b="1"/>
          </a:p>
        </p:txBody>
      </p:sp>
      <p:sp>
        <p:nvSpPr>
          <p:cNvPr id="26" name="TextBox 25">
            <a:extLst>
              <a:ext uri="{FF2B5EF4-FFF2-40B4-BE49-F238E27FC236}">
                <a16:creationId xmlns:a16="http://schemas.microsoft.com/office/drawing/2014/main" id="{583C84F7-592C-4FE4-8DDD-756BEDD64B17}"/>
              </a:ext>
            </a:extLst>
          </p:cNvPr>
          <p:cNvSpPr txBox="1"/>
          <p:nvPr/>
        </p:nvSpPr>
        <p:spPr>
          <a:xfrm>
            <a:off x="7390109" y="4544549"/>
            <a:ext cx="2096658" cy="307777"/>
          </a:xfrm>
          <a:prstGeom prst="rect">
            <a:avLst/>
          </a:prstGeom>
          <a:noFill/>
        </p:spPr>
        <p:txBody>
          <a:bodyPr wrap="square" lIns="108000" rIns="108000" rtlCol="0">
            <a:spAutoFit/>
          </a:bodyPr>
          <a:lstStyle/>
          <a:p>
            <a:pPr algn="ctr"/>
            <a:r>
              <a:rPr lang="en-US" sz="1400" b="1"/>
              <a:t>1 application</a:t>
            </a:r>
            <a:endParaRPr lang="en-GB" sz="1400" b="1"/>
          </a:p>
        </p:txBody>
      </p:sp>
    </p:spTree>
    <p:extLst>
      <p:ext uri="{BB962C8B-B14F-4D97-AF65-F5344CB8AC3E}">
        <p14:creationId xmlns:p14="http://schemas.microsoft.com/office/powerpoint/2010/main" val="28372321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32437B-6913-48E0-9339-B8DF071F8628}"/>
              </a:ext>
            </a:extLst>
          </p:cNvPr>
          <p:cNvSpPr>
            <a:spLocks noGrp="1"/>
          </p:cNvSpPr>
          <p:nvPr>
            <p:ph type="title"/>
          </p:nvPr>
        </p:nvSpPr>
        <p:spPr/>
        <p:txBody>
          <a:bodyPr/>
          <a:lstStyle/>
          <a:p>
            <a:r>
              <a:rPr lang="fr-FR"/>
              <a:t>Répartition des charges par entité (en JH)</a:t>
            </a:r>
          </a:p>
        </p:txBody>
      </p:sp>
      <p:sp>
        <p:nvSpPr>
          <p:cNvPr id="3" name="Espace réservé du texte 2">
            <a:extLst>
              <a:ext uri="{FF2B5EF4-FFF2-40B4-BE49-F238E27FC236}">
                <a16:creationId xmlns:a16="http://schemas.microsoft.com/office/drawing/2014/main" id="{FADDBE18-766A-4DE5-8EC0-C02438F387CD}"/>
              </a:ext>
            </a:extLst>
          </p:cNvPr>
          <p:cNvSpPr>
            <a:spLocks noGrp="1"/>
          </p:cNvSpPr>
          <p:nvPr>
            <p:ph type="body" sz="quarter" idx="13"/>
          </p:nvPr>
        </p:nvSpPr>
        <p:spPr/>
        <p:txBody>
          <a:bodyPr/>
          <a:lstStyle/>
          <a:p>
            <a:r>
              <a:rPr lang="fr-FR"/>
              <a:t>ANNEXES - Analyse des charges</a:t>
            </a:r>
          </a:p>
        </p:txBody>
      </p:sp>
      <p:sp>
        <p:nvSpPr>
          <p:cNvPr id="6" name="TextBox 6">
            <a:extLst>
              <a:ext uri="{FF2B5EF4-FFF2-40B4-BE49-F238E27FC236}">
                <a16:creationId xmlns:a16="http://schemas.microsoft.com/office/drawing/2014/main" id="{105BBD23-358E-4025-A389-66530AA138DA}"/>
              </a:ext>
            </a:extLst>
          </p:cNvPr>
          <p:cNvSpPr txBox="1"/>
          <p:nvPr/>
        </p:nvSpPr>
        <p:spPr>
          <a:xfrm>
            <a:off x="16134" y="6567936"/>
            <a:ext cx="5698866" cy="253916"/>
          </a:xfrm>
          <a:prstGeom prst="rect">
            <a:avLst/>
          </a:prstGeom>
          <a:noFill/>
        </p:spPr>
        <p:txBody>
          <a:bodyPr wrap="square" lIns="108000" rIns="108000" rtlCol="0">
            <a:spAutoFit/>
          </a:bodyPr>
          <a:lstStyle/>
          <a:p>
            <a:r>
              <a:rPr lang="fr-FR" sz="1050" b="1"/>
              <a:t>NB : Les charges excluent les applications locales</a:t>
            </a:r>
          </a:p>
        </p:txBody>
      </p:sp>
      <p:grpSp>
        <p:nvGrpSpPr>
          <p:cNvPr id="12" name="Group 11">
            <a:extLst>
              <a:ext uri="{FF2B5EF4-FFF2-40B4-BE49-F238E27FC236}">
                <a16:creationId xmlns:a16="http://schemas.microsoft.com/office/drawing/2014/main" id="{C200C247-66B4-4AB6-96EF-58EC5B7B13CE}"/>
              </a:ext>
            </a:extLst>
          </p:cNvPr>
          <p:cNvGrpSpPr/>
          <p:nvPr/>
        </p:nvGrpSpPr>
        <p:grpSpPr>
          <a:xfrm>
            <a:off x="631782" y="635000"/>
            <a:ext cx="8610167" cy="6032584"/>
            <a:chOff x="595750" y="936434"/>
            <a:chExt cx="8610167" cy="5777252"/>
          </a:xfrm>
        </p:grpSpPr>
        <p:graphicFrame>
          <p:nvGraphicFramePr>
            <p:cNvPr id="5" name="2D Bar Chart">
              <a:extLst>
                <a:ext uri="{FF2B5EF4-FFF2-40B4-BE49-F238E27FC236}">
                  <a16:creationId xmlns:a16="http://schemas.microsoft.com/office/drawing/2014/main" id="{93E49C38-3038-471D-BA1B-A29230905C32}"/>
                </a:ext>
              </a:extLst>
            </p:cNvPr>
            <p:cNvGraphicFramePr>
              <a:graphicFrameLocks/>
            </p:cNvGraphicFramePr>
            <p:nvPr>
              <p:extLst>
                <p:ext uri="{D42A27DB-BD31-4B8C-83A1-F6EECF244321}">
                  <p14:modId xmlns:p14="http://schemas.microsoft.com/office/powerpoint/2010/main" val="63318925"/>
                </p:ext>
              </p:extLst>
            </p:nvPr>
          </p:nvGraphicFramePr>
          <p:xfrm>
            <a:off x="1501516" y="936434"/>
            <a:ext cx="7704401" cy="5777252"/>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Rounded Corners 3">
              <a:extLst>
                <a:ext uri="{FF2B5EF4-FFF2-40B4-BE49-F238E27FC236}">
                  <a16:creationId xmlns:a16="http://schemas.microsoft.com/office/drawing/2014/main" id="{9CC0C8E5-2018-4CC5-8ED6-7FA2B78F98C3}"/>
                </a:ext>
              </a:extLst>
            </p:cNvPr>
            <p:cNvSpPr>
              <a:spLocks/>
            </p:cNvSpPr>
            <p:nvPr/>
          </p:nvSpPr>
          <p:spPr>
            <a:xfrm>
              <a:off x="595750" y="1296700"/>
              <a:ext cx="905766" cy="423863"/>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29%</a:t>
              </a:r>
            </a:p>
          </p:txBody>
        </p:sp>
        <p:sp>
          <p:nvSpPr>
            <p:cNvPr id="7" name="Rectangle: Rounded Corners 6">
              <a:extLst>
                <a:ext uri="{FF2B5EF4-FFF2-40B4-BE49-F238E27FC236}">
                  <a16:creationId xmlns:a16="http://schemas.microsoft.com/office/drawing/2014/main" id="{613D5EC3-AC37-4BAC-B336-A9C8A491E2A7}"/>
                </a:ext>
              </a:extLst>
            </p:cNvPr>
            <p:cNvSpPr>
              <a:spLocks/>
            </p:cNvSpPr>
            <p:nvPr/>
          </p:nvSpPr>
          <p:spPr>
            <a:xfrm>
              <a:off x="595750" y="1973728"/>
              <a:ext cx="905766" cy="368516"/>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6%</a:t>
              </a:r>
            </a:p>
          </p:txBody>
        </p:sp>
        <p:sp>
          <p:nvSpPr>
            <p:cNvPr id="8" name="Rectangle: Rounded Corners 7">
              <a:extLst>
                <a:ext uri="{FF2B5EF4-FFF2-40B4-BE49-F238E27FC236}">
                  <a16:creationId xmlns:a16="http://schemas.microsoft.com/office/drawing/2014/main" id="{1B06C088-3F48-4A63-B4FC-1C41AF469B7E}"/>
                </a:ext>
              </a:extLst>
            </p:cNvPr>
            <p:cNvSpPr>
              <a:spLocks/>
            </p:cNvSpPr>
            <p:nvPr/>
          </p:nvSpPr>
          <p:spPr>
            <a:xfrm>
              <a:off x="595750" y="2595408"/>
              <a:ext cx="905766" cy="368516"/>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11%</a:t>
              </a:r>
            </a:p>
          </p:txBody>
        </p:sp>
        <p:sp>
          <p:nvSpPr>
            <p:cNvPr id="9" name="Rectangle: Rounded Corners 8">
              <a:extLst>
                <a:ext uri="{FF2B5EF4-FFF2-40B4-BE49-F238E27FC236}">
                  <a16:creationId xmlns:a16="http://schemas.microsoft.com/office/drawing/2014/main" id="{1D2CF39F-34FB-4A90-8307-C5D002D758B1}"/>
                </a:ext>
              </a:extLst>
            </p:cNvPr>
            <p:cNvSpPr>
              <a:spLocks/>
            </p:cNvSpPr>
            <p:nvPr/>
          </p:nvSpPr>
          <p:spPr>
            <a:xfrm>
              <a:off x="595750" y="3217089"/>
              <a:ext cx="905766" cy="368516"/>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9%</a:t>
              </a:r>
            </a:p>
          </p:txBody>
        </p:sp>
        <p:sp>
          <p:nvSpPr>
            <p:cNvPr id="10" name="Rectangle: Rounded Corners 9">
              <a:extLst>
                <a:ext uri="{FF2B5EF4-FFF2-40B4-BE49-F238E27FC236}">
                  <a16:creationId xmlns:a16="http://schemas.microsoft.com/office/drawing/2014/main" id="{5EBEFA1C-05BB-4149-B440-616AF6553AA6}"/>
                </a:ext>
              </a:extLst>
            </p:cNvPr>
            <p:cNvSpPr>
              <a:spLocks/>
            </p:cNvSpPr>
            <p:nvPr/>
          </p:nvSpPr>
          <p:spPr>
            <a:xfrm>
              <a:off x="595750" y="3838770"/>
              <a:ext cx="905766" cy="368516"/>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4%</a:t>
              </a:r>
            </a:p>
          </p:txBody>
        </p:sp>
        <p:sp>
          <p:nvSpPr>
            <p:cNvPr id="11" name="Rectangle: Rounded Corners 10">
              <a:extLst>
                <a:ext uri="{FF2B5EF4-FFF2-40B4-BE49-F238E27FC236}">
                  <a16:creationId xmlns:a16="http://schemas.microsoft.com/office/drawing/2014/main" id="{0848C8BE-D750-4C5D-ABF9-F2F4E14DDE39}"/>
                </a:ext>
              </a:extLst>
            </p:cNvPr>
            <p:cNvSpPr>
              <a:spLocks/>
            </p:cNvSpPr>
            <p:nvPr/>
          </p:nvSpPr>
          <p:spPr>
            <a:xfrm>
              <a:off x="595750" y="4460451"/>
              <a:ext cx="905766" cy="368516"/>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13%</a:t>
              </a:r>
            </a:p>
          </p:txBody>
        </p:sp>
        <p:sp>
          <p:nvSpPr>
            <p:cNvPr id="13" name="Rectangle: Rounded Corners 12">
              <a:extLst>
                <a:ext uri="{FF2B5EF4-FFF2-40B4-BE49-F238E27FC236}">
                  <a16:creationId xmlns:a16="http://schemas.microsoft.com/office/drawing/2014/main" id="{5B02BADC-947D-4713-9805-43189741A5B9}"/>
                </a:ext>
              </a:extLst>
            </p:cNvPr>
            <p:cNvSpPr>
              <a:spLocks/>
            </p:cNvSpPr>
            <p:nvPr/>
          </p:nvSpPr>
          <p:spPr>
            <a:xfrm>
              <a:off x="595750" y="5082131"/>
              <a:ext cx="905766" cy="368516"/>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23%</a:t>
              </a:r>
            </a:p>
          </p:txBody>
        </p:sp>
        <p:sp>
          <p:nvSpPr>
            <p:cNvPr id="14" name="Rectangle: Rounded Corners 13">
              <a:extLst>
                <a:ext uri="{FF2B5EF4-FFF2-40B4-BE49-F238E27FC236}">
                  <a16:creationId xmlns:a16="http://schemas.microsoft.com/office/drawing/2014/main" id="{982CBADC-CC92-45A4-B9A3-6210D1DA84B9}"/>
                </a:ext>
              </a:extLst>
            </p:cNvPr>
            <p:cNvSpPr>
              <a:spLocks/>
            </p:cNvSpPr>
            <p:nvPr/>
          </p:nvSpPr>
          <p:spPr>
            <a:xfrm>
              <a:off x="595750" y="5703812"/>
              <a:ext cx="905766" cy="368516"/>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5%</a:t>
              </a:r>
            </a:p>
          </p:txBody>
        </p:sp>
      </p:grpSp>
    </p:spTree>
    <p:custDataLst>
      <p:tags r:id="rId1"/>
    </p:custDataLst>
    <p:extLst>
      <p:ext uri="{BB962C8B-B14F-4D97-AF65-F5344CB8AC3E}">
        <p14:creationId xmlns:p14="http://schemas.microsoft.com/office/powerpoint/2010/main" val="29473222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32437B-6913-48E0-9339-B8DF071F8628}"/>
              </a:ext>
            </a:extLst>
          </p:cNvPr>
          <p:cNvSpPr>
            <a:spLocks noGrp="1"/>
          </p:cNvSpPr>
          <p:nvPr>
            <p:ph type="title"/>
          </p:nvPr>
        </p:nvSpPr>
        <p:spPr/>
        <p:txBody>
          <a:bodyPr/>
          <a:lstStyle/>
          <a:p>
            <a:r>
              <a:rPr lang="fr-FR"/>
              <a:t>Répartition des charges par entité (en ETP)</a:t>
            </a:r>
          </a:p>
        </p:txBody>
      </p:sp>
      <p:sp>
        <p:nvSpPr>
          <p:cNvPr id="3" name="Espace réservé du texte 2">
            <a:extLst>
              <a:ext uri="{FF2B5EF4-FFF2-40B4-BE49-F238E27FC236}">
                <a16:creationId xmlns:a16="http://schemas.microsoft.com/office/drawing/2014/main" id="{FADDBE18-766A-4DE5-8EC0-C02438F387CD}"/>
              </a:ext>
            </a:extLst>
          </p:cNvPr>
          <p:cNvSpPr>
            <a:spLocks noGrp="1"/>
          </p:cNvSpPr>
          <p:nvPr>
            <p:ph type="body" sz="quarter" idx="13"/>
          </p:nvPr>
        </p:nvSpPr>
        <p:spPr/>
        <p:txBody>
          <a:bodyPr/>
          <a:lstStyle/>
          <a:p>
            <a:r>
              <a:rPr lang="fr-FR"/>
              <a:t>ANNEXES - Analyse des charges</a:t>
            </a:r>
          </a:p>
        </p:txBody>
      </p:sp>
      <p:sp>
        <p:nvSpPr>
          <p:cNvPr id="6" name="TextBox 6">
            <a:extLst>
              <a:ext uri="{FF2B5EF4-FFF2-40B4-BE49-F238E27FC236}">
                <a16:creationId xmlns:a16="http://schemas.microsoft.com/office/drawing/2014/main" id="{D968146A-F7F6-4D29-A2B6-9C60EC104789}"/>
              </a:ext>
            </a:extLst>
          </p:cNvPr>
          <p:cNvSpPr txBox="1"/>
          <p:nvPr/>
        </p:nvSpPr>
        <p:spPr>
          <a:xfrm>
            <a:off x="16134" y="6575448"/>
            <a:ext cx="4936866" cy="253916"/>
          </a:xfrm>
          <a:prstGeom prst="rect">
            <a:avLst/>
          </a:prstGeom>
          <a:noFill/>
        </p:spPr>
        <p:txBody>
          <a:bodyPr wrap="square" lIns="108000" rIns="108000" rtlCol="0">
            <a:spAutoFit/>
          </a:bodyPr>
          <a:lstStyle/>
          <a:p>
            <a:r>
              <a:rPr lang="fr-FR" sz="1050" b="1"/>
              <a:t>NB: Les charges excluent les applications locales</a:t>
            </a:r>
          </a:p>
        </p:txBody>
      </p:sp>
      <p:graphicFrame>
        <p:nvGraphicFramePr>
          <p:cNvPr id="5" name="2D Bar Chart">
            <a:extLst>
              <a:ext uri="{FF2B5EF4-FFF2-40B4-BE49-F238E27FC236}">
                <a16:creationId xmlns:a16="http://schemas.microsoft.com/office/drawing/2014/main" id="{93E49C38-3038-471D-BA1B-A29230905C32}"/>
              </a:ext>
            </a:extLst>
          </p:cNvPr>
          <p:cNvGraphicFramePr>
            <a:graphicFrameLocks/>
          </p:cNvGraphicFramePr>
          <p:nvPr>
            <p:extLst>
              <p:ext uri="{D42A27DB-BD31-4B8C-83A1-F6EECF244321}">
                <p14:modId xmlns:p14="http://schemas.microsoft.com/office/powerpoint/2010/main" val="2346468276"/>
              </p:ext>
            </p:extLst>
          </p:nvPr>
        </p:nvGraphicFramePr>
        <p:xfrm>
          <a:off x="1566382" y="665014"/>
          <a:ext cx="7704401" cy="6037392"/>
        </p:xfrm>
        <a:graphic>
          <a:graphicData uri="http://schemas.openxmlformats.org/drawingml/2006/chart">
            <c:chart xmlns:c="http://schemas.openxmlformats.org/drawingml/2006/chart" xmlns:r="http://schemas.openxmlformats.org/officeDocument/2006/relationships" r:id="rId3"/>
          </a:graphicData>
        </a:graphic>
      </p:graphicFrame>
      <p:sp>
        <p:nvSpPr>
          <p:cNvPr id="19" name="TextBox 6">
            <a:extLst>
              <a:ext uri="{FF2B5EF4-FFF2-40B4-BE49-F238E27FC236}">
                <a16:creationId xmlns:a16="http://schemas.microsoft.com/office/drawing/2014/main" id="{C2B1BC49-197F-4BD9-BB7A-FC81D57E124F}"/>
              </a:ext>
            </a:extLst>
          </p:cNvPr>
          <p:cNvSpPr txBox="1"/>
          <p:nvPr/>
        </p:nvSpPr>
        <p:spPr>
          <a:xfrm>
            <a:off x="6987068" y="2484984"/>
            <a:ext cx="2705100" cy="1200329"/>
          </a:xfrm>
          <a:prstGeom prst="rect">
            <a:avLst/>
          </a:prstGeom>
          <a:noFill/>
        </p:spPr>
        <p:txBody>
          <a:bodyPr wrap="square" lIns="108000" rIns="108000" rtlCol="0">
            <a:spAutoFit/>
          </a:bodyPr>
          <a:lstStyle/>
          <a:p>
            <a:r>
              <a:rPr lang="fr-FR" sz="1200" i="1"/>
              <a:t>Les ETP sont lissés sur la période de fusion </a:t>
            </a:r>
          </a:p>
          <a:p>
            <a:pPr marL="171450" indent="-171450">
              <a:buFont typeface="Arial" panose="020B0604020202020204" pitchFamily="34" charset="0"/>
              <a:buChar char="•"/>
            </a:pPr>
            <a:r>
              <a:rPr lang="fr-FR" sz="1200" i="1"/>
              <a:t>30 mois scénario 1</a:t>
            </a:r>
          </a:p>
          <a:p>
            <a:pPr marL="171450" indent="-171450">
              <a:buFont typeface="Arial" panose="020B0604020202020204" pitchFamily="34" charset="0"/>
              <a:buChar char="•"/>
            </a:pPr>
            <a:r>
              <a:rPr lang="fr-FR" sz="1200" i="1"/>
              <a:t>24 mois scénario 2 (modulo la brique Authentification parents / élèves à la marge)</a:t>
            </a:r>
          </a:p>
        </p:txBody>
      </p:sp>
      <p:sp>
        <p:nvSpPr>
          <p:cNvPr id="27" name="Rectangle: Rounded Corners 26">
            <a:extLst>
              <a:ext uri="{FF2B5EF4-FFF2-40B4-BE49-F238E27FC236}">
                <a16:creationId xmlns:a16="http://schemas.microsoft.com/office/drawing/2014/main" id="{F9E7E91F-6DAE-4217-80E1-A8138F088626}"/>
              </a:ext>
            </a:extLst>
          </p:cNvPr>
          <p:cNvSpPr>
            <a:spLocks/>
          </p:cNvSpPr>
          <p:nvPr/>
        </p:nvSpPr>
        <p:spPr>
          <a:xfrm>
            <a:off x="631782" y="1011188"/>
            <a:ext cx="905766" cy="442596"/>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29%</a:t>
            </a:r>
          </a:p>
        </p:txBody>
      </p:sp>
      <p:sp>
        <p:nvSpPr>
          <p:cNvPr id="28" name="Rectangle: Rounded Corners 27">
            <a:extLst>
              <a:ext uri="{FF2B5EF4-FFF2-40B4-BE49-F238E27FC236}">
                <a16:creationId xmlns:a16="http://schemas.microsoft.com/office/drawing/2014/main" id="{1B303DC4-CBD2-497D-9830-CDE2F894A53F}"/>
              </a:ext>
            </a:extLst>
          </p:cNvPr>
          <p:cNvSpPr>
            <a:spLocks/>
          </p:cNvSpPr>
          <p:nvPr/>
        </p:nvSpPr>
        <p:spPr>
          <a:xfrm>
            <a:off x="631782" y="1718138"/>
            <a:ext cx="905766" cy="384803"/>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6%</a:t>
            </a:r>
          </a:p>
        </p:txBody>
      </p:sp>
      <p:sp>
        <p:nvSpPr>
          <p:cNvPr id="29" name="Rectangle: Rounded Corners 28">
            <a:extLst>
              <a:ext uri="{FF2B5EF4-FFF2-40B4-BE49-F238E27FC236}">
                <a16:creationId xmlns:a16="http://schemas.microsoft.com/office/drawing/2014/main" id="{39E387EB-2EBD-42AE-85CF-DEBD3374D959}"/>
              </a:ext>
            </a:extLst>
          </p:cNvPr>
          <p:cNvSpPr>
            <a:spLocks/>
          </p:cNvSpPr>
          <p:nvPr/>
        </p:nvSpPr>
        <p:spPr>
          <a:xfrm>
            <a:off x="631782" y="2367294"/>
            <a:ext cx="905766" cy="384803"/>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11%</a:t>
            </a:r>
          </a:p>
        </p:txBody>
      </p:sp>
      <p:sp>
        <p:nvSpPr>
          <p:cNvPr id="30" name="Rectangle: Rounded Corners 29">
            <a:extLst>
              <a:ext uri="{FF2B5EF4-FFF2-40B4-BE49-F238E27FC236}">
                <a16:creationId xmlns:a16="http://schemas.microsoft.com/office/drawing/2014/main" id="{248A6A94-9FD3-4DD1-88A9-6658A472A0B8}"/>
              </a:ext>
            </a:extLst>
          </p:cNvPr>
          <p:cNvSpPr>
            <a:spLocks/>
          </p:cNvSpPr>
          <p:nvPr/>
        </p:nvSpPr>
        <p:spPr>
          <a:xfrm>
            <a:off x="631782" y="3016451"/>
            <a:ext cx="905766" cy="384803"/>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9%</a:t>
            </a:r>
          </a:p>
        </p:txBody>
      </p:sp>
      <p:sp>
        <p:nvSpPr>
          <p:cNvPr id="31" name="Rectangle: Rounded Corners 30">
            <a:extLst>
              <a:ext uri="{FF2B5EF4-FFF2-40B4-BE49-F238E27FC236}">
                <a16:creationId xmlns:a16="http://schemas.microsoft.com/office/drawing/2014/main" id="{A0413CE1-1D5C-4473-A40A-2D731C93BAA1}"/>
              </a:ext>
            </a:extLst>
          </p:cNvPr>
          <p:cNvSpPr>
            <a:spLocks/>
          </p:cNvSpPr>
          <p:nvPr/>
        </p:nvSpPr>
        <p:spPr>
          <a:xfrm>
            <a:off x="631782" y="3665608"/>
            <a:ext cx="905766" cy="384803"/>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4%</a:t>
            </a:r>
          </a:p>
        </p:txBody>
      </p:sp>
      <p:sp>
        <p:nvSpPr>
          <p:cNvPr id="32" name="Rectangle: Rounded Corners 31">
            <a:extLst>
              <a:ext uri="{FF2B5EF4-FFF2-40B4-BE49-F238E27FC236}">
                <a16:creationId xmlns:a16="http://schemas.microsoft.com/office/drawing/2014/main" id="{977EFFDB-F2CE-46D5-9040-09F938E23FC4}"/>
              </a:ext>
            </a:extLst>
          </p:cNvPr>
          <p:cNvSpPr>
            <a:spLocks/>
          </p:cNvSpPr>
          <p:nvPr/>
        </p:nvSpPr>
        <p:spPr>
          <a:xfrm>
            <a:off x="631782" y="4314765"/>
            <a:ext cx="905766" cy="384803"/>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13%</a:t>
            </a:r>
          </a:p>
        </p:txBody>
      </p:sp>
      <p:sp>
        <p:nvSpPr>
          <p:cNvPr id="33" name="Rectangle: Rounded Corners 32">
            <a:extLst>
              <a:ext uri="{FF2B5EF4-FFF2-40B4-BE49-F238E27FC236}">
                <a16:creationId xmlns:a16="http://schemas.microsoft.com/office/drawing/2014/main" id="{AA963A7D-8337-46C5-B117-6CD6138283BE}"/>
              </a:ext>
            </a:extLst>
          </p:cNvPr>
          <p:cNvSpPr>
            <a:spLocks/>
          </p:cNvSpPr>
          <p:nvPr/>
        </p:nvSpPr>
        <p:spPr>
          <a:xfrm>
            <a:off x="631782" y="4963921"/>
            <a:ext cx="905766" cy="384803"/>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23%</a:t>
            </a:r>
          </a:p>
        </p:txBody>
      </p:sp>
      <p:sp>
        <p:nvSpPr>
          <p:cNvPr id="34" name="Rectangle: Rounded Corners 33">
            <a:extLst>
              <a:ext uri="{FF2B5EF4-FFF2-40B4-BE49-F238E27FC236}">
                <a16:creationId xmlns:a16="http://schemas.microsoft.com/office/drawing/2014/main" id="{1B9736F3-0A41-4095-965E-D9CAB07A461C}"/>
              </a:ext>
            </a:extLst>
          </p:cNvPr>
          <p:cNvSpPr>
            <a:spLocks/>
          </p:cNvSpPr>
          <p:nvPr/>
        </p:nvSpPr>
        <p:spPr>
          <a:xfrm>
            <a:off x="631782" y="5613078"/>
            <a:ext cx="905766" cy="384803"/>
          </a:xfrm>
          <a:prstGeom prst="roundRect">
            <a:avLst/>
          </a:prstGeom>
          <a:solidFill>
            <a:schemeClr val="tx2"/>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rgbClr val="002060"/>
                </a:solidFill>
                <a:ea typeface="+mj-ea"/>
                <a:cs typeface="+mj-cs"/>
              </a:rPr>
              <a:t>5%</a:t>
            </a:r>
          </a:p>
        </p:txBody>
      </p:sp>
    </p:spTree>
    <p:custDataLst>
      <p:tags r:id="rId1"/>
    </p:custDataLst>
    <p:extLst>
      <p:ext uri="{BB962C8B-B14F-4D97-AF65-F5344CB8AC3E}">
        <p14:creationId xmlns:p14="http://schemas.microsoft.com/office/powerpoint/2010/main" val="1770807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56FA0-466C-4F10-A958-361AF2EB1094}"/>
              </a:ext>
            </a:extLst>
          </p:cNvPr>
          <p:cNvSpPr>
            <a:spLocks noGrp="1"/>
          </p:cNvSpPr>
          <p:nvPr>
            <p:ph type="title"/>
          </p:nvPr>
        </p:nvSpPr>
        <p:spPr>
          <a:xfrm>
            <a:off x="1493133" y="234192"/>
            <a:ext cx="8022865" cy="883620"/>
          </a:xfrm>
        </p:spPr>
        <p:txBody>
          <a:bodyPr/>
          <a:lstStyle/>
          <a:p>
            <a:r>
              <a:rPr lang="fr-FR" sz="2400"/>
              <a:t>Synthèse des ateliers menés afin de définir la trajectoire de la fusion</a:t>
            </a:r>
            <a:endParaRPr lang="fr-FR" sz="2400" b="1" i="1"/>
          </a:p>
        </p:txBody>
      </p:sp>
      <p:sp>
        <p:nvSpPr>
          <p:cNvPr id="32" name="Rectangle 31">
            <a:extLst>
              <a:ext uri="{FF2B5EF4-FFF2-40B4-BE49-F238E27FC236}">
                <a16:creationId xmlns:a16="http://schemas.microsoft.com/office/drawing/2014/main" id="{DAAEB93F-54E1-4254-8607-F0DF52DAAA0A}"/>
              </a:ext>
            </a:extLst>
          </p:cNvPr>
          <p:cNvSpPr/>
          <p:nvPr/>
        </p:nvSpPr>
        <p:spPr>
          <a:xfrm>
            <a:off x="308496" y="2395199"/>
            <a:ext cx="1685320" cy="165603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600">
                <a:solidFill>
                  <a:schemeClr val="bg1"/>
                </a:solidFill>
                <a:ea typeface="+mj-ea"/>
                <a:cs typeface="+mj-cs"/>
              </a:rPr>
              <a:t>Ateliers métiers (x7)</a:t>
            </a:r>
            <a:endParaRPr lang="fr-FR" sz="1600" i="1">
              <a:solidFill>
                <a:schemeClr val="bg1"/>
              </a:solidFill>
              <a:ea typeface="+mj-ea"/>
              <a:cs typeface="+mj-cs"/>
            </a:endParaRPr>
          </a:p>
        </p:txBody>
      </p:sp>
      <p:sp>
        <p:nvSpPr>
          <p:cNvPr id="33" name="Rectangle 32">
            <a:extLst>
              <a:ext uri="{FF2B5EF4-FFF2-40B4-BE49-F238E27FC236}">
                <a16:creationId xmlns:a16="http://schemas.microsoft.com/office/drawing/2014/main" id="{3F051EFC-649F-455B-B294-60601AF4C293}"/>
              </a:ext>
            </a:extLst>
          </p:cNvPr>
          <p:cNvSpPr/>
          <p:nvPr/>
        </p:nvSpPr>
        <p:spPr>
          <a:xfrm>
            <a:off x="308496" y="4123605"/>
            <a:ext cx="1685320" cy="1820879"/>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600">
                <a:solidFill>
                  <a:schemeClr val="bg1"/>
                </a:solidFill>
                <a:ea typeface="+mj-ea"/>
                <a:cs typeface="+mj-cs"/>
              </a:rPr>
              <a:t>Ateliers d’élaboration de trajectoire (~x10)</a:t>
            </a:r>
            <a:endParaRPr lang="fr-FR" sz="1600" i="1">
              <a:solidFill>
                <a:schemeClr val="bg1"/>
              </a:solidFill>
              <a:ea typeface="+mj-ea"/>
              <a:cs typeface="+mj-cs"/>
            </a:endParaRPr>
          </a:p>
        </p:txBody>
      </p:sp>
      <p:sp>
        <p:nvSpPr>
          <p:cNvPr id="34" name="Rectangle 33">
            <a:extLst>
              <a:ext uri="{FF2B5EF4-FFF2-40B4-BE49-F238E27FC236}">
                <a16:creationId xmlns:a16="http://schemas.microsoft.com/office/drawing/2014/main" id="{C8F40531-6685-42A2-8161-281F9D77C246}"/>
              </a:ext>
            </a:extLst>
          </p:cNvPr>
          <p:cNvSpPr/>
          <p:nvPr/>
        </p:nvSpPr>
        <p:spPr>
          <a:xfrm>
            <a:off x="2112910" y="2413526"/>
            <a:ext cx="1532109" cy="772550"/>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200" b="1">
                <a:solidFill>
                  <a:schemeClr val="bg1"/>
                </a:solidFill>
                <a:ea typeface="+mj-ea"/>
                <a:cs typeface="+mj-cs"/>
              </a:rPr>
              <a:t>Métiers nationaux (DGESCO, DEPP)</a:t>
            </a:r>
            <a:endParaRPr lang="fr-FR" sz="1200" b="1" i="1">
              <a:solidFill>
                <a:schemeClr val="bg1"/>
              </a:solidFill>
              <a:ea typeface="+mj-ea"/>
              <a:cs typeface="+mj-cs"/>
            </a:endParaRPr>
          </a:p>
        </p:txBody>
      </p:sp>
      <p:sp>
        <p:nvSpPr>
          <p:cNvPr id="35" name="Rectangle 34">
            <a:extLst>
              <a:ext uri="{FF2B5EF4-FFF2-40B4-BE49-F238E27FC236}">
                <a16:creationId xmlns:a16="http://schemas.microsoft.com/office/drawing/2014/main" id="{68078354-5296-4EED-BEEC-ECFAA64954B9}"/>
              </a:ext>
            </a:extLst>
          </p:cNvPr>
          <p:cNvSpPr/>
          <p:nvPr/>
        </p:nvSpPr>
        <p:spPr>
          <a:xfrm>
            <a:off x="2112910" y="3276911"/>
            <a:ext cx="1532109" cy="772550"/>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b="1">
                <a:solidFill>
                  <a:schemeClr val="bg1"/>
                </a:solidFill>
                <a:ea typeface="+mj-ea"/>
                <a:cs typeface="+mj-cs"/>
              </a:rPr>
              <a:t>Métiers académie</a:t>
            </a:r>
          </a:p>
        </p:txBody>
      </p:sp>
      <p:sp>
        <p:nvSpPr>
          <p:cNvPr id="36" name="Rectangle 35">
            <a:extLst>
              <a:ext uri="{FF2B5EF4-FFF2-40B4-BE49-F238E27FC236}">
                <a16:creationId xmlns:a16="http://schemas.microsoft.com/office/drawing/2014/main" id="{DEBAA48C-BBA2-4C5F-B32D-14F73F9B6FDE}"/>
              </a:ext>
            </a:extLst>
          </p:cNvPr>
          <p:cNvSpPr/>
          <p:nvPr/>
        </p:nvSpPr>
        <p:spPr>
          <a:xfrm>
            <a:off x="308496" y="1557969"/>
            <a:ext cx="1685320" cy="782629"/>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600">
                <a:solidFill>
                  <a:schemeClr val="bg1"/>
                </a:solidFill>
                <a:ea typeface="+mj-ea"/>
                <a:cs typeface="+mj-cs"/>
              </a:rPr>
              <a:t>Ateliers REX </a:t>
            </a:r>
            <a:r>
              <a:rPr lang="fr-FR" sz="1600" err="1">
                <a:solidFill>
                  <a:schemeClr val="bg1"/>
                </a:solidFill>
                <a:ea typeface="+mj-ea"/>
                <a:cs typeface="+mj-cs"/>
              </a:rPr>
              <a:t>Affelnet</a:t>
            </a:r>
            <a:r>
              <a:rPr lang="fr-FR" sz="1600">
                <a:solidFill>
                  <a:schemeClr val="bg1"/>
                </a:solidFill>
                <a:ea typeface="+mj-ea"/>
                <a:cs typeface="+mj-cs"/>
              </a:rPr>
              <a:t> (x3)</a:t>
            </a:r>
            <a:endParaRPr lang="fr-FR" sz="1600" i="1">
              <a:solidFill>
                <a:schemeClr val="bg1"/>
              </a:solidFill>
              <a:ea typeface="+mj-ea"/>
              <a:cs typeface="+mj-cs"/>
            </a:endParaRPr>
          </a:p>
        </p:txBody>
      </p:sp>
      <p:sp>
        <p:nvSpPr>
          <p:cNvPr id="37" name="Rectangle 36">
            <a:extLst>
              <a:ext uri="{FF2B5EF4-FFF2-40B4-BE49-F238E27FC236}">
                <a16:creationId xmlns:a16="http://schemas.microsoft.com/office/drawing/2014/main" id="{1FA67579-A9C2-4AC6-9A73-C2B9516906D4}"/>
              </a:ext>
            </a:extLst>
          </p:cNvPr>
          <p:cNvSpPr/>
          <p:nvPr/>
        </p:nvSpPr>
        <p:spPr>
          <a:xfrm>
            <a:off x="2112910" y="1576296"/>
            <a:ext cx="1532109" cy="772550"/>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200" b="1">
                <a:solidFill>
                  <a:schemeClr val="bg1"/>
                </a:solidFill>
                <a:ea typeface="+mj-ea"/>
                <a:cs typeface="+mj-cs"/>
              </a:rPr>
              <a:t>DNE / Mission Nationale / Académie</a:t>
            </a:r>
          </a:p>
        </p:txBody>
      </p:sp>
      <p:sp>
        <p:nvSpPr>
          <p:cNvPr id="39" name="Rectangle 38">
            <a:extLst>
              <a:ext uri="{FF2B5EF4-FFF2-40B4-BE49-F238E27FC236}">
                <a16:creationId xmlns:a16="http://schemas.microsoft.com/office/drawing/2014/main" id="{6C2F7153-87D7-4D2E-B6E1-54BC6A629D00}"/>
              </a:ext>
            </a:extLst>
          </p:cNvPr>
          <p:cNvSpPr/>
          <p:nvPr/>
        </p:nvSpPr>
        <p:spPr>
          <a:xfrm>
            <a:off x="2112910" y="4134253"/>
            <a:ext cx="1532109" cy="772550"/>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b="1">
                <a:solidFill>
                  <a:schemeClr val="bg1"/>
                </a:solidFill>
                <a:ea typeface="+mj-ea"/>
                <a:cs typeface="+mj-cs"/>
              </a:rPr>
              <a:t>Equipe cœur fusion Normandie</a:t>
            </a:r>
            <a:endParaRPr lang="fr-FR" sz="1200" b="1" i="1">
              <a:solidFill>
                <a:schemeClr val="bg1"/>
              </a:solidFill>
              <a:ea typeface="+mj-ea"/>
              <a:cs typeface="+mj-cs"/>
            </a:endParaRPr>
          </a:p>
        </p:txBody>
      </p:sp>
      <p:sp>
        <p:nvSpPr>
          <p:cNvPr id="40" name="Rectangle 39">
            <a:extLst>
              <a:ext uri="{FF2B5EF4-FFF2-40B4-BE49-F238E27FC236}">
                <a16:creationId xmlns:a16="http://schemas.microsoft.com/office/drawing/2014/main" id="{4AF539E0-6D4D-4B94-91EB-C488D34E03B6}"/>
              </a:ext>
            </a:extLst>
          </p:cNvPr>
          <p:cNvSpPr/>
          <p:nvPr/>
        </p:nvSpPr>
        <p:spPr>
          <a:xfrm>
            <a:off x="2112909" y="5009698"/>
            <a:ext cx="1532109" cy="934786"/>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b="1">
                <a:solidFill>
                  <a:schemeClr val="bg1"/>
                </a:solidFill>
                <a:ea typeface="+mj-ea"/>
                <a:cs typeface="+mj-cs"/>
              </a:rPr>
              <a:t>CPN</a:t>
            </a:r>
            <a:endParaRPr lang="fr-FR" sz="1200" b="1" i="1">
              <a:solidFill>
                <a:schemeClr val="bg1"/>
              </a:solidFill>
              <a:ea typeface="+mj-ea"/>
              <a:cs typeface="+mj-cs"/>
            </a:endParaRPr>
          </a:p>
        </p:txBody>
      </p:sp>
      <p:sp>
        <p:nvSpPr>
          <p:cNvPr id="25" name="Rectangle 24">
            <a:extLst>
              <a:ext uri="{FF2B5EF4-FFF2-40B4-BE49-F238E27FC236}">
                <a16:creationId xmlns:a16="http://schemas.microsoft.com/office/drawing/2014/main" id="{6610F437-00F8-4414-AB74-86BD9EB8ECF5}"/>
              </a:ext>
            </a:extLst>
          </p:cNvPr>
          <p:cNvSpPr/>
          <p:nvPr/>
        </p:nvSpPr>
        <p:spPr>
          <a:xfrm>
            <a:off x="3774732" y="1568048"/>
            <a:ext cx="5748565" cy="772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100" b="1">
                <a:solidFill>
                  <a:schemeClr val="tx1"/>
                </a:solidFill>
                <a:ea typeface="+mj-ea"/>
                <a:cs typeface="+mj-cs"/>
              </a:rPr>
              <a:t>Comprendre les choix, la démarche, l’organisation, les actions menées,  le planning, les difficultés majeures rencontrées</a:t>
            </a:r>
          </a:p>
        </p:txBody>
      </p:sp>
      <p:sp>
        <p:nvSpPr>
          <p:cNvPr id="44" name="Rectangle 43">
            <a:extLst>
              <a:ext uri="{FF2B5EF4-FFF2-40B4-BE49-F238E27FC236}">
                <a16:creationId xmlns:a16="http://schemas.microsoft.com/office/drawing/2014/main" id="{415FFECF-9D2E-462D-87C1-123E5EC77E10}"/>
              </a:ext>
            </a:extLst>
          </p:cNvPr>
          <p:cNvSpPr/>
          <p:nvPr/>
        </p:nvSpPr>
        <p:spPr>
          <a:xfrm>
            <a:off x="3753494" y="2422113"/>
            <a:ext cx="5748565" cy="772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100" b="1">
                <a:solidFill>
                  <a:schemeClr val="tx1"/>
                </a:solidFill>
                <a:ea typeface="+mj-ea"/>
                <a:cs typeface="+mj-cs"/>
              </a:rPr>
              <a:t>Echanger sur les enjeux du projet ainsi la trajectoire pré-identifiée, ainsi que le rôle de ces entités dans la suite du projet</a:t>
            </a:r>
          </a:p>
        </p:txBody>
      </p:sp>
      <p:sp>
        <p:nvSpPr>
          <p:cNvPr id="45" name="Rectangle 44">
            <a:extLst>
              <a:ext uri="{FF2B5EF4-FFF2-40B4-BE49-F238E27FC236}">
                <a16:creationId xmlns:a16="http://schemas.microsoft.com/office/drawing/2014/main" id="{AD7B739C-B8C9-443E-A4CC-15E715C7AF92}"/>
              </a:ext>
            </a:extLst>
          </p:cNvPr>
          <p:cNvSpPr/>
          <p:nvPr/>
        </p:nvSpPr>
        <p:spPr>
          <a:xfrm>
            <a:off x="3742875" y="3261851"/>
            <a:ext cx="5748565" cy="772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100" b="1">
                <a:solidFill>
                  <a:schemeClr val="tx1"/>
                </a:solidFill>
                <a:ea typeface="+mj-ea"/>
                <a:cs typeface="+mj-cs"/>
              </a:rPr>
              <a:t>Identifier les priorités métiers par domaine (scolarité (DOS), examens et concours (DEC), orientation et affectation (DRAIO), décisionnel (DESP)) afin d’alimenter l’élaboration de la trajectoire</a:t>
            </a:r>
          </a:p>
        </p:txBody>
      </p:sp>
      <p:sp>
        <p:nvSpPr>
          <p:cNvPr id="46" name="Rectangle 45">
            <a:extLst>
              <a:ext uri="{FF2B5EF4-FFF2-40B4-BE49-F238E27FC236}">
                <a16:creationId xmlns:a16="http://schemas.microsoft.com/office/drawing/2014/main" id="{DC0858D2-C59E-40BA-9F19-49EF198A1B46}"/>
              </a:ext>
            </a:extLst>
          </p:cNvPr>
          <p:cNvSpPr/>
          <p:nvPr/>
        </p:nvSpPr>
        <p:spPr>
          <a:xfrm>
            <a:off x="3732256" y="4119900"/>
            <a:ext cx="5748565" cy="772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100" b="1">
                <a:solidFill>
                  <a:schemeClr val="tx1"/>
                </a:solidFill>
                <a:ea typeface="+mj-ea"/>
                <a:cs typeface="+mj-cs"/>
              </a:rPr>
              <a:t>Définir des principes directeurs et scénarios possibles de fusion avec planning et charges associées</a:t>
            </a:r>
          </a:p>
        </p:txBody>
      </p:sp>
      <p:sp>
        <p:nvSpPr>
          <p:cNvPr id="49" name="Rectangle 48">
            <a:extLst>
              <a:ext uri="{FF2B5EF4-FFF2-40B4-BE49-F238E27FC236}">
                <a16:creationId xmlns:a16="http://schemas.microsoft.com/office/drawing/2014/main" id="{1AE37068-B150-41FE-9CE2-AFAF39D8AE74}"/>
              </a:ext>
            </a:extLst>
          </p:cNvPr>
          <p:cNvSpPr/>
          <p:nvPr/>
        </p:nvSpPr>
        <p:spPr>
          <a:xfrm>
            <a:off x="3721637" y="4976036"/>
            <a:ext cx="5748565" cy="9347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1100" b="1">
                <a:solidFill>
                  <a:schemeClr val="tx1"/>
                </a:solidFill>
                <a:ea typeface="+mj-ea"/>
                <a:cs typeface="+mj-cs"/>
              </a:rPr>
              <a:t>Affiner et challenger les scénarios de fusion définis en :</a:t>
            </a:r>
          </a:p>
          <a:p>
            <a:pPr marL="171450" indent="-171450">
              <a:buFontTx/>
              <a:buChar char="-"/>
            </a:pPr>
            <a:r>
              <a:rPr lang="fr-FR" sz="1100" b="1">
                <a:solidFill>
                  <a:schemeClr val="tx1"/>
                </a:solidFill>
                <a:ea typeface="+mj-ea"/>
                <a:cs typeface="+mj-cs"/>
              </a:rPr>
              <a:t>Qualifiant la complexité des travaux à mener par application (simple, moyen, complexe) </a:t>
            </a:r>
          </a:p>
          <a:p>
            <a:pPr marL="171450" indent="-171450">
              <a:buFontTx/>
              <a:buChar char="-"/>
            </a:pPr>
            <a:r>
              <a:rPr lang="fr-FR" sz="1100" b="1">
                <a:solidFill>
                  <a:schemeClr val="tx1"/>
                </a:solidFill>
                <a:ea typeface="+mj-ea"/>
                <a:cs typeface="+mj-cs"/>
              </a:rPr>
              <a:t>Identifiant la période la plus propice de migration pour limiter les développements spécifiques</a:t>
            </a:r>
          </a:p>
        </p:txBody>
      </p:sp>
      <p:sp>
        <p:nvSpPr>
          <p:cNvPr id="26" name="TextBox 25">
            <a:extLst>
              <a:ext uri="{FF2B5EF4-FFF2-40B4-BE49-F238E27FC236}">
                <a16:creationId xmlns:a16="http://schemas.microsoft.com/office/drawing/2014/main" id="{0EEA3228-29D2-4AC3-B3BC-AD42B0AB2CC4}"/>
              </a:ext>
            </a:extLst>
          </p:cNvPr>
          <p:cNvSpPr txBox="1"/>
          <p:nvPr/>
        </p:nvSpPr>
        <p:spPr>
          <a:xfrm>
            <a:off x="307099" y="1272714"/>
            <a:ext cx="1685320" cy="276999"/>
          </a:xfrm>
          <a:prstGeom prst="rect">
            <a:avLst/>
          </a:prstGeom>
          <a:noFill/>
        </p:spPr>
        <p:txBody>
          <a:bodyPr wrap="square" lIns="108000" rIns="108000" rtlCol="0">
            <a:spAutoFit/>
          </a:bodyPr>
          <a:lstStyle/>
          <a:p>
            <a:pPr algn="ctr"/>
            <a:r>
              <a:rPr lang="fr-FR" sz="1200" b="1"/>
              <a:t>Ateliers</a:t>
            </a:r>
          </a:p>
        </p:txBody>
      </p:sp>
      <p:sp>
        <p:nvSpPr>
          <p:cNvPr id="51" name="TextBox 50">
            <a:extLst>
              <a:ext uri="{FF2B5EF4-FFF2-40B4-BE49-F238E27FC236}">
                <a16:creationId xmlns:a16="http://schemas.microsoft.com/office/drawing/2014/main" id="{E62E0973-A798-44BE-900B-7CA24A1F9D52}"/>
              </a:ext>
            </a:extLst>
          </p:cNvPr>
          <p:cNvSpPr txBox="1"/>
          <p:nvPr/>
        </p:nvSpPr>
        <p:spPr>
          <a:xfrm>
            <a:off x="2028995" y="1265015"/>
            <a:ext cx="1685320" cy="276999"/>
          </a:xfrm>
          <a:prstGeom prst="rect">
            <a:avLst/>
          </a:prstGeom>
          <a:noFill/>
        </p:spPr>
        <p:txBody>
          <a:bodyPr wrap="square" lIns="108000" rIns="108000" rtlCol="0">
            <a:spAutoFit/>
          </a:bodyPr>
          <a:lstStyle/>
          <a:p>
            <a:pPr algn="ctr"/>
            <a:r>
              <a:rPr lang="fr-FR" sz="1200" b="1"/>
              <a:t>Acteurs</a:t>
            </a:r>
          </a:p>
        </p:txBody>
      </p:sp>
      <p:sp>
        <p:nvSpPr>
          <p:cNvPr id="56" name="TextBox 55">
            <a:extLst>
              <a:ext uri="{FF2B5EF4-FFF2-40B4-BE49-F238E27FC236}">
                <a16:creationId xmlns:a16="http://schemas.microsoft.com/office/drawing/2014/main" id="{10A34C62-83B7-47DE-A694-33AEB8D9971A}"/>
              </a:ext>
            </a:extLst>
          </p:cNvPr>
          <p:cNvSpPr txBox="1"/>
          <p:nvPr/>
        </p:nvSpPr>
        <p:spPr>
          <a:xfrm>
            <a:off x="3750891" y="1269673"/>
            <a:ext cx="5772406" cy="276999"/>
          </a:xfrm>
          <a:prstGeom prst="rect">
            <a:avLst/>
          </a:prstGeom>
          <a:noFill/>
        </p:spPr>
        <p:txBody>
          <a:bodyPr wrap="square" lIns="108000" rIns="108000" rtlCol="0">
            <a:spAutoFit/>
          </a:bodyPr>
          <a:lstStyle/>
          <a:p>
            <a:pPr algn="ctr"/>
            <a:r>
              <a:rPr lang="fr-FR" sz="1200" b="1"/>
              <a:t>Objectifs</a:t>
            </a:r>
          </a:p>
        </p:txBody>
      </p:sp>
      <p:sp>
        <p:nvSpPr>
          <p:cNvPr id="23" name="Espace réservé de la date 19">
            <a:extLst>
              <a:ext uri="{FF2B5EF4-FFF2-40B4-BE49-F238E27FC236}">
                <a16:creationId xmlns:a16="http://schemas.microsoft.com/office/drawing/2014/main" id="{346C0A29-A129-4898-B339-125F1190E318}"/>
              </a:ext>
            </a:extLst>
          </p:cNvPr>
          <p:cNvSpPr>
            <a:spLocks noGrp="1"/>
          </p:cNvSpPr>
          <p:nvPr>
            <p:ph type="dt" sz="half" idx="10"/>
          </p:nvPr>
        </p:nvSpPr>
        <p:spPr>
          <a:xfrm>
            <a:off x="8248500" y="6378000"/>
            <a:ext cx="1267500" cy="480000"/>
          </a:xfrm>
        </p:spPr>
        <p:txBody>
          <a:bodyPr/>
          <a:lstStyle/>
          <a:p>
            <a:pPr algn="r"/>
            <a:r>
              <a:rPr lang="fr-FR" cap="all"/>
              <a:t>09/11/2021</a:t>
            </a:r>
          </a:p>
        </p:txBody>
      </p:sp>
      <p:sp>
        <p:nvSpPr>
          <p:cNvPr id="24" name="Espace réservé du numéro de diapositive 21">
            <a:extLst>
              <a:ext uri="{FF2B5EF4-FFF2-40B4-BE49-F238E27FC236}">
                <a16:creationId xmlns:a16="http://schemas.microsoft.com/office/drawing/2014/main" id="{07073603-1A55-4400-9C8A-4A556A30DBC3}"/>
              </a:ext>
            </a:extLst>
          </p:cNvPr>
          <p:cNvSpPr>
            <a:spLocks noGrp="1"/>
          </p:cNvSpPr>
          <p:nvPr>
            <p:ph type="sldNum" sz="quarter" idx="12"/>
          </p:nvPr>
        </p:nvSpPr>
        <p:spPr>
          <a:xfrm>
            <a:off x="6786000" y="6378000"/>
            <a:ext cx="1462500" cy="480000"/>
          </a:xfrm>
        </p:spPr>
        <p:txBody>
          <a:bodyPr/>
          <a:lstStyle/>
          <a:p>
            <a:fld id="{733122C9-A0B9-462F-8757-0847AD287B63}" type="slidenum">
              <a:rPr lang="fr-FR" smtClean="0"/>
              <a:pPr/>
              <a:t>5</a:t>
            </a:fld>
            <a:endParaRPr lang="fr-FR"/>
          </a:p>
        </p:txBody>
      </p:sp>
    </p:spTree>
    <p:extLst>
      <p:ext uri="{BB962C8B-B14F-4D97-AF65-F5344CB8AC3E}">
        <p14:creationId xmlns:p14="http://schemas.microsoft.com/office/powerpoint/2010/main" val="3143689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61365A3-F96A-4F7A-9FD3-2FCDB3AD9703}"/>
              </a:ext>
            </a:extLst>
          </p:cNvPr>
          <p:cNvSpPr>
            <a:spLocks noGrp="1"/>
          </p:cNvSpPr>
          <p:nvPr>
            <p:ph type="pic" sz="quarter" idx="13"/>
          </p:nvPr>
        </p:nvSpPr>
        <p:spPr/>
      </p:sp>
      <p:sp>
        <p:nvSpPr>
          <p:cNvPr id="3" name="Title 2">
            <a:extLst>
              <a:ext uri="{FF2B5EF4-FFF2-40B4-BE49-F238E27FC236}">
                <a16:creationId xmlns:a16="http://schemas.microsoft.com/office/drawing/2014/main" id="{49929508-4CC7-4164-9C60-9B89EA0AD4E1}"/>
              </a:ext>
            </a:extLst>
          </p:cNvPr>
          <p:cNvSpPr>
            <a:spLocks noGrp="1"/>
          </p:cNvSpPr>
          <p:nvPr>
            <p:ph type="title"/>
          </p:nvPr>
        </p:nvSpPr>
        <p:spPr/>
        <p:txBody>
          <a:bodyPr/>
          <a:lstStyle/>
          <a:p>
            <a:pPr marL="0" indent="0">
              <a:buNone/>
            </a:pPr>
            <a:r>
              <a:rPr lang="fr-FR"/>
              <a:t>2. Synthèse des priorités et des impacts </a:t>
            </a:r>
          </a:p>
        </p:txBody>
      </p:sp>
      <p:sp>
        <p:nvSpPr>
          <p:cNvPr id="7" name="Espace réservé de la date 19">
            <a:extLst>
              <a:ext uri="{FF2B5EF4-FFF2-40B4-BE49-F238E27FC236}">
                <a16:creationId xmlns:a16="http://schemas.microsoft.com/office/drawing/2014/main" id="{AA1BA31E-CA02-4694-AFFB-9711A612BD7A}"/>
              </a:ext>
            </a:extLst>
          </p:cNvPr>
          <p:cNvSpPr>
            <a:spLocks noGrp="1"/>
          </p:cNvSpPr>
          <p:nvPr>
            <p:ph type="dt" sz="half" idx="10"/>
          </p:nvPr>
        </p:nvSpPr>
        <p:spPr>
          <a:xfrm>
            <a:off x="8248500" y="6378000"/>
            <a:ext cx="1267500" cy="480000"/>
          </a:xfrm>
        </p:spPr>
        <p:txBody>
          <a:bodyPr/>
          <a:lstStyle/>
          <a:p>
            <a:pPr algn="r"/>
            <a:r>
              <a:rPr lang="fr-FR" cap="all"/>
              <a:t>09/11/2021</a:t>
            </a:r>
          </a:p>
        </p:txBody>
      </p:sp>
      <p:sp>
        <p:nvSpPr>
          <p:cNvPr id="8" name="Espace réservé du numéro de diapositive 21">
            <a:extLst>
              <a:ext uri="{FF2B5EF4-FFF2-40B4-BE49-F238E27FC236}">
                <a16:creationId xmlns:a16="http://schemas.microsoft.com/office/drawing/2014/main" id="{0F992FB9-D9BC-48A0-AE68-A1028B412068}"/>
              </a:ext>
            </a:extLst>
          </p:cNvPr>
          <p:cNvSpPr>
            <a:spLocks noGrp="1"/>
          </p:cNvSpPr>
          <p:nvPr>
            <p:ph type="sldNum" sz="quarter" idx="12"/>
          </p:nvPr>
        </p:nvSpPr>
        <p:spPr>
          <a:xfrm>
            <a:off x="6786000" y="6378000"/>
            <a:ext cx="1462500" cy="480000"/>
          </a:xfrm>
        </p:spPr>
        <p:txBody>
          <a:bodyPr/>
          <a:lstStyle/>
          <a:p>
            <a:fld id="{733122C9-A0B9-462F-8757-0847AD287B63}" type="slidenum">
              <a:rPr lang="fr-FR" smtClean="0"/>
              <a:pPr/>
              <a:t>6</a:t>
            </a:fld>
            <a:endParaRPr lang="fr-FR"/>
          </a:p>
        </p:txBody>
      </p:sp>
    </p:spTree>
    <p:extLst>
      <p:ext uri="{BB962C8B-B14F-4D97-AF65-F5344CB8AC3E}">
        <p14:creationId xmlns:p14="http://schemas.microsoft.com/office/powerpoint/2010/main" val="2990313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1FADB-6677-45A1-BF77-A56744B4F104}"/>
              </a:ext>
            </a:extLst>
          </p:cNvPr>
          <p:cNvSpPr>
            <a:spLocks noGrp="1"/>
          </p:cNvSpPr>
          <p:nvPr>
            <p:ph type="title"/>
          </p:nvPr>
        </p:nvSpPr>
        <p:spPr>
          <a:xfrm>
            <a:off x="1418280" y="287041"/>
            <a:ext cx="8231209" cy="960000"/>
          </a:xfrm>
        </p:spPr>
        <p:txBody>
          <a:bodyPr/>
          <a:lstStyle/>
          <a:p>
            <a:r>
              <a:rPr lang="fr-FR" sz="2400"/>
              <a:t>Rappel du périmètre</a:t>
            </a:r>
          </a:p>
        </p:txBody>
      </p:sp>
      <p:grpSp>
        <p:nvGrpSpPr>
          <p:cNvPr id="15" name="Group 14">
            <a:extLst>
              <a:ext uri="{FF2B5EF4-FFF2-40B4-BE49-F238E27FC236}">
                <a16:creationId xmlns:a16="http://schemas.microsoft.com/office/drawing/2014/main" id="{FF320601-9103-44E8-89BD-B75B0B94E1D4}"/>
              </a:ext>
            </a:extLst>
          </p:cNvPr>
          <p:cNvGrpSpPr/>
          <p:nvPr/>
        </p:nvGrpSpPr>
        <p:grpSpPr>
          <a:xfrm>
            <a:off x="261212" y="1262005"/>
            <a:ext cx="2931258" cy="1758494"/>
            <a:chOff x="328534" y="1192141"/>
            <a:chExt cx="4291655" cy="3115277"/>
          </a:xfrm>
          <a:solidFill>
            <a:schemeClr val="bg2">
              <a:lumMod val="20000"/>
              <a:lumOff val="80000"/>
            </a:schemeClr>
          </a:solidFill>
        </p:grpSpPr>
        <p:sp>
          <p:nvSpPr>
            <p:cNvPr id="7" name="Rectangle 6">
              <a:extLst>
                <a:ext uri="{FF2B5EF4-FFF2-40B4-BE49-F238E27FC236}">
                  <a16:creationId xmlns:a16="http://schemas.microsoft.com/office/drawing/2014/main" id="{19C01316-730A-4113-8B44-C7E90A90F17E}"/>
                </a:ext>
              </a:extLst>
            </p:cNvPr>
            <p:cNvSpPr>
              <a:spLocks/>
            </p:cNvSpPr>
            <p:nvPr/>
          </p:nvSpPr>
          <p:spPr>
            <a:xfrm>
              <a:off x="491115" y="1192141"/>
              <a:ext cx="4129074" cy="30567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ctr"/>
              <a:endParaRPr lang="fr-FR" sz="1000" b="1">
                <a:solidFill>
                  <a:schemeClr val="bg1"/>
                </a:solidFill>
                <a:ea typeface="+mj-ea"/>
                <a:cs typeface="+mj-cs"/>
              </a:endParaRPr>
            </a:p>
          </p:txBody>
        </p:sp>
        <p:sp>
          <p:nvSpPr>
            <p:cNvPr id="9" name="TextBox 8">
              <a:extLst>
                <a:ext uri="{FF2B5EF4-FFF2-40B4-BE49-F238E27FC236}">
                  <a16:creationId xmlns:a16="http://schemas.microsoft.com/office/drawing/2014/main" id="{CBC307E3-44A3-442E-B02E-17582D2C1F56}"/>
                </a:ext>
              </a:extLst>
            </p:cNvPr>
            <p:cNvSpPr txBox="1">
              <a:spLocks/>
            </p:cNvSpPr>
            <p:nvPr/>
          </p:nvSpPr>
          <p:spPr>
            <a:xfrm>
              <a:off x="328534" y="2228619"/>
              <a:ext cx="4129074" cy="1724965"/>
            </a:xfrm>
            <a:prstGeom prst="rect">
              <a:avLst/>
            </a:prstGeom>
            <a:noFill/>
          </p:spPr>
          <p:txBody>
            <a:bodyPr vert="horz" lIns="108000" tIns="108000" rIns="108000" bIns="108000" rtlCol="0" anchor="ctr">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3600" b="1">
                  <a:solidFill>
                    <a:schemeClr val="bg1"/>
                  </a:solidFill>
                </a:rPr>
                <a:t>~250</a:t>
              </a:r>
            </a:p>
            <a:p>
              <a:pPr algn="ctr"/>
              <a:endParaRPr lang="fr-FR" sz="3600" b="1">
                <a:solidFill>
                  <a:schemeClr val="bg1"/>
                </a:solidFill>
              </a:endParaRPr>
            </a:p>
            <a:p>
              <a:pPr algn="ctr"/>
              <a:endParaRPr lang="fr-FR" sz="3600" b="1">
                <a:solidFill>
                  <a:schemeClr val="bg1"/>
                </a:solidFill>
              </a:endParaRPr>
            </a:p>
          </p:txBody>
        </p:sp>
        <p:sp>
          <p:nvSpPr>
            <p:cNvPr id="12" name="Rectangle 11">
              <a:extLst>
                <a:ext uri="{FF2B5EF4-FFF2-40B4-BE49-F238E27FC236}">
                  <a16:creationId xmlns:a16="http://schemas.microsoft.com/office/drawing/2014/main" id="{7CA2D3A4-801E-4BCA-9155-1DE651D29AC6}"/>
                </a:ext>
              </a:extLst>
            </p:cNvPr>
            <p:cNvSpPr/>
            <p:nvPr/>
          </p:nvSpPr>
          <p:spPr>
            <a:xfrm>
              <a:off x="489172" y="2344536"/>
              <a:ext cx="4129074" cy="1962882"/>
            </a:xfrm>
            <a:prstGeom prst="rect">
              <a:avLst/>
            </a:prstGeom>
            <a:solidFill>
              <a:schemeClr val="accent1"/>
            </a:solidFill>
          </p:spPr>
          <p:txBody>
            <a:bodyPr wrap="square">
              <a:spAutoFit/>
            </a:bodyPr>
            <a:lstStyle/>
            <a:p>
              <a:pPr algn="ctr"/>
              <a:r>
                <a:rPr lang="fr-FR" sz="1400" b="1">
                  <a:solidFill>
                    <a:schemeClr val="bg1"/>
                  </a:solidFill>
                </a:rPr>
                <a:t>applications nationales </a:t>
              </a:r>
              <a:br>
                <a:rPr lang="fr-FR" sz="1400" b="1">
                  <a:solidFill>
                    <a:schemeClr val="bg1"/>
                  </a:solidFill>
                </a:rPr>
              </a:br>
              <a:r>
                <a:rPr lang="fr-FR" sz="1400" b="1">
                  <a:solidFill>
                    <a:schemeClr val="bg1"/>
                  </a:solidFill>
                </a:rPr>
                <a:t>utilisées par la Normandie </a:t>
              </a:r>
              <a:br>
                <a:rPr lang="fr-FR" sz="1400" b="1">
                  <a:solidFill>
                    <a:schemeClr val="bg1"/>
                  </a:solidFill>
                </a:rPr>
              </a:br>
              <a:endParaRPr lang="fr-FR" sz="1400" b="1">
                <a:solidFill>
                  <a:schemeClr val="bg1"/>
                </a:solidFill>
              </a:endParaRPr>
            </a:p>
            <a:p>
              <a:pPr algn="ctr"/>
              <a:r>
                <a:rPr lang="fr-FR" sz="1200" i="1">
                  <a:solidFill>
                    <a:schemeClr val="bg1"/>
                  </a:solidFill>
                </a:rPr>
                <a:t>Dont environ 50 applications RH adressées par l’entité </a:t>
              </a:r>
              <a:r>
                <a:rPr lang="fr-FR" sz="1200" i="1" err="1">
                  <a:solidFill>
                    <a:schemeClr val="bg1"/>
                  </a:solidFill>
                </a:rPr>
                <a:t>Semsirh</a:t>
              </a:r>
              <a:endParaRPr lang="fr-FR" sz="1200" i="1">
                <a:solidFill>
                  <a:schemeClr val="bg1"/>
                </a:solidFill>
              </a:endParaRPr>
            </a:p>
          </p:txBody>
        </p:sp>
      </p:grpSp>
      <p:sp>
        <p:nvSpPr>
          <p:cNvPr id="8" name="Rectangle 7">
            <a:extLst>
              <a:ext uri="{FF2B5EF4-FFF2-40B4-BE49-F238E27FC236}">
                <a16:creationId xmlns:a16="http://schemas.microsoft.com/office/drawing/2014/main" id="{FD6D2984-FA20-4721-B90E-CF556106E330}"/>
              </a:ext>
            </a:extLst>
          </p:cNvPr>
          <p:cNvSpPr>
            <a:spLocks/>
          </p:cNvSpPr>
          <p:nvPr/>
        </p:nvSpPr>
        <p:spPr>
          <a:xfrm>
            <a:off x="372259" y="3242864"/>
            <a:ext cx="2818886" cy="2696871"/>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ctr"/>
            <a:endParaRPr lang="fr-FR" sz="1000" b="1">
              <a:solidFill>
                <a:schemeClr val="bg1"/>
              </a:solidFill>
              <a:ea typeface="+mj-ea"/>
              <a:cs typeface="+mj-cs"/>
            </a:endParaRPr>
          </a:p>
        </p:txBody>
      </p:sp>
      <p:sp>
        <p:nvSpPr>
          <p:cNvPr id="10" name="TextBox 22">
            <a:extLst>
              <a:ext uri="{FF2B5EF4-FFF2-40B4-BE49-F238E27FC236}">
                <a16:creationId xmlns:a16="http://schemas.microsoft.com/office/drawing/2014/main" id="{5540D302-4F6B-4522-90B1-7232D0B86D54}"/>
              </a:ext>
            </a:extLst>
          </p:cNvPr>
          <p:cNvSpPr txBox="1">
            <a:spLocks/>
          </p:cNvSpPr>
          <p:nvPr/>
        </p:nvSpPr>
        <p:spPr>
          <a:xfrm>
            <a:off x="372257" y="2841207"/>
            <a:ext cx="2818886" cy="1724964"/>
          </a:xfrm>
          <a:prstGeom prst="rect">
            <a:avLst/>
          </a:prstGeom>
        </p:spPr>
        <p:txBody>
          <a:bodyPr vert="horz" lIns="108000" tIns="108000" rIns="108000" bIns="108000" rtlCol="0" anchor="ctr">
            <a:no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chemeClr val="bg2"/>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chemeClr val="tx1"/>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chemeClr val="tx1"/>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chemeClr val="tx1"/>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chemeClr val="tx1"/>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chemeClr val="tx1"/>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chemeClr val="tx1"/>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chemeClr val="tx1"/>
                </a:solidFill>
                <a:latin typeface="+mn-lt"/>
                <a:ea typeface="+mn-ea"/>
                <a:cs typeface="+mn-cs"/>
              </a:defRPr>
            </a:lvl9pPr>
          </a:lstStyle>
          <a:p>
            <a:pPr algn="ctr"/>
            <a:r>
              <a:rPr lang="fr-FR" sz="3600" b="1">
                <a:solidFill>
                  <a:schemeClr val="bg1"/>
                </a:solidFill>
              </a:rPr>
              <a:t>~200*</a:t>
            </a:r>
          </a:p>
        </p:txBody>
      </p:sp>
      <p:sp>
        <p:nvSpPr>
          <p:cNvPr id="11" name="Rectangle 10">
            <a:extLst>
              <a:ext uri="{FF2B5EF4-FFF2-40B4-BE49-F238E27FC236}">
                <a16:creationId xmlns:a16="http://schemas.microsoft.com/office/drawing/2014/main" id="{09A12238-8871-41C4-BEBF-31CB03A69B0B}"/>
              </a:ext>
            </a:extLst>
          </p:cNvPr>
          <p:cNvSpPr/>
          <p:nvPr/>
        </p:nvSpPr>
        <p:spPr>
          <a:xfrm>
            <a:off x="630008" y="4707762"/>
            <a:ext cx="2433795" cy="261610"/>
          </a:xfrm>
          <a:prstGeom prst="rect">
            <a:avLst/>
          </a:prstGeom>
        </p:spPr>
        <p:txBody>
          <a:bodyPr wrap="square">
            <a:spAutoFit/>
          </a:bodyPr>
          <a:lstStyle/>
          <a:p>
            <a:endParaRPr lang="fr-FR" sz="1100" b="1">
              <a:solidFill>
                <a:schemeClr val="accent5"/>
              </a:solidFill>
            </a:endParaRPr>
          </a:p>
        </p:txBody>
      </p:sp>
      <p:sp>
        <p:nvSpPr>
          <p:cNvPr id="13" name="Rectangle 12">
            <a:extLst>
              <a:ext uri="{FF2B5EF4-FFF2-40B4-BE49-F238E27FC236}">
                <a16:creationId xmlns:a16="http://schemas.microsoft.com/office/drawing/2014/main" id="{FAC8F293-A174-4A74-A987-6835E5EE61CE}"/>
              </a:ext>
            </a:extLst>
          </p:cNvPr>
          <p:cNvSpPr/>
          <p:nvPr/>
        </p:nvSpPr>
        <p:spPr>
          <a:xfrm>
            <a:off x="345600" y="3944619"/>
            <a:ext cx="2937439" cy="738664"/>
          </a:xfrm>
          <a:prstGeom prst="rect">
            <a:avLst/>
          </a:prstGeom>
        </p:spPr>
        <p:txBody>
          <a:bodyPr wrap="square">
            <a:spAutoFit/>
          </a:bodyPr>
          <a:lstStyle/>
          <a:p>
            <a:pPr algn="ctr"/>
            <a:r>
              <a:rPr lang="fr-FR" sz="1400" b="1">
                <a:solidFill>
                  <a:schemeClr val="bg1"/>
                </a:solidFill>
              </a:rPr>
              <a:t>applications locales réparties entre Caen et Rouen</a:t>
            </a:r>
          </a:p>
          <a:p>
            <a:pPr algn="ctr"/>
            <a:endParaRPr lang="fr-FR" sz="1400" b="1">
              <a:solidFill>
                <a:schemeClr val="bg1"/>
              </a:solidFill>
            </a:endParaRPr>
          </a:p>
        </p:txBody>
      </p:sp>
      <p:sp>
        <p:nvSpPr>
          <p:cNvPr id="16" name="Rectangle 15">
            <a:extLst>
              <a:ext uri="{FF2B5EF4-FFF2-40B4-BE49-F238E27FC236}">
                <a16:creationId xmlns:a16="http://schemas.microsoft.com/office/drawing/2014/main" id="{56027BDD-885F-4AAA-9491-284DE9F243C4}"/>
              </a:ext>
            </a:extLst>
          </p:cNvPr>
          <p:cNvSpPr/>
          <p:nvPr/>
        </p:nvSpPr>
        <p:spPr>
          <a:xfrm>
            <a:off x="3302188" y="1262005"/>
            <a:ext cx="6231554" cy="172546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marL="171450" indent="-171450">
              <a:buFont typeface="Tahoma" panose="020B0604030504040204" pitchFamily="34" charset="0"/>
              <a:buChar char="⁄"/>
            </a:pPr>
            <a:r>
              <a:rPr lang="fr-FR" sz="1200">
                <a:solidFill>
                  <a:schemeClr val="tx1"/>
                </a:solidFill>
                <a:ea typeface="+mj-ea"/>
                <a:cs typeface="+mj-cs"/>
              </a:rPr>
              <a:t>Applications déployées de façon équivalente entre Caen et Rouen</a:t>
            </a:r>
          </a:p>
          <a:p>
            <a:pPr marL="171450" indent="-171450">
              <a:buFont typeface="Tahoma" panose="020B0604030504040204" pitchFamily="34" charset="0"/>
              <a:buChar char="⁄"/>
            </a:pPr>
            <a:endParaRPr lang="fr-FR" sz="1200">
              <a:solidFill>
                <a:schemeClr val="tx1"/>
              </a:solidFill>
              <a:ea typeface="+mj-ea"/>
              <a:cs typeface="+mj-cs"/>
            </a:endParaRPr>
          </a:p>
          <a:p>
            <a:pPr marL="171450" indent="-171450">
              <a:buFont typeface="Tahoma" panose="020B0604030504040204" pitchFamily="34" charset="0"/>
              <a:buChar char="⁄"/>
            </a:pPr>
            <a:r>
              <a:rPr lang="fr-FR" sz="1200">
                <a:solidFill>
                  <a:schemeClr val="tx1"/>
                </a:solidFill>
                <a:ea typeface="+mj-ea"/>
                <a:cs typeface="+mj-cs"/>
              </a:rPr>
              <a:t>Pas de développements spécifiques, des configurations potentiellement différentes entre les deux ex-académies</a:t>
            </a:r>
          </a:p>
          <a:p>
            <a:pPr marL="171450" indent="-171450">
              <a:buFont typeface="Tahoma" panose="020B0604030504040204" pitchFamily="34" charset="0"/>
              <a:buChar char="⁄"/>
            </a:pPr>
            <a:endParaRPr lang="fr-FR" sz="1200">
              <a:solidFill>
                <a:schemeClr val="tx1"/>
              </a:solidFill>
              <a:ea typeface="+mj-ea"/>
              <a:cs typeface="+mj-cs"/>
            </a:endParaRPr>
          </a:p>
          <a:p>
            <a:pPr marL="171450" indent="-171450">
              <a:buFont typeface="Tahoma" panose="020B0604030504040204" pitchFamily="34" charset="0"/>
              <a:buChar char="⁄"/>
            </a:pPr>
            <a:r>
              <a:rPr lang="fr-FR" sz="1200">
                <a:solidFill>
                  <a:schemeClr val="tx1"/>
                </a:solidFill>
                <a:ea typeface="+mj-ea"/>
                <a:cs typeface="+mj-cs"/>
              </a:rPr>
              <a:t>Ensemble d’applications très fortement interconnectées</a:t>
            </a:r>
          </a:p>
        </p:txBody>
      </p:sp>
      <p:sp>
        <p:nvSpPr>
          <p:cNvPr id="17" name="Rectangle 16">
            <a:extLst>
              <a:ext uri="{FF2B5EF4-FFF2-40B4-BE49-F238E27FC236}">
                <a16:creationId xmlns:a16="http://schemas.microsoft.com/office/drawing/2014/main" id="{78CB6978-E93A-46B1-BF1B-C14A97B76A2D}"/>
              </a:ext>
            </a:extLst>
          </p:cNvPr>
          <p:cNvSpPr/>
          <p:nvPr/>
        </p:nvSpPr>
        <p:spPr>
          <a:xfrm>
            <a:off x="3302189" y="3242864"/>
            <a:ext cx="6231553" cy="2696871"/>
          </a:xfrm>
          <a:prstGeom prst="rect">
            <a:avLst/>
          </a:prstGeom>
          <a:noFill/>
          <a:ln>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marL="171450" indent="-171450">
              <a:buFont typeface="Tahoma" panose="020B0604030504040204" pitchFamily="34" charset="0"/>
              <a:buChar char="⁄"/>
            </a:pPr>
            <a:r>
              <a:rPr lang="fr-FR" sz="1200">
                <a:solidFill>
                  <a:schemeClr val="tx1"/>
                </a:solidFill>
                <a:ea typeface="+mj-ea"/>
                <a:cs typeface="+mj-cs"/>
              </a:rPr>
              <a:t>Développements complémentaires sur des besoins non couverts par les applications nationales</a:t>
            </a:r>
          </a:p>
          <a:p>
            <a:pPr marL="171450" indent="-171450">
              <a:buFont typeface="Tahoma" panose="020B0604030504040204" pitchFamily="34" charset="0"/>
              <a:buChar char="⁄"/>
            </a:pPr>
            <a:endParaRPr lang="fr-FR" sz="1200">
              <a:solidFill>
                <a:schemeClr val="tx1"/>
              </a:solidFill>
              <a:ea typeface="+mj-ea"/>
              <a:cs typeface="+mj-cs"/>
            </a:endParaRPr>
          </a:p>
          <a:p>
            <a:pPr marL="171450" indent="-171450">
              <a:buFont typeface="Tahoma" panose="020B0604030504040204" pitchFamily="34" charset="0"/>
              <a:buChar char="⁄"/>
            </a:pPr>
            <a:r>
              <a:rPr lang="fr-FR" sz="1200">
                <a:solidFill>
                  <a:schemeClr val="tx1"/>
                </a:solidFill>
                <a:ea typeface="+mj-ea"/>
                <a:cs typeface="+mj-cs"/>
              </a:rPr>
              <a:t>Peu d’applications en commun entre Caen et Rouen</a:t>
            </a:r>
          </a:p>
          <a:p>
            <a:pPr marL="171450" indent="-171450">
              <a:buFont typeface="Tahoma" panose="020B0604030504040204" pitchFamily="34" charset="0"/>
              <a:buChar char="⁄"/>
            </a:pPr>
            <a:endParaRPr lang="fr-FR" sz="1200">
              <a:solidFill>
                <a:schemeClr val="tx1"/>
              </a:solidFill>
              <a:ea typeface="+mj-ea"/>
              <a:cs typeface="+mj-cs"/>
            </a:endParaRPr>
          </a:p>
          <a:p>
            <a:pPr marL="171450" indent="-171450">
              <a:buFont typeface="Tahoma" panose="020B0604030504040204" pitchFamily="34" charset="0"/>
              <a:buChar char="⁄"/>
            </a:pPr>
            <a:r>
              <a:rPr lang="fr-FR" sz="1200">
                <a:solidFill>
                  <a:schemeClr val="tx1"/>
                </a:solidFill>
                <a:ea typeface="+mj-ea"/>
                <a:cs typeface="+mj-cs"/>
              </a:rPr>
              <a:t>Priorité secondaire identifiée par l’Académie (versus applications nationales)</a:t>
            </a:r>
          </a:p>
          <a:p>
            <a:pPr marL="722313" indent="-285750">
              <a:buFont typeface="Courier New" panose="02070309020205020404" pitchFamily="49" charset="0"/>
              <a:buChar char="o"/>
            </a:pPr>
            <a:r>
              <a:rPr lang="fr-FR" sz="1100">
                <a:solidFill>
                  <a:schemeClr val="tx1"/>
                </a:solidFill>
                <a:ea typeface="+mj-ea"/>
                <a:cs typeface="+mj-cs"/>
              </a:rPr>
              <a:t>Point d’attention : certaines applications locales en adhérence forte avec les nationales ou essentielles au fonctionnement métier pourraient être à intégrer plus tôt dans la trajectoire</a:t>
            </a:r>
          </a:p>
          <a:p>
            <a:pPr marL="722313" indent="-285750">
              <a:buFont typeface="Courier New" panose="02070309020205020404" pitchFamily="49" charset="0"/>
              <a:buChar char="o"/>
            </a:pPr>
            <a:r>
              <a:rPr lang="fr-FR" sz="1100">
                <a:solidFill>
                  <a:schemeClr val="tx1"/>
                </a:solidFill>
                <a:ea typeface="+mj-ea"/>
                <a:cs typeface="+mj-cs"/>
              </a:rPr>
              <a:t>Identification de ces briques en cours par l’Académie​</a:t>
            </a:r>
          </a:p>
        </p:txBody>
      </p:sp>
      <p:sp>
        <p:nvSpPr>
          <p:cNvPr id="4" name="TextBox 3">
            <a:extLst>
              <a:ext uri="{FF2B5EF4-FFF2-40B4-BE49-F238E27FC236}">
                <a16:creationId xmlns:a16="http://schemas.microsoft.com/office/drawing/2014/main" id="{5BF5A1A5-4D7F-4BB0-A3EF-5A180A3D1A5A}"/>
              </a:ext>
            </a:extLst>
          </p:cNvPr>
          <p:cNvSpPr txBox="1"/>
          <p:nvPr/>
        </p:nvSpPr>
        <p:spPr>
          <a:xfrm>
            <a:off x="394479" y="4688574"/>
            <a:ext cx="2818886" cy="461665"/>
          </a:xfrm>
          <a:prstGeom prst="rect">
            <a:avLst/>
          </a:prstGeom>
          <a:noFill/>
        </p:spPr>
        <p:txBody>
          <a:bodyPr wrap="square" lIns="108000" rIns="108000" rtlCol="0">
            <a:spAutoFit/>
          </a:bodyPr>
          <a:lstStyle/>
          <a:p>
            <a:pPr algn="ctr"/>
            <a:r>
              <a:rPr lang="fr-FR" sz="1200" b="1">
                <a:solidFill>
                  <a:schemeClr val="bg1"/>
                </a:solidFill>
              </a:rPr>
              <a:t>*Chiffre à affiner par l’Académie (éventuelles applications mineures)</a:t>
            </a:r>
          </a:p>
        </p:txBody>
      </p:sp>
      <p:sp>
        <p:nvSpPr>
          <p:cNvPr id="18" name="TextBox 17">
            <a:extLst>
              <a:ext uri="{FF2B5EF4-FFF2-40B4-BE49-F238E27FC236}">
                <a16:creationId xmlns:a16="http://schemas.microsoft.com/office/drawing/2014/main" id="{A2B94399-AEF7-495E-A2A2-82F8DBEF7D2B}"/>
              </a:ext>
            </a:extLst>
          </p:cNvPr>
          <p:cNvSpPr txBox="1"/>
          <p:nvPr/>
        </p:nvSpPr>
        <p:spPr>
          <a:xfrm>
            <a:off x="379131" y="5427499"/>
            <a:ext cx="2796664" cy="461665"/>
          </a:xfrm>
          <a:prstGeom prst="rect">
            <a:avLst/>
          </a:prstGeom>
          <a:noFill/>
        </p:spPr>
        <p:txBody>
          <a:bodyPr wrap="square" lIns="108000" rIns="108000" rtlCol="0">
            <a:spAutoFit/>
          </a:bodyPr>
          <a:lstStyle/>
          <a:p>
            <a:pPr algn="ctr"/>
            <a:r>
              <a:rPr lang="fr-FR" sz="1200" i="1">
                <a:solidFill>
                  <a:schemeClr val="bg1"/>
                </a:solidFill>
              </a:rPr>
              <a:t>Fusion sous la responsabilité de l’Académie</a:t>
            </a:r>
          </a:p>
        </p:txBody>
      </p:sp>
      <p:sp>
        <p:nvSpPr>
          <p:cNvPr id="19" name="Espace réservé de la date 19">
            <a:extLst>
              <a:ext uri="{FF2B5EF4-FFF2-40B4-BE49-F238E27FC236}">
                <a16:creationId xmlns:a16="http://schemas.microsoft.com/office/drawing/2014/main" id="{E5F29769-677C-4117-BB60-4D8EE6C0C9A8}"/>
              </a:ext>
            </a:extLst>
          </p:cNvPr>
          <p:cNvSpPr>
            <a:spLocks noGrp="1"/>
          </p:cNvSpPr>
          <p:nvPr>
            <p:ph type="dt" sz="half" idx="10"/>
          </p:nvPr>
        </p:nvSpPr>
        <p:spPr>
          <a:xfrm>
            <a:off x="8248500" y="6378000"/>
            <a:ext cx="1267500" cy="480000"/>
          </a:xfrm>
        </p:spPr>
        <p:txBody>
          <a:bodyPr/>
          <a:lstStyle/>
          <a:p>
            <a:pPr algn="r"/>
            <a:r>
              <a:rPr lang="fr-FR" cap="all"/>
              <a:t>09/11/2021</a:t>
            </a:r>
          </a:p>
        </p:txBody>
      </p:sp>
      <p:sp>
        <p:nvSpPr>
          <p:cNvPr id="20" name="Espace réservé du numéro de diapositive 21">
            <a:extLst>
              <a:ext uri="{FF2B5EF4-FFF2-40B4-BE49-F238E27FC236}">
                <a16:creationId xmlns:a16="http://schemas.microsoft.com/office/drawing/2014/main" id="{F423BA22-307E-434A-87EE-A8C98E648D1D}"/>
              </a:ext>
            </a:extLst>
          </p:cNvPr>
          <p:cNvSpPr>
            <a:spLocks noGrp="1"/>
          </p:cNvSpPr>
          <p:nvPr>
            <p:ph type="sldNum" sz="quarter" idx="12"/>
          </p:nvPr>
        </p:nvSpPr>
        <p:spPr>
          <a:xfrm>
            <a:off x="6786000" y="6378000"/>
            <a:ext cx="1462500" cy="480000"/>
          </a:xfrm>
        </p:spPr>
        <p:txBody>
          <a:bodyPr/>
          <a:lstStyle/>
          <a:p>
            <a:fld id="{733122C9-A0B9-462F-8757-0847AD287B63}" type="slidenum">
              <a:rPr lang="fr-FR" smtClean="0"/>
              <a:pPr/>
              <a:t>7</a:t>
            </a:fld>
            <a:endParaRPr lang="fr-FR"/>
          </a:p>
        </p:txBody>
      </p:sp>
    </p:spTree>
    <p:extLst>
      <p:ext uri="{BB962C8B-B14F-4D97-AF65-F5344CB8AC3E}">
        <p14:creationId xmlns:p14="http://schemas.microsoft.com/office/powerpoint/2010/main" val="3082522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15E5C262-F28C-4E2F-9D82-030C02D4C513}"/>
              </a:ext>
            </a:extLst>
          </p:cNvPr>
          <p:cNvSpPr/>
          <p:nvPr/>
        </p:nvSpPr>
        <p:spPr>
          <a:xfrm>
            <a:off x="5244106" y="1633980"/>
            <a:ext cx="4059012" cy="43822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solidFill>
              <a:ea typeface="+mj-ea"/>
              <a:cs typeface="+mj-cs"/>
            </a:endParaRPr>
          </a:p>
        </p:txBody>
      </p:sp>
      <p:sp>
        <p:nvSpPr>
          <p:cNvPr id="7" name="Rectangle 6">
            <a:extLst>
              <a:ext uri="{FF2B5EF4-FFF2-40B4-BE49-F238E27FC236}">
                <a16:creationId xmlns:a16="http://schemas.microsoft.com/office/drawing/2014/main" id="{5EA6250F-BA69-4173-83F9-F2AD45903863}"/>
              </a:ext>
            </a:extLst>
          </p:cNvPr>
          <p:cNvSpPr>
            <a:spLocks/>
          </p:cNvSpPr>
          <p:nvPr/>
        </p:nvSpPr>
        <p:spPr>
          <a:xfrm>
            <a:off x="568024" y="1633980"/>
            <a:ext cx="4043055" cy="43822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solidFill>
              <a:ea typeface="+mj-ea"/>
              <a:cs typeface="+mj-cs"/>
            </a:endParaRPr>
          </a:p>
        </p:txBody>
      </p:sp>
      <p:sp>
        <p:nvSpPr>
          <p:cNvPr id="2" name="Title 1">
            <a:extLst>
              <a:ext uri="{FF2B5EF4-FFF2-40B4-BE49-F238E27FC236}">
                <a16:creationId xmlns:a16="http://schemas.microsoft.com/office/drawing/2014/main" id="{64B7AED7-B672-42D4-9544-BC4F5E1DC494}"/>
              </a:ext>
            </a:extLst>
          </p:cNvPr>
          <p:cNvSpPr>
            <a:spLocks noGrp="1"/>
          </p:cNvSpPr>
          <p:nvPr>
            <p:ph type="title"/>
          </p:nvPr>
        </p:nvSpPr>
        <p:spPr>
          <a:xfrm>
            <a:off x="1373847" y="277297"/>
            <a:ext cx="9126000" cy="480000"/>
          </a:xfrm>
        </p:spPr>
        <p:txBody>
          <a:bodyPr/>
          <a:lstStyle/>
          <a:p>
            <a:r>
              <a:rPr lang="fr-FR" sz="2400"/>
              <a:t>Priorités de l’Académie de Normandie</a:t>
            </a:r>
          </a:p>
        </p:txBody>
      </p:sp>
      <p:sp>
        <p:nvSpPr>
          <p:cNvPr id="4" name="Content Placeholder 3">
            <a:extLst>
              <a:ext uri="{FF2B5EF4-FFF2-40B4-BE49-F238E27FC236}">
                <a16:creationId xmlns:a16="http://schemas.microsoft.com/office/drawing/2014/main" id="{61805391-B6FE-4B4E-9A43-75DFF8D6B170}"/>
              </a:ext>
            </a:extLst>
          </p:cNvPr>
          <p:cNvSpPr>
            <a:spLocks noGrp="1"/>
          </p:cNvSpPr>
          <p:nvPr>
            <p:ph sz="quarter" idx="14"/>
          </p:nvPr>
        </p:nvSpPr>
        <p:spPr>
          <a:xfrm>
            <a:off x="776656" y="1951650"/>
            <a:ext cx="3672091" cy="507728"/>
          </a:xfrm>
        </p:spPr>
        <p:txBody>
          <a:bodyPr/>
          <a:lstStyle/>
          <a:p>
            <a:r>
              <a:rPr lang="fr-FR" sz="1400"/>
              <a:t>Être vu des parents et élèves comme une unique entité, l’Académie de Normandie</a:t>
            </a:r>
          </a:p>
        </p:txBody>
      </p:sp>
      <p:sp>
        <p:nvSpPr>
          <p:cNvPr id="8" name="Arrow: Chevron 7">
            <a:extLst>
              <a:ext uri="{FF2B5EF4-FFF2-40B4-BE49-F238E27FC236}">
                <a16:creationId xmlns:a16="http://schemas.microsoft.com/office/drawing/2014/main" id="{5EE6F049-C5D1-4AB2-83FE-4F858C388E21}"/>
              </a:ext>
            </a:extLst>
          </p:cNvPr>
          <p:cNvSpPr/>
          <p:nvPr/>
        </p:nvSpPr>
        <p:spPr>
          <a:xfrm rot="5400000">
            <a:off x="2384028" y="2295462"/>
            <a:ext cx="395180" cy="723013"/>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1300">
              <a:solidFill>
                <a:schemeClr val="tx1"/>
              </a:solidFill>
              <a:ea typeface="+mj-ea"/>
              <a:cs typeface="+mj-cs"/>
            </a:endParaRPr>
          </a:p>
        </p:txBody>
      </p:sp>
      <p:sp>
        <p:nvSpPr>
          <p:cNvPr id="9" name="Arrow: Chevron 8">
            <a:extLst>
              <a:ext uri="{FF2B5EF4-FFF2-40B4-BE49-F238E27FC236}">
                <a16:creationId xmlns:a16="http://schemas.microsoft.com/office/drawing/2014/main" id="{6D686DFC-DCFB-43DA-94E2-3486DB361291}"/>
              </a:ext>
            </a:extLst>
          </p:cNvPr>
          <p:cNvSpPr/>
          <p:nvPr/>
        </p:nvSpPr>
        <p:spPr>
          <a:xfrm rot="5400000">
            <a:off x="7112705" y="2299123"/>
            <a:ext cx="395180" cy="723013"/>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sz="1300">
              <a:solidFill>
                <a:schemeClr val="tx1"/>
              </a:solidFill>
              <a:ea typeface="+mj-ea"/>
              <a:cs typeface="+mj-cs"/>
            </a:endParaRPr>
          </a:p>
        </p:txBody>
      </p:sp>
      <p:sp>
        <p:nvSpPr>
          <p:cNvPr id="17" name="Rectangle 16">
            <a:extLst>
              <a:ext uri="{FF2B5EF4-FFF2-40B4-BE49-F238E27FC236}">
                <a16:creationId xmlns:a16="http://schemas.microsoft.com/office/drawing/2014/main" id="{617B4A7D-60DE-4281-A542-8ECBA8E1D617}"/>
              </a:ext>
            </a:extLst>
          </p:cNvPr>
          <p:cNvSpPr/>
          <p:nvPr/>
        </p:nvSpPr>
        <p:spPr>
          <a:xfrm>
            <a:off x="5477169" y="1838373"/>
            <a:ext cx="3715008" cy="523220"/>
          </a:xfrm>
          <a:prstGeom prst="rect">
            <a:avLst/>
          </a:prstGeom>
        </p:spPr>
        <p:txBody>
          <a:bodyPr vert="horz" lIns="108000" tIns="108000" rIns="108000" bIns="108000" rtlCol="0">
            <a:noAutofit/>
          </a:bodyPr>
          <a:lstStyle/>
          <a:p>
            <a:pPr algn="just">
              <a:spcBef>
                <a:spcPts val="1800"/>
              </a:spcBef>
            </a:pPr>
            <a:r>
              <a:rPr lang="fr-FR" sz="1400"/>
              <a:t>Se doter des capacités de pilotage nécessaires au travers d’indicateurs unifiés</a:t>
            </a:r>
          </a:p>
        </p:txBody>
      </p:sp>
      <p:sp>
        <p:nvSpPr>
          <p:cNvPr id="24" name="TextBox 23">
            <a:extLst>
              <a:ext uri="{FF2B5EF4-FFF2-40B4-BE49-F238E27FC236}">
                <a16:creationId xmlns:a16="http://schemas.microsoft.com/office/drawing/2014/main" id="{1178A3B6-12B5-468D-944C-BB788A24EDF1}"/>
              </a:ext>
            </a:extLst>
          </p:cNvPr>
          <p:cNvSpPr txBox="1">
            <a:spLocks/>
          </p:cNvSpPr>
          <p:nvPr/>
        </p:nvSpPr>
        <p:spPr>
          <a:xfrm>
            <a:off x="744198" y="4747013"/>
            <a:ext cx="3786812" cy="1015663"/>
          </a:xfrm>
          <a:prstGeom prst="rect">
            <a:avLst/>
          </a:prstGeom>
          <a:noFill/>
        </p:spPr>
        <p:txBody>
          <a:bodyPr wrap="square">
            <a:spAutoFit/>
          </a:bodyPr>
          <a:lstStyle/>
          <a:p>
            <a:pPr marL="171450" indent="-171450" algn="just">
              <a:buFont typeface="Arial" panose="020B0604020202020204" pitchFamily="34" charset="0"/>
              <a:buChar char="•"/>
            </a:pPr>
            <a:r>
              <a:rPr lang="fr-FR" sz="1200"/>
              <a:t>Permettre un traitement des opérations de gestion (de l'inscription des candidats jusqu'à la publication des résultats) </a:t>
            </a:r>
            <a:r>
              <a:rPr lang="fr-FR" sz="1200" b="1"/>
              <a:t>à l'échelle de l'académie de Normandie dans un processus et un accès unique aux applications</a:t>
            </a:r>
            <a:r>
              <a:rPr lang="fr-FR" sz="1200"/>
              <a:t>.</a:t>
            </a:r>
          </a:p>
        </p:txBody>
      </p:sp>
      <p:sp>
        <p:nvSpPr>
          <p:cNvPr id="26" name="TextBox 25">
            <a:extLst>
              <a:ext uri="{FF2B5EF4-FFF2-40B4-BE49-F238E27FC236}">
                <a16:creationId xmlns:a16="http://schemas.microsoft.com/office/drawing/2014/main" id="{AAB749C8-C7DC-4272-B607-4C216D47A729}"/>
              </a:ext>
            </a:extLst>
          </p:cNvPr>
          <p:cNvSpPr txBox="1">
            <a:spLocks/>
          </p:cNvSpPr>
          <p:nvPr/>
        </p:nvSpPr>
        <p:spPr>
          <a:xfrm>
            <a:off x="744678" y="3276841"/>
            <a:ext cx="3797852" cy="1015663"/>
          </a:xfrm>
          <a:prstGeom prst="rect">
            <a:avLst/>
          </a:prstGeom>
          <a:noFill/>
        </p:spPr>
        <p:txBody>
          <a:bodyPr wrap="square">
            <a:spAutoFit/>
          </a:bodyPr>
          <a:lstStyle/>
          <a:p>
            <a:pPr marL="176213" indent="-176213" algn="just">
              <a:buFont typeface="Arial" panose="020B0604020202020204" pitchFamily="34" charset="0"/>
              <a:buChar char="•"/>
            </a:pPr>
            <a:r>
              <a:rPr lang="fr-FR" sz="1200" b="1"/>
              <a:t>Fusionner les Bases Elèves Caen et Rouen pour le 1D et 2D </a:t>
            </a:r>
            <a:r>
              <a:rPr lang="fr-FR" sz="1200"/>
              <a:t>au plus tôt afin de faciliter le pilotage décisionnel et fluidifier les tâches des établissements scolaires (notamment transferts de fiches élèves).</a:t>
            </a:r>
          </a:p>
        </p:txBody>
      </p:sp>
      <p:sp>
        <p:nvSpPr>
          <p:cNvPr id="28" name="Rectangle 27">
            <a:extLst>
              <a:ext uri="{FF2B5EF4-FFF2-40B4-BE49-F238E27FC236}">
                <a16:creationId xmlns:a16="http://schemas.microsoft.com/office/drawing/2014/main" id="{8E719C4F-8850-4581-9344-916EE3AA0337}"/>
              </a:ext>
            </a:extLst>
          </p:cNvPr>
          <p:cNvSpPr>
            <a:spLocks/>
          </p:cNvSpPr>
          <p:nvPr/>
        </p:nvSpPr>
        <p:spPr>
          <a:xfrm>
            <a:off x="801179" y="3071858"/>
            <a:ext cx="3672090" cy="211855"/>
          </a:xfrm>
          <a:prstGeom prst="rect">
            <a:avLst/>
          </a:prstGeom>
          <a:solidFill>
            <a:schemeClr val="accent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100" b="1">
                <a:solidFill>
                  <a:schemeClr val="tx1"/>
                </a:solidFill>
                <a:ea typeface="+mj-ea"/>
                <a:cs typeface="+mj-cs"/>
              </a:rPr>
              <a:t>Scolarité</a:t>
            </a:r>
            <a:endParaRPr lang="fr-FR" sz="1100" b="1" i="1">
              <a:solidFill>
                <a:schemeClr val="tx1"/>
              </a:solidFill>
              <a:ea typeface="+mj-ea"/>
              <a:cs typeface="+mj-cs"/>
            </a:endParaRPr>
          </a:p>
        </p:txBody>
      </p:sp>
      <p:sp>
        <p:nvSpPr>
          <p:cNvPr id="29" name="TextBox 28">
            <a:extLst>
              <a:ext uri="{FF2B5EF4-FFF2-40B4-BE49-F238E27FC236}">
                <a16:creationId xmlns:a16="http://schemas.microsoft.com/office/drawing/2014/main" id="{947025A4-FC05-4009-B427-2A4CE65A124B}"/>
              </a:ext>
            </a:extLst>
          </p:cNvPr>
          <p:cNvSpPr txBox="1">
            <a:spLocks/>
          </p:cNvSpPr>
          <p:nvPr/>
        </p:nvSpPr>
        <p:spPr>
          <a:xfrm>
            <a:off x="5391571" y="3306981"/>
            <a:ext cx="3769751" cy="830997"/>
          </a:xfrm>
          <a:prstGeom prst="rect">
            <a:avLst/>
          </a:prstGeom>
          <a:noFill/>
        </p:spPr>
        <p:txBody>
          <a:bodyPr wrap="square">
            <a:spAutoFit/>
          </a:bodyPr>
          <a:lstStyle/>
          <a:p>
            <a:pPr marL="171450" indent="-171450" algn="just">
              <a:buFont typeface="Arial" panose="020B0604020202020204" pitchFamily="34" charset="0"/>
              <a:buChar char="•"/>
            </a:pPr>
            <a:r>
              <a:rPr lang="fr-FR" sz="1200"/>
              <a:t>Fusionner les </a:t>
            </a:r>
            <a:r>
              <a:rPr lang="fr-FR" sz="1200" b="1"/>
              <a:t>données de pilotage du SI scolarité pour le 1er et le 2nd degrés </a:t>
            </a:r>
            <a:r>
              <a:rPr lang="fr-FR" sz="1200"/>
              <a:t>afin de permettre une vision de pilotage normande à la direction académique</a:t>
            </a:r>
          </a:p>
        </p:txBody>
      </p:sp>
      <p:sp>
        <p:nvSpPr>
          <p:cNvPr id="32" name="TextBox 31">
            <a:extLst>
              <a:ext uri="{FF2B5EF4-FFF2-40B4-BE49-F238E27FC236}">
                <a16:creationId xmlns:a16="http://schemas.microsoft.com/office/drawing/2014/main" id="{B7980893-7A67-4C76-85FE-D4ACB06C0268}"/>
              </a:ext>
            </a:extLst>
          </p:cNvPr>
          <p:cNvSpPr txBox="1">
            <a:spLocks/>
          </p:cNvSpPr>
          <p:nvPr/>
        </p:nvSpPr>
        <p:spPr>
          <a:xfrm>
            <a:off x="5391571" y="4763540"/>
            <a:ext cx="3769751" cy="830997"/>
          </a:xfrm>
          <a:prstGeom prst="rect">
            <a:avLst/>
          </a:prstGeom>
          <a:noFill/>
        </p:spPr>
        <p:txBody>
          <a:bodyPr wrap="square">
            <a:spAutoFit/>
          </a:bodyPr>
          <a:lstStyle/>
          <a:p>
            <a:pPr marL="171450" indent="-171450" algn="just">
              <a:buFont typeface="Arial" panose="020B0604020202020204" pitchFamily="34" charset="0"/>
              <a:buChar char="•"/>
            </a:pPr>
            <a:r>
              <a:rPr lang="fr-FR" sz="1200"/>
              <a:t>Fusionner les </a:t>
            </a:r>
            <a:r>
              <a:rPr lang="fr-FR" sz="1200" b="1"/>
              <a:t>données de pilotage du SI RH, notamment sur le périmètre des moyens, </a:t>
            </a:r>
            <a:r>
              <a:rPr lang="fr-FR" sz="1200"/>
              <a:t>afin de permettre une vision de pilotage normande à la direction académique</a:t>
            </a:r>
          </a:p>
        </p:txBody>
      </p:sp>
      <p:sp>
        <p:nvSpPr>
          <p:cNvPr id="35" name="Rectangle 34">
            <a:extLst>
              <a:ext uri="{FF2B5EF4-FFF2-40B4-BE49-F238E27FC236}">
                <a16:creationId xmlns:a16="http://schemas.microsoft.com/office/drawing/2014/main" id="{4ABFEBB5-B951-4D18-8D22-B271C38F91E3}"/>
              </a:ext>
            </a:extLst>
          </p:cNvPr>
          <p:cNvSpPr>
            <a:spLocks/>
          </p:cNvSpPr>
          <p:nvPr/>
        </p:nvSpPr>
        <p:spPr>
          <a:xfrm>
            <a:off x="812974" y="4523317"/>
            <a:ext cx="3672090" cy="211855"/>
          </a:xfrm>
          <a:prstGeom prst="rect">
            <a:avLst/>
          </a:prstGeom>
          <a:solidFill>
            <a:schemeClr val="accent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100" b="1">
                <a:solidFill>
                  <a:schemeClr val="tx1"/>
                </a:solidFill>
                <a:ea typeface="+mj-ea"/>
                <a:cs typeface="+mj-cs"/>
              </a:rPr>
              <a:t>Examens &amp; Concours</a:t>
            </a:r>
            <a:endParaRPr lang="fr-FR" sz="1100" b="1" i="1">
              <a:solidFill>
                <a:schemeClr val="tx1"/>
              </a:solidFill>
              <a:ea typeface="+mj-ea"/>
              <a:cs typeface="+mj-cs"/>
            </a:endParaRPr>
          </a:p>
        </p:txBody>
      </p:sp>
      <p:sp>
        <p:nvSpPr>
          <p:cNvPr id="36" name="Rectangle 35">
            <a:extLst>
              <a:ext uri="{FF2B5EF4-FFF2-40B4-BE49-F238E27FC236}">
                <a16:creationId xmlns:a16="http://schemas.microsoft.com/office/drawing/2014/main" id="{1CB95DA1-4A3F-430D-B79E-5E1F67C0E7C3}"/>
              </a:ext>
            </a:extLst>
          </p:cNvPr>
          <p:cNvSpPr>
            <a:spLocks/>
          </p:cNvSpPr>
          <p:nvPr/>
        </p:nvSpPr>
        <p:spPr>
          <a:xfrm>
            <a:off x="5501883" y="4551685"/>
            <a:ext cx="3672090" cy="211855"/>
          </a:xfrm>
          <a:prstGeom prst="rect">
            <a:avLst/>
          </a:prstGeom>
          <a:solidFill>
            <a:schemeClr val="accent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100" b="1">
                <a:solidFill>
                  <a:schemeClr val="tx1"/>
                </a:solidFill>
                <a:ea typeface="+mj-ea"/>
                <a:cs typeface="+mj-cs"/>
              </a:rPr>
              <a:t>Ressources Humaines</a:t>
            </a:r>
            <a:endParaRPr lang="fr-FR" sz="1100" b="1" i="1">
              <a:solidFill>
                <a:schemeClr val="tx1"/>
              </a:solidFill>
              <a:ea typeface="+mj-ea"/>
              <a:cs typeface="+mj-cs"/>
            </a:endParaRPr>
          </a:p>
        </p:txBody>
      </p:sp>
      <p:sp>
        <p:nvSpPr>
          <p:cNvPr id="37" name="Rectangle 36">
            <a:extLst>
              <a:ext uri="{FF2B5EF4-FFF2-40B4-BE49-F238E27FC236}">
                <a16:creationId xmlns:a16="http://schemas.microsoft.com/office/drawing/2014/main" id="{48271AF3-C73A-4D1D-B1D2-8C9743977342}"/>
              </a:ext>
            </a:extLst>
          </p:cNvPr>
          <p:cNvSpPr>
            <a:spLocks/>
          </p:cNvSpPr>
          <p:nvPr/>
        </p:nvSpPr>
        <p:spPr>
          <a:xfrm>
            <a:off x="5444717" y="3070953"/>
            <a:ext cx="3672090" cy="211855"/>
          </a:xfrm>
          <a:prstGeom prst="rect">
            <a:avLst/>
          </a:prstGeom>
          <a:solidFill>
            <a:schemeClr val="accent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100" b="1">
                <a:solidFill>
                  <a:schemeClr val="tx1"/>
                </a:solidFill>
                <a:ea typeface="+mj-ea"/>
                <a:cs typeface="+mj-cs"/>
              </a:rPr>
              <a:t>Scolarité</a:t>
            </a:r>
            <a:endParaRPr lang="fr-FR" sz="1100" b="1" i="1">
              <a:solidFill>
                <a:schemeClr val="tx1"/>
              </a:solidFill>
              <a:ea typeface="+mj-ea"/>
              <a:cs typeface="+mj-cs"/>
            </a:endParaRPr>
          </a:p>
        </p:txBody>
      </p:sp>
      <p:sp>
        <p:nvSpPr>
          <p:cNvPr id="38" name="TextBox 37">
            <a:extLst>
              <a:ext uri="{FF2B5EF4-FFF2-40B4-BE49-F238E27FC236}">
                <a16:creationId xmlns:a16="http://schemas.microsoft.com/office/drawing/2014/main" id="{C920C37E-4E09-4653-BB9A-9665B3915196}"/>
              </a:ext>
            </a:extLst>
          </p:cNvPr>
          <p:cNvSpPr txBox="1"/>
          <p:nvPr/>
        </p:nvSpPr>
        <p:spPr>
          <a:xfrm>
            <a:off x="552068" y="1432928"/>
            <a:ext cx="4059011" cy="338554"/>
          </a:xfrm>
          <a:prstGeom prst="rect">
            <a:avLst/>
          </a:prstGeom>
          <a:solidFill>
            <a:schemeClr val="accent1"/>
          </a:solidFill>
        </p:spPr>
        <p:txBody>
          <a:bodyPr wrap="square">
            <a:spAutoFit/>
          </a:bodyPr>
          <a:lstStyle/>
          <a:p>
            <a:pPr algn="ctr"/>
            <a:r>
              <a:rPr lang="fr-FR" sz="1600" b="1">
                <a:solidFill>
                  <a:schemeClr val="bg1"/>
                </a:solidFill>
              </a:rPr>
              <a:t>SI Scolarité et Examens / concours</a:t>
            </a:r>
            <a:r>
              <a:rPr lang="fr-FR" sz="1600">
                <a:solidFill>
                  <a:schemeClr val="bg1"/>
                </a:solidFill>
              </a:rPr>
              <a:t> </a:t>
            </a:r>
          </a:p>
        </p:txBody>
      </p:sp>
      <p:sp>
        <p:nvSpPr>
          <p:cNvPr id="39" name="TextBox 38">
            <a:extLst>
              <a:ext uri="{FF2B5EF4-FFF2-40B4-BE49-F238E27FC236}">
                <a16:creationId xmlns:a16="http://schemas.microsoft.com/office/drawing/2014/main" id="{8E2C5C6C-584B-45EC-B1A0-7A0B10499F3E}"/>
              </a:ext>
            </a:extLst>
          </p:cNvPr>
          <p:cNvSpPr txBox="1"/>
          <p:nvPr/>
        </p:nvSpPr>
        <p:spPr>
          <a:xfrm>
            <a:off x="5244106" y="1432928"/>
            <a:ext cx="4059011" cy="338554"/>
          </a:xfrm>
          <a:prstGeom prst="rect">
            <a:avLst/>
          </a:prstGeom>
          <a:solidFill>
            <a:schemeClr val="accent1"/>
          </a:solidFill>
        </p:spPr>
        <p:txBody>
          <a:bodyPr wrap="square">
            <a:spAutoFit/>
          </a:bodyPr>
          <a:lstStyle/>
          <a:p>
            <a:pPr algn="ctr"/>
            <a:r>
              <a:rPr lang="fr-FR" sz="1600" b="1">
                <a:solidFill>
                  <a:schemeClr val="bg1"/>
                </a:solidFill>
              </a:rPr>
              <a:t>SI Décisionnel</a:t>
            </a:r>
            <a:endParaRPr lang="fr-FR" sz="1600">
              <a:solidFill>
                <a:schemeClr val="bg1"/>
              </a:solidFill>
            </a:endParaRPr>
          </a:p>
        </p:txBody>
      </p:sp>
      <p:sp>
        <p:nvSpPr>
          <p:cNvPr id="23" name="Espace réservé de la date 19">
            <a:extLst>
              <a:ext uri="{FF2B5EF4-FFF2-40B4-BE49-F238E27FC236}">
                <a16:creationId xmlns:a16="http://schemas.microsoft.com/office/drawing/2014/main" id="{246C5F2E-19AB-46EC-9A6D-E38EC83A78F7}"/>
              </a:ext>
            </a:extLst>
          </p:cNvPr>
          <p:cNvSpPr>
            <a:spLocks noGrp="1"/>
          </p:cNvSpPr>
          <p:nvPr>
            <p:ph type="dt" sz="half" idx="10"/>
          </p:nvPr>
        </p:nvSpPr>
        <p:spPr>
          <a:xfrm>
            <a:off x="8248500" y="6378000"/>
            <a:ext cx="1267500" cy="480000"/>
          </a:xfrm>
        </p:spPr>
        <p:txBody>
          <a:bodyPr/>
          <a:lstStyle/>
          <a:p>
            <a:pPr algn="r"/>
            <a:r>
              <a:rPr lang="fr-FR" cap="all"/>
              <a:t>09/11/2021</a:t>
            </a:r>
          </a:p>
        </p:txBody>
      </p:sp>
      <p:sp>
        <p:nvSpPr>
          <p:cNvPr id="25" name="Espace réservé du numéro de diapositive 21">
            <a:extLst>
              <a:ext uri="{FF2B5EF4-FFF2-40B4-BE49-F238E27FC236}">
                <a16:creationId xmlns:a16="http://schemas.microsoft.com/office/drawing/2014/main" id="{F1CF1FBF-FE74-4EB6-9247-7CF4A77559CB}"/>
              </a:ext>
            </a:extLst>
          </p:cNvPr>
          <p:cNvSpPr>
            <a:spLocks noGrp="1"/>
          </p:cNvSpPr>
          <p:nvPr>
            <p:ph type="sldNum" sz="quarter" idx="12"/>
          </p:nvPr>
        </p:nvSpPr>
        <p:spPr>
          <a:xfrm>
            <a:off x="6786000" y="6378000"/>
            <a:ext cx="1462500" cy="480000"/>
          </a:xfrm>
        </p:spPr>
        <p:txBody>
          <a:bodyPr/>
          <a:lstStyle/>
          <a:p>
            <a:fld id="{733122C9-A0B9-462F-8757-0847AD287B63}" type="slidenum">
              <a:rPr lang="fr-FR" smtClean="0"/>
              <a:pPr/>
              <a:t>8</a:t>
            </a:fld>
            <a:endParaRPr lang="fr-FR"/>
          </a:p>
        </p:txBody>
      </p:sp>
    </p:spTree>
    <p:extLst>
      <p:ext uri="{BB962C8B-B14F-4D97-AF65-F5344CB8AC3E}">
        <p14:creationId xmlns:p14="http://schemas.microsoft.com/office/powerpoint/2010/main" val="4235814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FDA22856-1A16-45E2-8F54-0D66A82F15E6}"/>
              </a:ext>
            </a:extLst>
          </p:cNvPr>
          <p:cNvSpPr>
            <a:spLocks/>
          </p:cNvSpPr>
          <p:nvPr/>
        </p:nvSpPr>
        <p:spPr>
          <a:xfrm>
            <a:off x="3542928" y="1772244"/>
            <a:ext cx="2860610" cy="296001"/>
          </a:xfrm>
          <a:prstGeom prst="rect">
            <a:avLst/>
          </a:prstGeom>
          <a:solidFill>
            <a:schemeClr val="accent1"/>
          </a:solidFill>
          <a:ln w="19050">
            <a:noFill/>
            <a:miter lim="800000"/>
            <a:headEnd/>
            <a:tailEnd/>
          </a:ln>
          <a:effectLst/>
        </p:spPr>
        <p:txBody>
          <a:bodyPr lIns="108000" tIns="0" rIns="0" bIns="0" anchor="ctr"/>
          <a:lstStyle/>
          <a:p>
            <a:pPr eaLnBrk="0" hangingPunct="0"/>
            <a:r>
              <a:rPr lang="fr-FR" sz="1100" b="1">
                <a:solidFill>
                  <a:schemeClr val="bg1"/>
                </a:solidFill>
              </a:rPr>
              <a:t>Historisation de données</a:t>
            </a:r>
          </a:p>
        </p:txBody>
      </p:sp>
      <p:sp>
        <p:nvSpPr>
          <p:cNvPr id="56" name="Rectangle 55">
            <a:extLst>
              <a:ext uri="{FF2B5EF4-FFF2-40B4-BE49-F238E27FC236}">
                <a16:creationId xmlns:a16="http://schemas.microsoft.com/office/drawing/2014/main" id="{AAA97737-DF3A-43FB-850C-E1F60183C0C6}"/>
              </a:ext>
            </a:extLst>
          </p:cNvPr>
          <p:cNvSpPr/>
          <p:nvPr/>
        </p:nvSpPr>
        <p:spPr>
          <a:xfrm>
            <a:off x="420244" y="1772244"/>
            <a:ext cx="2882144" cy="296001"/>
          </a:xfrm>
          <a:prstGeom prst="rect">
            <a:avLst/>
          </a:prstGeom>
          <a:solidFill>
            <a:schemeClr val="accent2"/>
          </a:solidFill>
          <a:ln w="19050">
            <a:noFill/>
            <a:miter lim="800000"/>
            <a:headEnd/>
            <a:tailEnd/>
          </a:ln>
          <a:effectLst/>
        </p:spPr>
        <p:txBody>
          <a:bodyPr lIns="108000" tIns="0" rIns="0" bIns="0" anchor="ctr"/>
          <a:lstStyle/>
          <a:p>
            <a:pPr eaLnBrk="0" hangingPunct="0"/>
            <a:r>
              <a:rPr lang="fr-FR" sz="1100" b="1">
                <a:solidFill>
                  <a:schemeClr val="bg1"/>
                </a:solidFill>
              </a:rPr>
              <a:t>Fusion/Déduplication de données</a:t>
            </a:r>
          </a:p>
        </p:txBody>
      </p:sp>
      <p:sp>
        <p:nvSpPr>
          <p:cNvPr id="2" name="Title 1">
            <a:extLst>
              <a:ext uri="{FF2B5EF4-FFF2-40B4-BE49-F238E27FC236}">
                <a16:creationId xmlns:a16="http://schemas.microsoft.com/office/drawing/2014/main" id="{B47F70A4-2200-48D9-84CC-040533DD74A4}"/>
              </a:ext>
            </a:extLst>
          </p:cNvPr>
          <p:cNvSpPr>
            <a:spLocks noGrp="1"/>
          </p:cNvSpPr>
          <p:nvPr>
            <p:ph type="title"/>
          </p:nvPr>
        </p:nvSpPr>
        <p:spPr>
          <a:xfrm>
            <a:off x="1388961" y="222389"/>
            <a:ext cx="8127037" cy="960000"/>
          </a:xfrm>
        </p:spPr>
        <p:txBody>
          <a:bodyPr/>
          <a:lstStyle/>
          <a:p>
            <a:r>
              <a:rPr lang="fr-FR" sz="2400"/>
              <a:t>Composantes et impacts de la fusion : synthèse et illustrations</a:t>
            </a:r>
          </a:p>
        </p:txBody>
      </p:sp>
      <p:sp>
        <p:nvSpPr>
          <p:cNvPr id="9" name="AutoShape 8">
            <a:extLst>
              <a:ext uri="{FF2B5EF4-FFF2-40B4-BE49-F238E27FC236}">
                <a16:creationId xmlns:a16="http://schemas.microsoft.com/office/drawing/2014/main" id="{9A701FC5-0697-4A0B-ACAF-BD6F8328970D}"/>
              </a:ext>
            </a:extLst>
          </p:cNvPr>
          <p:cNvSpPr>
            <a:spLocks noChangeArrowheads="1"/>
          </p:cNvSpPr>
          <p:nvPr/>
        </p:nvSpPr>
        <p:spPr bwMode="gray">
          <a:xfrm>
            <a:off x="398114" y="1115645"/>
            <a:ext cx="2860609" cy="570697"/>
          </a:xfrm>
          <a:prstGeom prst="rect">
            <a:avLst/>
          </a:prstGeom>
          <a:solidFill>
            <a:schemeClr val="accent2"/>
          </a:solidFill>
          <a:ln w="19050">
            <a:noFill/>
            <a:miter lim="800000"/>
            <a:headEnd/>
            <a:tailEnd/>
          </a:ln>
          <a:effectLst/>
        </p:spPr>
        <p:txBody>
          <a:bodyPr lIns="108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fr-FR" altLang="de-DE" b="1">
                <a:solidFill>
                  <a:schemeClr val="bg1"/>
                </a:solidFill>
                <a:latin typeface="+mn-lt"/>
              </a:rPr>
              <a:t>Fusion des données</a:t>
            </a:r>
          </a:p>
        </p:txBody>
      </p:sp>
      <p:sp>
        <p:nvSpPr>
          <p:cNvPr id="11" name="AutoShape 8">
            <a:extLst>
              <a:ext uri="{FF2B5EF4-FFF2-40B4-BE49-F238E27FC236}">
                <a16:creationId xmlns:a16="http://schemas.microsoft.com/office/drawing/2014/main" id="{8BFB4E31-6D8B-4AA0-8D00-8963320543A2}"/>
              </a:ext>
            </a:extLst>
          </p:cNvPr>
          <p:cNvSpPr>
            <a:spLocks noChangeArrowheads="1"/>
          </p:cNvSpPr>
          <p:nvPr/>
        </p:nvSpPr>
        <p:spPr bwMode="gray">
          <a:xfrm>
            <a:off x="3533043" y="1115645"/>
            <a:ext cx="2860609" cy="570697"/>
          </a:xfrm>
          <a:prstGeom prst="rect">
            <a:avLst/>
          </a:prstGeom>
          <a:solidFill>
            <a:schemeClr val="accent1"/>
          </a:solidFill>
          <a:ln w="19050">
            <a:noFill/>
            <a:miter lim="800000"/>
            <a:headEnd/>
            <a:tailEnd/>
          </a:ln>
          <a:effectLst/>
        </p:spPr>
        <p:txBody>
          <a:bodyPr lIns="108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fr-FR" altLang="de-DE" b="1">
                <a:solidFill>
                  <a:schemeClr val="bg1"/>
                </a:solidFill>
                <a:latin typeface="+mn-lt"/>
              </a:rPr>
              <a:t>Besoin d’historique</a:t>
            </a:r>
          </a:p>
        </p:txBody>
      </p:sp>
      <p:sp>
        <p:nvSpPr>
          <p:cNvPr id="36" name="Rectangle 35">
            <a:extLst>
              <a:ext uri="{FF2B5EF4-FFF2-40B4-BE49-F238E27FC236}">
                <a16:creationId xmlns:a16="http://schemas.microsoft.com/office/drawing/2014/main" id="{6603094A-9221-438B-B2CD-D6A381A5E067}"/>
              </a:ext>
            </a:extLst>
          </p:cNvPr>
          <p:cNvSpPr/>
          <p:nvPr/>
        </p:nvSpPr>
        <p:spPr>
          <a:xfrm>
            <a:off x="2057139" y="4034253"/>
            <a:ext cx="1171690" cy="4379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800">
                <a:solidFill>
                  <a:schemeClr val="tx1"/>
                </a:solidFill>
                <a:ea typeface="+mj-ea"/>
                <a:cs typeface="+mj-cs"/>
              </a:rPr>
              <a:t>DB=APPNORMDB</a:t>
            </a:r>
          </a:p>
          <a:p>
            <a:r>
              <a:rPr lang="fr-FR" sz="800">
                <a:solidFill>
                  <a:schemeClr val="tx1"/>
                </a:solidFill>
                <a:ea typeface="+mj-ea"/>
                <a:cs typeface="+mj-cs"/>
              </a:rPr>
              <a:t>Nom=Normandie</a:t>
            </a:r>
          </a:p>
          <a:p>
            <a:r>
              <a:rPr lang="fr-FR" sz="800">
                <a:solidFill>
                  <a:schemeClr val="tx1"/>
                </a:solidFill>
                <a:ea typeface="+mj-ea"/>
                <a:cs typeface="+mj-cs"/>
              </a:rPr>
              <a:t>Code=70</a:t>
            </a:r>
          </a:p>
        </p:txBody>
      </p:sp>
      <p:graphicFrame>
        <p:nvGraphicFramePr>
          <p:cNvPr id="22" name="Tableau 21">
            <a:extLst>
              <a:ext uri="{FF2B5EF4-FFF2-40B4-BE49-F238E27FC236}">
                <a16:creationId xmlns:a16="http://schemas.microsoft.com/office/drawing/2014/main" id="{14C646B1-880A-4F98-BB8F-A6EADE6B6003}"/>
              </a:ext>
            </a:extLst>
          </p:cNvPr>
          <p:cNvGraphicFramePr>
            <a:graphicFrameLocks noGrp="1"/>
          </p:cNvGraphicFramePr>
          <p:nvPr>
            <p:extLst>
              <p:ext uri="{D42A27DB-BD31-4B8C-83A1-F6EECF244321}">
                <p14:modId xmlns:p14="http://schemas.microsoft.com/office/powerpoint/2010/main" val="3217709989"/>
              </p:ext>
            </p:extLst>
          </p:nvPr>
        </p:nvGraphicFramePr>
        <p:xfrm>
          <a:off x="345600" y="2321386"/>
          <a:ext cx="1338217" cy="579120"/>
        </p:xfrm>
        <a:graphic>
          <a:graphicData uri="http://schemas.openxmlformats.org/drawingml/2006/table">
            <a:tbl>
              <a:tblPr/>
              <a:tblGrid>
                <a:gridCol w="744857">
                  <a:extLst>
                    <a:ext uri="{9D8B030D-6E8A-4147-A177-3AD203B41FA5}">
                      <a16:colId xmlns:a16="http://schemas.microsoft.com/office/drawing/2014/main" val="1710371591"/>
                    </a:ext>
                  </a:extLst>
                </a:gridCol>
                <a:gridCol w="593360">
                  <a:extLst>
                    <a:ext uri="{9D8B030D-6E8A-4147-A177-3AD203B41FA5}">
                      <a16:colId xmlns:a16="http://schemas.microsoft.com/office/drawing/2014/main" val="237186487"/>
                    </a:ext>
                  </a:extLst>
                </a:gridCol>
              </a:tblGrid>
              <a:tr h="109485">
                <a:tc>
                  <a:txBody>
                    <a:bodyPr/>
                    <a:lstStyle/>
                    <a:p>
                      <a:pPr algn="l" fontAlgn="b"/>
                      <a:r>
                        <a:rPr lang="fr-FR" sz="900" b="1" i="0" u="none" strike="noStrike">
                          <a:solidFill>
                            <a:srgbClr val="000000"/>
                          </a:solidFill>
                          <a:effectLst/>
                          <a:latin typeface="Calibri" panose="020F0502020204030204" pitchFamily="34" charset="0"/>
                        </a:rPr>
                        <a:t>Libellé</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900" b="1" i="0" u="none" strike="noStrike">
                          <a:solidFill>
                            <a:srgbClr val="000000"/>
                          </a:solidFill>
                          <a:effectLst/>
                          <a:latin typeface="Calibri" panose="020F0502020204030204" pitchFamily="34" charset="0"/>
                        </a:rPr>
                        <a:t>Code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3271313"/>
                  </a:ext>
                </a:extLst>
              </a:tr>
              <a:tr h="109485">
                <a:tc>
                  <a:txBody>
                    <a:bodyPr/>
                    <a:lstStyle/>
                    <a:p>
                      <a:pPr algn="l" fontAlgn="b"/>
                      <a:r>
                        <a:rPr lang="fr-FR" sz="900" b="0" i="0" u="none" strike="noStrike">
                          <a:solidFill>
                            <a:srgbClr val="000000"/>
                          </a:solidFill>
                          <a:effectLst/>
                          <a:latin typeface="Calibri" panose="020F0502020204030204" pitchFamily="34" charset="0"/>
                        </a:rPr>
                        <a:t>Libellé 1 Caen</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XXX1</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61685572"/>
                  </a:ext>
                </a:extLst>
              </a:tr>
              <a:tr h="109485">
                <a:tc>
                  <a:txBody>
                    <a:bodyPr/>
                    <a:lstStyle/>
                    <a:p>
                      <a:pPr algn="l" fontAlgn="b"/>
                      <a:r>
                        <a:rPr lang="fr-FR" sz="900" b="0" i="0" u="none" strike="noStrike">
                          <a:solidFill>
                            <a:srgbClr val="000000"/>
                          </a:solidFill>
                          <a:effectLst/>
                          <a:latin typeface="Calibri" panose="020F0502020204030204" pitchFamily="34" charset="0"/>
                        </a:rPr>
                        <a:t>Libellé 1 Rouen</a:t>
                      </a:r>
                    </a:p>
                  </a:txBody>
                  <a:tcPr marL="7620" marR="7620" marT="7620" marB="0" anchor="b">
                    <a:lnL>
                      <a:noFill/>
                    </a:lnL>
                    <a:lnR>
                      <a:noFill/>
                    </a:lnR>
                    <a:lnT>
                      <a:noFill/>
                    </a:lnT>
                    <a:lnB w="6350" cap="flat" cmpd="sng" algn="ctr">
                      <a:noFill/>
                      <a:prstDash val="solid"/>
                      <a:round/>
                      <a:headEnd type="none" w="med" len="med"/>
                      <a:tailEnd type="none" w="med" len="med"/>
                    </a:lnB>
                    <a:noFill/>
                  </a:tcPr>
                </a:tc>
                <a:tc>
                  <a:txBody>
                    <a:bodyPr/>
                    <a:lstStyle/>
                    <a:p>
                      <a:pPr algn="l" fontAlgn="b"/>
                      <a:r>
                        <a:rPr lang="fr-FR" sz="900" b="0" i="0" u="none" strike="noStrike">
                          <a:solidFill>
                            <a:srgbClr val="000000"/>
                          </a:solidFill>
                          <a:effectLst/>
                          <a:latin typeface="Calibri" panose="020F0502020204030204" pitchFamily="34" charset="0"/>
                        </a:rPr>
                        <a:t>XXX2</a:t>
                      </a:r>
                    </a:p>
                  </a:txBody>
                  <a:tcPr marL="7620" marR="7620" marT="7620" marB="0" anchor="b">
                    <a:lnL>
                      <a:noFill/>
                    </a:lnL>
                    <a:lnR>
                      <a:noFill/>
                    </a:lnR>
                    <a:lnT>
                      <a:noFill/>
                    </a:lnT>
                    <a:lnB w="6350" cap="flat" cmpd="sng" algn="ctr">
                      <a:noFill/>
                      <a:prstDash val="solid"/>
                      <a:round/>
                      <a:headEnd type="none" w="med" len="med"/>
                      <a:tailEnd type="none" w="med" len="med"/>
                    </a:lnB>
                    <a:noFill/>
                  </a:tcPr>
                </a:tc>
                <a:extLst>
                  <a:ext uri="{0D108BD9-81ED-4DB2-BD59-A6C34878D82A}">
                    <a16:rowId xmlns:a16="http://schemas.microsoft.com/office/drawing/2014/main" val="1238511761"/>
                  </a:ext>
                </a:extLst>
              </a:tr>
              <a:tr h="109485">
                <a:tc>
                  <a:txBody>
                    <a:bodyPr/>
                    <a:lstStyle/>
                    <a:p>
                      <a:pPr algn="l" fontAlgn="b"/>
                      <a:r>
                        <a:rPr lang="fr-FR" sz="900" b="0" i="0" u="none" strike="noStrike">
                          <a:solidFill>
                            <a:srgbClr val="000000"/>
                          </a:solidFill>
                          <a:effectLst/>
                          <a:latin typeface="Calibri" panose="020F0502020204030204" pitchFamily="34" charset="0"/>
                        </a:rPr>
                        <a:t>Libellé 2 Caen</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XXX2</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893749307"/>
                  </a:ext>
                </a:extLst>
              </a:tr>
            </a:tbl>
          </a:graphicData>
        </a:graphic>
      </p:graphicFrame>
      <p:graphicFrame>
        <p:nvGraphicFramePr>
          <p:cNvPr id="42" name="Tableau 41">
            <a:extLst>
              <a:ext uri="{FF2B5EF4-FFF2-40B4-BE49-F238E27FC236}">
                <a16:creationId xmlns:a16="http://schemas.microsoft.com/office/drawing/2014/main" id="{6F085C50-2D0B-41AB-8B8C-AE41DC538D35}"/>
              </a:ext>
            </a:extLst>
          </p:cNvPr>
          <p:cNvGraphicFramePr>
            <a:graphicFrameLocks noGrp="1"/>
          </p:cNvGraphicFramePr>
          <p:nvPr>
            <p:extLst>
              <p:ext uri="{D42A27DB-BD31-4B8C-83A1-F6EECF244321}">
                <p14:modId xmlns:p14="http://schemas.microsoft.com/office/powerpoint/2010/main" val="3800732670"/>
              </p:ext>
            </p:extLst>
          </p:nvPr>
        </p:nvGraphicFramePr>
        <p:xfrm>
          <a:off x="2130697" y="2321386"/>
          <a:ext cx="1171690" cy="434340"/>
        </p:xfrm>
        <a:graphic>
          <a:graphicData uri="http://schemas.openxmlformats.org/drawingml/2006/table">
            <a:tbl>
              <a:tblPr/>
              <a:tblGrid>
                <a:gridCol w="741279">
                  <a:extLst>
                    <a:ext uri="{9D8B030D-6E8A-4147-A177-3AD203B41FA5}">
                      <a16:colId xmlns:a16="http://schemas.microsoft.com/office/drawing/2014/main" val="1710371591"/>
                    </a:ext>
                  </a:extLst>
                </a:gridCol>
                <a:gridCol w="430411">
                  <a:extLst>
                    <a:ext uri="{9D8B030D-6E8A-4147-A177-3AD203B41FA5}">
                      <a16:colId xmlns:a16="http://schemas.microsoft.com/office/drawing/2014/main" val="237186487"/>
                    </a:ext>
                  </a:extLst>
                </a:gridCol>
              </a:tblGrid>
              <a:tr h="109485">
                <a:tc>
                  <a:txBody>
                    <a:bodyPr/>
                    <a:lstStyle/>
                    <a:p>
                      <a:pPr algn="l" fontAlgn="b"/>
                      <a:r>
                        <a:rPr lang="fr-FR" sz="900" b="1" i="0" u="none" strike="noStrike">
                          <a:solidFill>
                            <a:srgbClr val="000000"/>
                          </a:solidFill>
                          <a:effectLst/>
                          <a:latin typeface="Calibri" panose="020F0502020204030204" pitchFamily="34" charset="0"/>
                        </a:rPr>
                        <a:t>Libellé</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900" b="1" i="0" u="none" strike="noStrike">
                          <a:solidFill>
                            <a:srgbClr val="000000"/>
                          </a:solidFill>
                          <a:effectLst/>
                          <a:latin typeface="Calibri" panose="020F0502020204030204" pitchFamily="34" charset="0"/>
                        </a:rPr>
                        <a:t>Code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3271313"/>
                  </a:ext>
                </a:extLst>
              </a:tr>
              <a:tr h="109485">
                <a:tc>
                  <a:txBody>
                    <a:bodyPr/>
                    <a:lstStyle/>
                    <a:p>
                      <a:pPr algn="l" fontAlgn="b"/>
                      <a:r>
                        <a:rPr lang="fr-FR" sz="900" b="0" i="0" u="none" strike="noStrike">
                          <a:solidFill>
                            <a:srgbClr val="000000"/>
                          </a:solidFill>
                          <a:effectLst/>
                          <a:latin typeface="Calibri" panose="020F0502020204030204" pitchFamily="34" charset="0"/>
                        </a:rPr>
                        <a:t>Libellé 1 Norm</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XXX1</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61685572"/>
                  </a:ext>
                </a:extLst>
              </a:tr>
              <a:tr h="109485">
                <a:tc>
                  <a:txBody>
                    <a:bodyPr/>
                    <a:lstStyle/>
                    <a:p>
                      <a:pPr algn="l" fontAlgn="b"/>
                      <a:r>
                        <a:rPr lang="fr-FR" sz="900" b="0" i="0" u="none" strike="noStrike">
                          <a:solidFill>
                            <a:srgbClr val="000000"/>
                          </a:solidFill>
                          <a:effectLst/>
                          <a:latin typeface="Calibri" panose="020F0502020204030204" pitchFamily="34" charset="0"/>
                        </a:rPr>
                        <a:t>Libellé 2 Norm</a:t>
                      </a:r>
                    </a:p>
                  </a:txBody>
                  <a:tcPr marL="7620" marR="7620" marT="7620" marB="0" anchor="b">
                    <a:lnL>
                      <a:noFill/>
                    </a:lnL>
                    <a:lnR>
                      <a:noFill/>
                    </a:lnR>
                    <a:lnT>
                      <a:noFill/>
                    </a:lnT>
                    <a:lnB>
                      <a:noFill/>
                    </a:lnB>
                  </a:tcPr>
                </a:tc>
                <a:tc>
                  <a:txBody>
                    <a:bodyPr/>
                    <a:lstStyle/>
                    <a:p>
                      <a:pPr algn="l" fontAlgn="b"/>
                      <a:r>
                        <a:rPr lang="fr-FR" sz="900" b="0" i="0" u="none" strike="noStrike">
                          <a:solidFill>
                            <a:srgbClr val="000000"/>
                          </a:solidFill>
                          <a:effectLst/>
                          <a:latin typeface="Calibri" panose="020F0502020204030204" pitchFamily="34" charset="0"/>
                        </a:rPr>
                        <a:t>XXX2</a:t>
                      </a:r>
                    </a:p>
                  </a:txBody>
                  <a:tcPr marL="7620" marR="7620" marT="7620" marB="0" anchor="b">
                    <a:lnL>
                      <a:noFill/>
                    </a:lnL>
                    <a:lnR>
                      <a:noFill/>
                    </a:lnR>
                    <a:lnT>
                      <a:noFill/>
                    </a:lnT>
                    <a:lnB>
                      <a:noFill/>
                    </a:lnB>
                  </a:tcPr>
                </a:tc>
                <a:extLst>
                  <a:ext uri="{0D108BD9-81ED-4DB2-BD59-A6C34878D82A}">
                    <a16:rowId xmlns:a16="http://schemas.microsoft.com/office/drawing/2014/main" val="2225517085"/>
                  </a:ext>
                </a:extLst>
              </a:tr>
            </a:tbl>
          </a:graphicData>
        </a:graphic>
      </p:graphicFrame>
      <p:sp>
        <p:nvSpPr>
          <p:cNvPr id="48" name="Rectangle 47">
            <a:extLst>
              <a:ext uri="{FF2B5EF4-FFF2-40B4-BE49-F238E27FC236}">
                <a16:creationId xmlns:a16="http://schemas.microsoft.com/office/drawing/2014/main" id="{F6BADAAF-6AD8-4339-92B6-33526B4C5A8F}"/>
              </a:ext>
            </a:extLst>
          </p:cNvPr>
          <p:cNvSpPr/>
          <p:nvPr/>
        </p:nvSpPr>
        <p:spPr>
          <a:xfrm>
            <a:off x="539461" y="4034253"/>
            <a:ext cx="1171690" cy="4379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800">
                <a:solidFill>
                  <a:schemeClr val="tx1"/>
                </a:solidFill>
                <a:ea typeface="+mj-ea"/>
                <a:cs typeface="+mj-cs"/>
              </a:rPr>
              <a:t>DB=APPCAENDB</a:t>
            </a:r>
          </a:p>
          <a:p>
            <a:r>
              <a:rPr lang="fr-FR" sz="800">
                <a:solidFill>
                  <a:schemeClr val="tx1"/>
                </a:solidFill>
                <a:ea typeface="+mj-ea"/>
                <a:cs typeface="+mj-cs"/>
              </a:rPr>
              <a:t>Nom=Caen</a:t>
            </a:r>
          </a:p>
          <a:p>
            <a:r>
              <a:rPr lang="fr-FR" sz="800">
                <a:solidFill>
                  <a:schemeClr val="tx1"/>
                </a:solidFill>
                <a:ea typeface="+mj-ea"/>
                <a:cs typeface="+mj-cs"/>
              </a:rPr>
              <a:t>Code=05</a:t>
            </a:r>
          </a:p>
        </p:txBody>
      </p:sp>
      <p:sp>
        <p:nvSpPr>
          <p:cNvPr id="49" name="AutoShape 8">
            <a:extLst>
              <a:ext uri="{FF2B5EF4-FFF2-40B4-BE49-F238E27FC236}">
                <a16:creationId xmlns:a16="http://schemas.microsoft.com/office/drawing/2014/main" id="{23E02D38-DDB4-4023-8A52-2FEA3817A607}"/>
              </a:ext>
            </a:extLst>
          </p:cNvPr>
          <p:cNvSpPr>
            <a:spLocks noChangeArrowheads="1"/>
          </p:cNvSpPr>
          <p:nvPr/>
        </p:nvSpPr>
        <p:spPr bwMode="gray">
          <a:xfrm>
            <a:off x="6677173" y="3417650"/>
            <a:ext cx="2860609" cy="743604"/>
          </a:xfrm>
          <a:prstGeom prst="rect">
            <a:avLst/>
          </a:prstGeom>
          <a:solidFill>
            <a:schemeClr val="accent6">
              <a:lumMod val="100000"/>
            </a:schemeClr>
          </a:solidFill>
          <a:ln w="19050">
            <a:noFill/>
            <a:miter lim="800000"/>
            <a:headEnd/>
            <a:tailEnd/>
          </a:ln>
          <a:effectLst/>
        </p:spPr>
        <p:txBody>
          <a:bodyPr lIns="108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fr-FR" altLang="de-DE" b="1">
                <a:solidFill>
                  <a:schemeClr val="bg1"/>
                </a:solidFill>
                <a:latin typeface="+mn-lt"/>
              </a:rPr>
              <a:t>Consolidation physique</a:t>
            </a:r>
          </a:p>
        </p:txBody>
      </p:sp>
      <p:graphicFrame>
        <p:nvGraphicFramePr>
          <p:cNvPr id="51" name="Tableau 50">
            <a:extLst>
              <a:ext uri="{FF2B5EF4-FFF2-40B4-BE49-F238E27FC236}">
                <a16:creationId xmlns:a16="http://schemas.microsoft.com/office/drawing/2014/main" id="{D5D88D03-4B32-4EC0-BD7C-C0D361A1CCA7}"/>
              </a:ext>
            </a:extLst>
          </p:cNvPr>
          <p:cNvGraphicFramePr>
            <a:graphicFrameLocks noGrp="1"/>
          </p:cNvGraphicFramePr>
          <p:nvPr>
            <p:extLst>
              <p:ext uri="{D42A27DB-BD31-4B8C-83A1-F6EECF244321}">
                <p14:modId xmlns:p14="http://schemas.microsoft.com/office/powerpoint/2010/main" val="1549638112"/>
              </p:ext>
            </p:extLst>
          </p:nvPr>
        </p:nvGraphicFramePr>
        <p:xfrm>
          <a:off x="3961735" y="2848748"/>
          <a:ext cx="1859308" cy="434340"/>
        </p:xfrm>
        <a:graphic>
          <a:graphicData uri="http://schemas.openxmlformats.org/drawingml/2006/table">
            <a:tbl>
              <a:tblPr/>
              <a:tblGrid>
                <a:gridCol w="342605">
                  <a:extLst>
                    <a:ext uri="{9D8B030D-6E8A-4147-A177-3AD203B41FA5}">
                      <a16:colId xmlns:a16="http://schemas.microsoft.com/office/drawing/2014/main" val="1106866906"/>
                    </a:ext>
                  </a:extLst>
                </a:gridCol>
                <a:gridCol w="987081">
                  <a:extLst>
                    <a:ext uri="{9D8B030D-6E8A-4147-A177-3AD203B41FA5}">
                      <a16:colId xmlns:a16="http://schemas.microsoft.com/office/drawing/2014/main" val="1710371591"/>
                    </a:ext>
                  </a:extLst>
                </a:gridCol>
                <a:gridCol w="529622">
                  <a:extLst>
                    <a:ext uri="{9D8B030D-6E8A-4147-A177-3AD203B41FA5}">
                      <a16:colId xmlns:a16="http://schemas.microsoft.com/office/drawing/2014/main" val="237186487"/>
                    </a:ext>
                  </a:extLst>
                </a:gridCol>
              </a:tblGrid>
              <a:tr h="109485">
                <a:tc>
                  <a:txBody>
                    <a:bodyPr/>
                    <a:lstStyle/>
                    <a:p>
                      <a:pPr algn="l" fontAlgn="b"/>
                      <a:r>
                        <a:rPr lang="fr-FR" sz="900" b="1" i="0" u="none" strike="noStrike">
                          <a:solidFill>
                            <a:srgbClr val="000000"/>
                          </a:solidFill>
                          <a:effectLst/>
                          <a:latin typeface="Calibri" panose="020F0502020204030204" pitchFamily="34" charset="0"/>
                        </a:rPr>
                        <a:t>Année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900" b="1" i="0" u="none" strike="noStrike">
                          <a:solidFill>
                            <a:srgbClr val="000000"/>
                          </a:solidFill>
                          <a:effectLst/>
                          <a:latin typeface="Calibri" panose="020F0502020204030204" pitchFamily="34" charset="0"/>
                        </a:rPr>
                        <a:t>Donnée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900" b="1" i="0" u="none" strike="noStrike">
                          <a:solidFill>
                            <a:srgbClr val="000000"/>
                          </a:solidFill>
                          <a:effectLst/>
                          <a:latin typeface="Calibri" panose="020F0502020204030204" pitchFamily="34" charset="0"/>
                        </a:rPr>
                        <a:t>Académie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3271313"/>
                  </a:ext>
                </a:extLst>
              </a:tr>
              <a:tr h="109485">
                <a:tc>
                  <a:txBody>
                    <a:bodyPr/>
                    <a:lstStyle/>
                    <a:p>
                      <a:pPr algn="l" fontAlgn="b"/>
                      <a:r>
                        <a:rPr lang="fr-FR" sz="900" b="0" i="0" u="none" strike="noStrike">
                          <a:solidFill>
                            <a:srgbClr val="000000"/>
                          </a:solidFill>
                          <a:effectLst/>
                          <a:latin typeface="Calibri" panose="020F0502020204030204" pitchFamily="34" charset="0"/>
                        </a:rPr>
                        <a:t>2015</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Donnée 2015 Rouen</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21</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61685572"/>
                  </a:ext>
                </a:extLst>
              </a:tr>
              <a:tr h="109485">
                <a:tc>
                  <a:txBody>
                    <a:bodyPr/>
                    <a:lstStyle/>
                    <a:p>
                      <a:pPr algn="l" fontAlgn="b"/>
                      <a:r>
                        <a:rPr lang="fr-FR" sz="900" b="0" i="0" u="none" strike="noStrike">
                          <a:solidFill>
                            <a:srgbClr val="000000"/>
                          </a:solidFill>
                          <a:effectLst/>
                          <a:latin typeface="Calibri" panose="020F0502020204030204" pitchFamily="34" charset="0"/>
                        </a:rPr>
                        <a:t>2015</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Donnée 2015 Caen</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05</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238511761"/>
                  </a:ext>
                </a:extLst>
              </a:tr>
            </a:tbl>
          </a:graphicData>
        </a:graphic>
      </p:graphicFrame>
      <p:sp>
        <p:nvSpPr>
          <p:cNvPr id="24" name="Rectangle 23">
            <a:extLst>
              <a:ext uri="{FF2B5EF4-FFF2-40B4-BE49-F238E27FC236}">
                <a16:creationId xmlns:a16="http://schemas.microsoft.com/office/drawing/2014/main" id="{DD69F96E-158E-4F4B-B45F-BBADE24564C0}"/>
              </a:ext>
            </a:extLst>
          </p:cNvPr>
          <p:cNvSpPr/>
          <p:nvPr/>
        </p:nvSpPr>
        <p:spPr>
          <a:xfrm>
            <a:off x="3597020" y="2281284"/>
            <a:ext cx="1174214" cy="254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00">
                <a:solidFill>
                  <a:schemeClr val="tx1"/>
                </a:solidFill>
                <a:ea typeface="+mj-ea"/>
                <a:cs typeface="+mj-cs"/>
              </a:rPr>
              <a:t>Historique Caen</a:t>
            </a:r>
          </a:p>
        </p:txBody>
      </p:sp>
      <p:sp>
        <p:nvSpPr>
          <p:cNvPr id="53" name="Rectangle 52">
            <a:extLst>
              <a:ext uri="{FF2B5EF4-FFF2-40B4-BE49-F238E27FC236}">
                <a16:creationId xmlns:a16="http://schemas.microsoft.com/office/drawing/2014/main" id="{0A73647F-A96B-4828-ADC1-1B984B584C5B}"/>
              </a:ext>
            </a:extLst>
          </p:cNvPr>
          <p:cNvSpPr/>
          <p:nvPr/>
        </p:nvSpPr>
        <p:spPr>
          <a:xfrm>
            <a:off x="4932029" y="2281284"/>
            <a:ext cx="1409657" cy="254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00">
                <a:solidFill>
                  <a:schemeClr val="tx1"/>
                </a:solidFill>
                <a:ea typeface="+mj-ea"/>
                <a:cs typeface="+mj-cs"/>
              </a:rPr>
              <a:t>Historique Rouen</a:t>
            </a:r>
          </a:p>
        </p:txBody>
      </p:sp>
      <p:sp>
        <p:nvSpPr>
          <p:cNvPr id="54" name="Flèche : droite 53">
            <a:extLst>
              <a:ext uri="{FF2B5EF4-FFF2-40B4-BE49-F238E27FC236}">
                <a16:creationId xmlns:a16="http://schemas.microsoft.com/office/drawing/2014/main" id="{E8F41A46-744F-49A7-8866-6009AB096786}"/>
              </a:ext>
            </a:extLst>
          </p:cNvPr>
          <p:cNvSpPr/>
          <p:nvPr/>
        </p:nvSpPr>
        <p:spPr>
          <a:xfrm rot="2700000">
            <a:off x="4212832" y="2583009"/>
            <a:ext cx="401725" cy="217612"/>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55" name="Flèche : droite 54">
            <a:extLst>
              <a:ext uri="{FF2B5EF4-FFF2-40B4-BE49-F238E27FC236}">
                <a16:creationId xmlns:a16="http://schemas.microsoft.com/office/drawing/2014/main" id="{1965D2F4-F408-475D-BE9B-E94D04D46230}"/>
              </a:ext>
            </a:extLst>
          </p:cNvPr>
          <p:cNvSpPr/>
          <p:nvPr/>
        </p:nvSpPr>
        <p:spPr>
          <a:xfrm rot="8100000">
            <a:off x="5143723" y="2583009"/>
            <a:ext cx="401725" cy="217612"/>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57" name="Flèche : droite 56">
            <a:extLst>
              <a:ext uri="{FF2B5EF4-FFF2-40B4-BE49-F238E27FC236}">
                <a16:creationId xmlns:a16="http://schemas.microsoft.com/office/drawing/2014/main" id="{B6C4AB3B-C516-4FB5-AEB6-2ADC2ABEF5D5}"/>
              </a:ext>
            </a:extLst>
          </p:cNvPr>
          <p:cNvSpPr/>
          <p:nvPr/>
        </p:nvSpPr>
        <p:spPr>
          <a:xfrm>
            <a:off x="1678445" y="4151252"/>
            <a:ext cx="401725" cy="217612"/>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59" name="Rectangle 58">
            <a:extLst>
              <a:ext uri="{FF2B5EF4-FFF2-40B4-BE49-F238E27FC236}">
                <a16:creationId xmlns:a16="http://schemas.microsoft.com/office/drawing/2014/main" id="{00F7A3FB-79A4-4CD4-AE48-35A59E4B539B}"/>
              </a:ext>
            </a:extLst>
          </p:cNvPr>
          <p:cNvSpPr/>
          <p:nvPr/>
        </p:nvSpPr>
        <p:spPr>
          <a:xfrm>
            <a:off x="6677173" y="4856745"/>
            <a:ext cx="2860609" cy="1471884"/>
          </a:xfrm>
          <a:prstGeom prst="rect">
            <a:avLst/>
          </a:prstGeom>
          <a:noFill/>
          <a:ln w="19050">
            <a:noFill/>
            <a:miter lim="800000"/>
            <a:headEnd/>
            <a:tailEnd/>
          </a:ln>
          <a:effectLst/>
        </p:spPr>
        <p:txBody>
          <a:bodyPr lIns="108000" tIns="0" rIns="0" bIns="0" anchor="ctr"/>
          <a:lstStyle/>
          <a:p>
            <a:pPr eaLnBrk="0" hangingPunct="0"/>
            <a:endParaRPr lang="fr-FR" b="1">
              <a:solidFill>
                <a:schemeClr val="bg1"/>
              </a:solidFill>
            </a:endParaRPr>
          </a:p>
        </p:txBody>
      </p:sp>
      <p:sp>
        <p:nvSpPr>
          <p:cNvPr id="60" name="Rectangle 68">
            <a:extLst>
              <a:ext uri="{FF2B5EF4-FFF2-40B4-BE49-F238E27FC236}">
                <a16:creationId xmlns:a16="http://schemas.microsoft.com/office/drawing/2014/main" id="{9CD2AA03-6436-4A08-93F3-01EFC6F3F1BA}"/>
              </a:ext>
            </a:extLst>
          </p:cNvPr>
          <p:cNvSpPr/>
          <p:nvPr/>
        </p:nvSpPr>
        <p:spPr>
          <a:xfrm>
            <a:off x="7719057" y="5536216"/>
            <a:ext cx="883677" cy="700818"/>
          </a:xfrm>
          <a:custGeom>
            <a:avLst/>
            <a:gdLst/>
            <a:ahLst/>
            <a:cxnLst/>
            <a:rect l="l" t="t" r="r" b="b"/>
            <a:pathLst>
              <a:path w="2159931" h="1981059">
                <a:moveTo>
                  <a:pt x="162115" y="1898243"/>
                </a:moveTo>
                <a:lnTo>
                  <a:pt x="162115" y="1924822"/>
                </a:lnTo>
                <a:lnTo>
                  <a:pt x="1371996" y="1924822"/>
                </a:lnTo>
                <a:lnTo>
                  <a:pt x="1371996" y="1898243"/>
                </a:lnTo>
                <a:close/>
                <a:moveTo>
                  <a:pt x="162115" y="1837817"/>
                </a:moveTo>
                <a:lnTo>
                  <a:pt x="162115" y="1864396"/>
                </a:lnTo>
                <a:lnTo>
                  <a:pt x="1371996" y="1864396"/>
                </a:lnTo>
                <a:lnTo>
                  <a:pt x="1371996" y="1837817"/>
                </a:lnTo>
                <a:close/>
                <a:moveTo>
                  <a:pt x="162115" y="1777390"/>
                </a:moveTo>
                <a:lnTo>
                  <a:pt x="162115" y="1803969"/>
                </a:lnTo>
                <a:lnTo>
                  <a:pt x="1371996" y="1803969"/>
                </a:lnTo>
                <a:lnTo>
                  <a:pt x="1371996" y="1777390"/>
                </a:lnTo>
                <a:close/>
                <a:moveTo>
                  <a:pt x="1972526" y="1747071"/>
                </a:moveTo>
                <a:lnTo>
                  <a:pt x="1972526" y="1814853"/>
                </a:lnTo>
                <a:lnTo>
                  <a:pt x="2009425" y="1814853"/>
                </a:lnTo>
                <a:lnTo>
                  <a:pt x="2009425" y="1747071"/>
                </a:lnTo>
                <a:close/>
                <a:moveTo>
                  <a:pt x="1903467" y="1747071"/>
                </a:moveTo>
                <a:lnTo>
                  <a:pt x="1903467" y="1814853"/>
                </a:lnTo>
                <a:lnTo>
                  <a:pt x="1940366" y="1814853"/>
                </a:lnTo>
                <a:lnTo>
                  <a:pt x="1940366" y="1747071"/>
                </a:lnTo>
                <a:close/>
                <a:moveTo>
                  <a:pt x="1834408" y="1747071"/>
                </a:moveTo>
                <a:lnTo>
                  <a:pt x="1834408" y="1814853"/>
                </a:lnTo>
                <a:lnTo>
                  <a:pt x="1871307" y="1814853"/>
                </a:lnTo>
                <a:lnTo>
                  <a:pt x="1871307" y="1747071"/>
                </a:lnTo>
                <a:close/>
                <a:moveTo>
                  <a:pt x="1765349" y="1747071"/>
                </a:moveTo>
                <a:lnTo>
                  <a:pt x="1765349" y="1814853"/>
                </a:lnTo>
                <a:lnTo>
                  <a:pt x="1802248" y="1814853"/>
                </a:lnTo>
                <a:lnTo>
                  <a:pt x="1802248" y="1747071"/>
                </a:lnTo>
                <a:close/>
                <a:moveTo>
                  <a:pt x="162115" y="1716963"/>
                </a:moveTo>
                <a:lnTo>
                  <a:pt x="162115" y="1743542"/>
                </a:lnTo>
                <a:lnTo>
                  <a:pt x="1371996" y="1743542"/>
                </a:lnTo>
                <a:lnTo>
                  <a:pt x="1371996" y="1716963"/>
                </a:lnTo>
                <a:close/>
                <a:moveTo>
                  <a:pt x="2107963" y="1683516"/>
                </a:moveTo>
                <a:lnTo>
                  <a:pt x="2107963" y="1834100"/>
                </a:lnTo>
                <a:lnTo>
                  <a:pt x="2123927" y="1834100"/>
                </a:lnTo>
                <a:lnTo>
                  <a:pt x="2123927" y="1683516"/>
                </a:lnTo>
                <a:close/>
                <a:moveTo>
                  <a:pt x="36004" y="1683516"/>
                </a:moveTo>
                <a:lnTo>
                  <a:pt x="36004" y="1834100"/>
                </a:lnTo>
                <a:lnTo>
                  <a:pt x="52277" y="1834100"/>
                </a:lnTo>
                <a:lnTo>
                  <a:pt x="52277" y="1683516"/>
                </a:lnTo>
                <a:close/>
                <a:moveTo>
                  <a:pt x="1673719" y="1620352"/>
                </a:moveTo>
                <a:lnTo>
                  <a:pt x="1926550" y="1620352"/>
                </a:lnTo>
                <a:lnTo>
                  <a:pt x="1926550" y="1696291"/>
                </a:lnTo>
                <a:lnTo>
                  <a:pt x="1673719" y="1696291"/>
                </a:lnTo>
                <a:close/>
                <a:moveTo>
                  <a:pt x="1581214" y="1588049"/>
                </a:moveTo>
                <a:lnTo>
                  <a:pt x="1581214" y="1720136"/>
                </a:lnTo>
                <a:lnTo>
                  <a:pt x="2020987" y="1720136"/>
                </a:lnTo>
                <a:lnTo>
                  <a:pt x="2020987" y="1588049"/>
                </a:lnTo>
                <a:close/>
                <a:moveTo>
                  <a:pt x="193011" y="1561457"/>
                </a:moveTo>
                <a:cubicBezTo>
                  <a:pt x="106451" y="1561378"/>
                  <a:pt x="53275" y="1562882"/>
                  <a:pt x="53444" y="1566682"/>
                </a:cubicBezTo>
                <a:cubicBezTo>
                  <a:pt x="54345" y="1586949"/>
                  <a:pt x="1332087" y="1621629"/>
                  <a:pt x="1580249" y="1715309"/>
                </a:cubicBezTo>
                <a:cubicBezTo>
                  <a:pt x="1574394" y="1709003"/>
                  <a:pt x="1580700" y="1595958"/>
                  <a:pt x="1574845" y="1593706"/>
                </a:cubicBezTo>
                <a:cubicBezTo>
                  <a:pt x="1570088" y="1591876"/>
                  <a:pt x="568104" y="1561801"/>
                  <a:pt x="193011" y="1561457"/>
                </a:cubicBezTo>
                <a:close/>
                <a:moveTo>
                  <a:pt x="52277" y="1540555"/>
                </a:moveTo>
                <a:lnTo>
                  <a:pt x="2107963" y="1540555"/>
                </a:lnTo>
                <a:lnTo>
                  <a:pt x="2107963" y="1617847"/>
                </a:lnTo>
                <a:lnTo>
                  <a:pt x="2147930" y="1617847"/>
                </a:lnTo>
                <a:cubicBezTo>
                  <a:pt x="2154558" y="1617847"/>
                  <a:pt x="2159931" y="1628594"/>
                  <a:pt x="2159931" y="1641850"/>
                </a:cubicBezTo>
                <a:lnTo>
                  <a:pt x="2159931" y="1879765"/>
                </a:lnTo>
                <a:cubicBezTo>
                  <a:pt x="2159931" y="1893021"/>
                  <a:pt x="2154558" y="1903768"/>
                  <a:pt x="2147930" y="1903768"/>
                </a:cubicBezTo>
                <a:lnTo>
                  <a:pt x="2107963" y="1903768"/>
                </a:lnTo>
                <a:lnTo>
                  <a:pt x="2107963" y="1981059"/>
                </a:lnTo>
                <a:lnTo>
                  <a:pt x="52277" y="1981059"/>
                </a:lnTo>
                <a:lnTo>
                  <a:pt x="52277" y="1903768"/>
                </a:lnTo>
                <a:lnTo>
                  <a:pt x="12001" y="1903768"/>
                </a:lnTo>
                <a:cubicBezTo>
                  <a:pt x="5373" y="1903768"/>
                  <a:pt x="0" y="1893021"/>
                  <a:pt x="0" y="1879765"/>
                </a:cubicBezTo>
                <a:lnTo>
                  <a:pt x="0" y="1641850"/>
                </a:lnTo>
                <a:cubicBezTo>
                  <a:pt x="0" y="1628594"/>
                  <a:pt x="5373" y="1617847"/>
                  <a:pt x="12001" y="1617847"/>
                </a:cubicBezTo>
                <a:lnTo>
                  <a:pt x="52277" y="1617847"/>
                </a:lnTo>
                <a:close/>
                <a:moveTo>
                  <a:pt x="162115" y="1382630"/>
                </a:moveTo>
                <a:lnTo>
                  <a:pt x="162115" y="1409209"/>
                </a:lnTo>
                <a:lnTo>
                  <a:pt x="1371996" y="1409209"/>
                </a:lnTo>
                <a:lnTo>
                  <a:pt x="1371996" y="1382630"/>
                </a:lnTo>
                <a:close/>
                <a:moveTo>
                  <a:pt x="162115" y="1322204"/>
                </a:moveTo>
                <a:lnTo>
                  <a:pt x="162115" y="1348783"/>
                </a:lnTo>
                <a:lnTo>
                  <a:pt x="1371996" y="1348783"/>
                </a:lnTo>
                <a:lnTo>
                  <a:pt x="1371996" y="1322204"/>
                </a:lnTo>
                <a:close/>
                <a:moveTo>
                  <a:pt x="162115" y="1261777"/>
                </a:moveTo>
                <a:lnTo>
                  <a:pt x="162115" y="1288356"/>
                </a:lnTo>
                <a:lnTo>
                  <a:pt x="1371996" y="1288356"/>
                </a:lnTo>
                <a:lnTo>
                  <a:pt x="1371996" y="1261777"/>
                </a:lnTo>
                <a:close/>
                <a:moveTo>
                  <a:pt x="1972526" y="1231458"/>
                </a:moveTo>
                <a:lnTo>
                  <a:pt x="1972526" y="1299240"/>
                </a:lnTo>
                <a:lnTo>
                  <a:pt x="2009425" y="1299240"/>
                </a:lnTo>
                <a:lnTo>
                  <a:pt x="2009425" y="1231458"/>
                </a:lnTo>
                <a:close/>
                <a:moveTo>
                  <a:pt x="1903467" y="1231458"/>
                </a:moveTo>
                <a:lnTo>
                  <a:pt x="1903467" y="1299240"/>
                </a:lnTo>
                <a:lnTo>
                  <a:pt x="1940366" y="1299240"/>
                </a:lnTo>
                <a:lnTo>
                  <a:pt x="1940366" y="1231458"/>
                </a:lnTo>
                <a:close/>
                <a:moveTo>
                  <a:pt x="1834408" y="1231458"/>
                </a:moveTo>
                <a:lnTo>
                  <a:pt x="1834408" y="1299240"/>
                </a:lnTo>
                <a:lnTo>
                  <a:pt x="1871307" y="1299240"/>
                </a:lnTo>
                <a:lnTo>
                  <a:pt x="1871307" y="1231458"/>
                </a:lnTo>
                <a:close/>
                <a:moveTo>
                  <a:pt x="1765349" y="1231458"/>
                </a:moveTo>
                <a:lnTo>
                  <a:pt x="1765349" y="1299240"/>
                </a:lnTo>
                <a:lnTo>
                  <a:pt x="1802248" y="1299240"/>
                </a:lnTo>
                <a:lnTo>
                  <a:pt x="1802248" y="1231458"/>
                </a:lnTo>
                <a:close/>
                <a:moveTo>
                  <a:pt x="162115" y="1201350"/>
                </a:moveTo>
                <a:lnTo>
                  <a:pt x="162115" y="1227929"/>
                </a:lnTo>
                <a:lnTo>
                  <a:pt x="1371996" y="1227929"/>
                </a:lnTo>
                <a:lnTo>
                  <a:pt x="1371996" y="1201350"/>
                </a:lnTo>
                <a:close/>
                <a:moveTo>
                  <a:pt x="2107963" y="1167903"/>
                </a:moveTo>
                <a:lnTo>
                  <a:pt x="2107963" y="1318487"/>
                </a:lnTo>
                <a:lnTo>
                  <a:pt x="2123927" y="1318487"/>
                </a:lnTo>
                <a:lnTo>
                  <a:pt x="2123927" y="1167903"/>
                </a:lnTo>
                <a:close/>
                <a:moveTo>
                  <a:pt x="36004" y="1167903"/>
                </a:moveTo>
                <a:lnTo>
                  <a:pt x="36004" y="1318487"/>
                </a:lnTo>
                <a:lnTo>
                  <a:pt x="52277" y="1318487"/>
                </a:lnTo>
                <a:lnTo>
                  <a:pt x="52277" y="1167903"/>
                </a:lnTo>
                <a:close/>
                <a:moveTo>
                  <a:pt x="1673719" y="1104739"/>
                </a:moveTo>
                <a:lnTo>
                  <a:pt x="1926550" y="1104739"/>
                </a:lnTo>
                <a:lnTo>
                  <a:pt x="1926550" y="1180678"/>
                </a:lnTo>
                <a:lnTo>
                  <a:pt x="1673719" y="1180678"/>
                </a:lnTo>
                <a:close/>
                <a:moveTo>
                  <a:pt x="1581214" y="1072436"/>
                </a:moveTo>
                <a:lnTo>
                  <a:pt x="1581214" y="1204523"/>
                </a:lnTo>
                <a:lnTo>
                  <a:pt x="2020987" y="1204523"/>
                </a:lnTo>
                <a:lnTo>
                  <a:pt x="2020987" y="1072436"/>
                </a:lnTo>
                <a:close/>
                <a:moveTo>
                  <a:pt x="193011" y="1045844"/>
                </a:moveTo>
                <a:cubicBezTo>
                  <a:pt x="106451" y="1045765"/>
                  <a:pt x="53275" y="1047269"/>
                  <a:pt x="53444" y="1051069"/>
                </a:cubicBezTo>
                <a:cubicBezTo>
                  <a:pt x="54345" y="1071336"/>
                  <a:pt x="1332087" y="1106016"/>
                  <a:pt x="1580249" y="1199696"/>
                </a:cubicBezTo>
                <a:cubicBezTo>
                  <a:pt x="1574394" y="1193390"/>
                  <a:pt x="1580700" y="1080345"/>
                  <a:pt x="1574845" y="1078093"/>
                </a:cubicBezTo>
                <a:cubicBezTo>
                  <a:pt x="1570088" y="1076263"/>
                  <a:pt x="568104" y="1046188"/>
                  <a:pt x="193011" y="1045844"/>
                </a:cubicBezTo>
                <a:close/>
                <a:moveTo>
                  <a:pt x="52277" y="1024942"/>
                </a:moveTo>
                <a:lnTo>
                  <a:pt x="2107963" y="1024942"/>
                </a:lnTo>
                <a:lnTo>
                  <a:pt x="2107963" y="1102234"/>
                </a:lnTo>
                <a:lnTo>
                  <a:pt x="2147930" y="1102234"/>
                </a:lnTo>
                <a:cubicBezTo>
                  <a:pt x="2154558" y="1102234"/>
                  <a:pt x="2159931" y="1112981"/>
                  <a:pt x="2159931" y="1126237"/>
                </a:cubicBezTo>
                <a:lnTo>
                  <a:pt x="2159931" y="1364152"/>
                </a:lnTo>
                <a:cubicBezTo>
                  <a:pt x="2159931" y="1377408"/>
                  <a:pt x="2154558" y="1388155"/>
                  <a:pt x="2147930" y="1388155"/>
                </a:cubicBezTo>
                <a:lnTo>
                  <a:pt x="2107963" y="1388155"/>
                </a:lnTo>
                <a:lnTo>
                  <a:pt x="2107963" y="1465446"/>
                </a:lnTo>
                <a:lnTo>
                  <a:pt x="52277" y="1465446"/>
                </a:lnTo>
                <a:lnTo>
                  <a:pt x="52277" y="1388155"/>
                </a:lnTo>
                <a:lnTo>
                  <a:pt x="12001" y="1388155"/>
                </a:lnTo>
                <a:cubicBezTo>
                  <a:pt x="5373" y="1388155"/>
                  <a:pt x="0" y="1377408"/>
                  <a:pt x="0" y="1364152"/>
                </a:cubicBezTo>
                <a:lnTo>
                  <a:pt x="0" y="1126237"/>
                </a:lnTo>
                <a:cubicBezTo>
                  <a:pt x="0" y="1112981"/>
                  <a:pt x="5373" y="1102234"/>
                  <a:pt x="12001" y="1102234"/>
                </a:cubicBezTo>
                <a:lnTo>
                  <a:pt x="52277" y="1102234"/>
                </a:lnTo>
                <a:close/>
                <a:moveTo>
                  <a:pt x="162115" y="873301"/>
                </a:moveTo>
                <a:lnTo>
                  <a:pt x="162115" y="899880"/>
                </a:lnTo>
                <a:lnTo>
                  <a:pt x="1371996" y="899880"/>
                </a:lnTo>
                <a:lnTo>
                  <a:pt x="1371996" y="873301"/>
                </a:lnTo>
                <a:close/>
                <a:moveTo>
                  <a:pt x="162115" y="812875"/>
                </a:moveTo>
                <a:lnTo>
                  <a:pt x="162115" y="839454"/>
                </a:lnTo>
                <a:lnTo>
                  <a:pt x="1371996" y="839454"/>
                </a:lnTo>
                <a:lnTo>
                  <a:pt x="1371996" y="812875"/>
                </a:lnTo>
                <a:close/>
                <a:moveTo>
                  <a:pt x="162115" y="752448"/>
                </a:moveTo>
                <a:lnTo>
                  <a:pt x="162115" y="779027"/>
                </a:lnTo>
                <a:lnTo>
                  <a:pt x="1371996" y="779027"/>
                </a:lnTo>
                <a:lnTo>
                  <a:pt x="1371996" y="752448"/>
                </a:lnTo>
                <a:close/>
                <a:moveTo>
                  <a:pt x="1972526" y="722129"/>
                </a:moveTo>
                <a:lnTo>
                  <a:pt x="1972526" y="789911"/>
                </a:lnTo>
                <a:lnTo>
                  <a:pt x="2009425" y="789911"/>
                </a:lnTo>
                <a:lnTo>
                  <a:pt x="2009425" y="722129"/>
                </a:lnTo>
                <a:close/>
                <a:moveTo>
                  <a:pt x="1903467" y="722129"/>
                </a:moveTo>
                <a:lnTo>
                  <a:pt x="1903467" y="789911"/>
                </a:lnTo>
                <a:lnTo>
                  <a:pt x="1940366" y="789911"/>
                </a:lnTo>
                <a:lnTo>
                  <a:pt x="1940366" y="722129"/>
                </a:lnTo>
                <a:close/>
                <a:moveTo>
                  <a:pt x="1834408" y="722129"/>
                </a:moveTo>
                <a:lnTo>
                  <a:pt x="1834408" y="789911"/>
                </a:lnTo>
                <a:lnTo>
                  <a:pt x="1871307" y="789911"/>
                </a:lnTo>
                <a:lnTo>
                  <a:pt x="1871307" y="722129"/>
                </a:lnTo>
                <a:close/>
                <a:moveTo>
                  <a:pt x="1765349" y="722129"/>
                </a:moveTo>
                <a:lnTo>
                  <a:pt x="1765349" y="789911"/>
                </a:lnTo>
                <a:lnTo>
                  <a:pt x="1802248" y="789911"/>
                </a:lnTo>
                <a:lnTo>
                  <a:pt x="1802248" y="722129"/>
                </a:lnTo>
                <a:close/>
                <a:moveTo>
                  <a:pt x="162115" y="692021"/>
                </a:moveTo>
                <a:lnTo>
                  <a:pt x="162115" y="718600"/>
                </a:lnTo>
                <a:lnTo>
                  <a:pt x="1371996" y="718600"/>
                </a:lnTo>
                <a:lnTo>
                  <a:pt x="1371996" y="692021"/>
                </a:lnTo>
                <a:close/>
                <a:moveTo>
                  <a:pt x="2107963" y="658574"/>
                </a:moveTo>
                <a:lnTo>
                  <a:pt x="2107963" y="809158"/>
                </a:lnTo>
                <a:lnTo>
                  <a:pt x="2123927" y="809158"/>
                </a:lnTo>
                <a:lnTo>
                  <a:pt x="2123927" y="658574"/>
                </a:lnTo>
                <a:close/>
                <a:moveTo>
                  <a:pt x="36004" y="658574"/>
                </a:moveTo>
                <a:lnTo>
                  <a:pt x="36004" y="809158"/>
                </a:lnTo>
                <a:lnTo>
                  <a:pt x="52277" y="809158"/>
                </a:lnTo>
                <a:lnTo>
                  <a:pt x="52277" y="658574"/>
                </a:lnTo>
                <a:close/>
                <a:moveTo>
                  <a:pt x="1673719" y="595410"/>
                </a:moveTo>
                <a:lnTo>
                  <a:pt x="1926550" y="595410"/>
                </a:lnTo>
                <a:lnTo>
                  <a:pt x="1926550" y="671349"/>
                </a:lnTo>
                <a:lnTo>
                  <a:pt x="1673719" y="671349"/>
                </a:lnTo>
                <a:close/>
                <a:moveTo>
                  <a:pt x="1581214" y="563107"/>
                </a:moveTo>
                <a:lnTo>
                  <a:pt x="1581214" y="695194"/>
                </a:lnTo>
                <a:lnTo>
                  <a:pt x="2020987" y="695194"/>
                </a:lnTo>
                <a:lnTo>
                  <a:pt x="2020987" y="563107"/>
                </a:lnTo>
                <a:close/>
                <a:moveTo>
                  <a:pt x="193011" y="536515"/>
                </a:moveTo>
                <a:cubicBezTo>
                  <a:pt x="106451" y="536436"/>
                  <a:pt x="53275" y="537940"/>
                  <a:pt x="53444" y="541740"/>
                </a:cubicBezTo>
                <a:cubicBezTo>
                  <a:pt x="54345" y="562007"/>
                  <a:pt x="1332087" y="596687"/>
                  <a:pt x="1580249" y="690367"/>
                </a:cubicBezTo>
                <a:cubicBezTo>
                  <a:pt x="1574394" y="684061"/>
                  <a:pt x="1580700" y="571016"/>
                  <a:pt x="1574845" y="568764"/>
                </a:cubicBezTo>
                <a:cubicBezTo>
                  <a:pt x="1570088" y="566934"/>
                  <a:pt x="568104" y="536859"/>
                  <a:pt x="193011" y="536515"/>
                </a:cubicBezTo>
                <a:close/>
                <a:moveTo>
                  <a:pt x="52277" y="515613"/>
                </a:moveTo>
                <a:lnTo>
                  <a:pt x="2107963" y="515613"/>
                </a:lnTo>
                <a:lnTo>
                  <a:pt x="2107963" y="592905"/>
                </a:lnTo>
                <a:lnTo>
                  <a:pt x="2147930" y="592905"/>
                </a:lnTo>
                <a:cubicBezTo>
                  <a:pt x="2154558" y="592905"/>
                  <a:pt x="2159931" y="603652"/>
                  <a:pt x="2159931" y="616908"/>
                </a:cubicBezTo>
                <a:lnTo>
                  <a:pt x="2159931" y="854823"/>
                </a:lnTo>
                <a:cubicBezTo>
                  <a:pt x="2159931" y="868079"/>
                  <a:pt x="2154558" y="878826"/>
                  <a:pt x="2147930" y="878826"/>
                </a:cubicBezTo>
                <a:lnTo>
                  <a:pt x="2107963" y="878826"/>
                </a:lnTo>
                <a:lnTo>
                  <a:pt x="2107963" y="956117"/>
                </a:lnTo>
                <a:lnTo>
                  <a:pt x="52277" y="956117"/>
                </a:lnTo>
                <a:lnTo>
                  <a:pt x="52277" y="878826"/>
                </a:lnTo>
                <a:lnTo>
                  <a:pt x="12001" y="878826"/>
                </a:lnTo>
                <a:cubicBezTo>
                  <a:pt x="5373" y="878826"/>
                  <a:pt x="0" y="868079"/>
                  <a:pt x="0" y="854823"/>
                </a:cubicBezTo>
                <a:lnTo>
                  <a:pt x="0" y="616908"/>
                </a:lnTo>
                <a:cubicBezTo>
                  <a:pt x="0" y="603652"/>
                  <a:pt x="5373" y="592905"/>
                  <a:pt x="12001" y="592905"/>
                </a:cubicBezTo>
                <a:lnTo>
                  <a:pt x="52277" y="592905"/>
                </a:lnTo>
                <a:close/>
                <a:moveTo>
                  <a:pt x="162115" y="357688"/>
                </a:moveTo>
                <a:lnTo>
                  <a:pt x="162115" y="384267"/>
                </a:lnTo>
                <a:lnTo>
                  <a:pt x="1371996" y="384267"/>
                </a:lnTo>
                <a:lnTo>
                  <a:pt x="1371996" y="357688"/>
                </a:lnTo>
                <a:close/>
                <a:moveTo>
                  <a:pt x="162115" y="297262"/>
                </a:moveTo>
                <a:lnTo>
                  <a:pt x="162115" y="323841"/>
                </a:lnTo>
                <a:lnTo>
                  <a:pt x="1371996" y="323841"/>
                </a:lnTo>
                <a:lnTo>
                  <a:pt x="1371996" y="297262"/>
                </a:lnTo>
                <a:close/>
                <a:moveTo>
                  <a:pt x="162115" y="236835"/>
                </a:moveTo>
                <a:lnTo>
                  <a:pt x="162115" y="263414"/>
                </a:lnTo>
                <a:lnTo>
                  <a:pt x="1371996" y="263414"/>
                </a:lnTo>
                <a:lnTo>
                  <a:pt x="1371996" y="236835"/>
                </a:lnTo>
                <a:close/>
                <a:moveTo>
                  <a:pt x="1972526" y="206516"/>
                </a:moveTo>
                <a:lnTo>
                  <a:pt x="1972526" y="274298"/>
                </a:lnTo>
                <a:lnTo>
                  <a:pt x="2009425" y="274298"/>
                </a:lnTo>
                <a:lnTo>
                  <a:pt x="2009425" y="206516"/>
                </a:lnTo>
                <a:close/>
                <a:moveTo>
                  <a:pt x="1903467" y="206516"/>
                </a:moveTo>
                <a:lnTo>
                  <a:pt x="1903467" y="274298"/>
                </a:lnTo>
                <a:lnTo>
                  <a:pt x="1940366" y="274298"/>
                </a:lnTo>
                <a:lnTo>
                  <a:pt x="1940366" y="206516"/>
                </a:lnTo>
                <a:close/>
                <a:moveTo>
                  <a:pt x="1834408" y="206516"/>
                </a:moveTo>
                <a:lnTo>
                  <a:pt x="1834408" y="274298"/>
                </a:lnTo>
                <a:lnTo>
                  <a:pt x="1871307" y="274298"/>
                </a:lnTo>
                <a:lnTo>
                  <a:pt x="1871307" y="206516"/>
                </a:lnTo>
                <a:close/>
                <a:moveTo>
                  <a:pt x="1765349" y="206516"/>
                </a:moveTo>
                <a:lnTo>
                  <a:pt x="1765349" y="274298"/>
                </a:lnTo>
                <a:lnTo>
                  <a:pt x="1802248" y="274298"/>
                </a:lnTo>
                <a:lnTo>
                  <a:pt x="1802248" y="206516"/>
                </a:lnTo>
                <a:close/>
                <a:moveTo>
                  <a:pt x="162115" y="176408"/>
                </a:moveTo>
                <a:lnTo>
                  <a:pt x="162115" y="202987"/>
                </a:lnTo>
                <a:lnTo>
                  <a:pt x="1371996" y="202987"/>
                </a:lnTo>
                <a:lnTo>
                  <a:pt x="1371996" y="176408"/>
                </a:lnTo>
                <a:close/>
                <a:moveTo>
                  <a:pt x="2107963" y="142961"/>
                </a:moveTo>
                <a:lnTo>
                  <a:pt x="2107963" y="293545"/>
                </a:lnTo>
                <a:lnTo>
                  <a:pt x="2123927" y="293545"/>
                </a:lnTo>
                <a:lnTo>
                  <a:pt x="2123927" y="142961"/>
                </a:lnTo>
                <a:close/>
                <a:moveTo>
                  <a:pt x="36004" y="142961"/>
                </a:moveTo>
                <a:lnTo>
                  <a:pt x="36004" y="293545"/>
                </a:lnTo>
                <a:lnTo>
                  <a:pt x="52277" y="293545"/>
                </a:lnTo>
                <a:lnTo>
                  <a:pt x="52277" y="142961"/>
                </a:lnTo>
                <a:close/>
                <a:moveTo>
                  <a:pt x="1673719" y="79797"/>
                </a:moveTo>
                <a:lnTo>
                  <a:pt x="1926550" y="79797"/>
                </a:lnTo>
                <a:lnTo>
                  <a:pt x="1926550" y="155736"/>
                </a:lnTo>
                <a:lnTo>
                  <a:pt x="1673719" y="155736"/>
                </a:lnTo>
                <a:close/>
                <a:moveTo>
                  <a:pt x="1581214" y="47494"/>
                </a:moveTo>
                <a:lnTo>
                  <a:pt x="1581214" y="179581"/>
                </a:lnTo>
                <a:lnTo>
                  <a:pt x="2020987" y="179581"/>
                </a:lnTo>
                <a:lnTo>
                  <a:pt x="2020987" y="47494"/>
                </a:lnTo>
                <a:close/>
                <a:moveTo>
                  <a:pt x="193011" y="20902"/>
                </a:moveTo>
                <a:cubicBezTo>
                  <a:pt x="106451" y="20823"/>
                  <a:pt x="53275" y="22327"/>
                  <a:pt x="53444" y="26127"/>
                </a:cubicBezTo>
                <a:cubicBezTo>
                  <a:pt x="54345" y="46394"/>
                  <a:pt x="1332087" y="81074"/>
                  <a:pt x="1580249" y="174754"/>
                </a:cubicBezTo>
                <a:cubicBezTo>
                  <a:pt x="1574394" y="168448"/>
                  <a:pt x="1580700" y="55403"/>
                  <a:pt x="1574845" y="53151"/>
                </a:cubicBezTo>
                <a:cubicBezTo>
                  <a:pt x="1570088" y="51321"/>
                  <a:pt x="568104" y="21246"/>
                  <a:pt x="193011" y="20902"/>
                </a:cubicBezTo>
                <a:close/>
                <a:moveTo>
                  <a:pt x="52277" y="0"/>
                </a:moveTo>
                <a:lnTo>
                  <a:pt x="2107963" y="0"/>
                </a:lnTo>
                <a:lnTo>
                  <a:pt x="2107963" y="77292"/>
                </a:lnTo>
                <a:lnTo>
                  <a:pt x="2147930" y="77292"/>
                </a:lnTo>
                <a:cubicBezTo>
                  <a:pt x="2154558" y="77292"/>
                  <a:pt x="2159931" y="88039"/>
                  <a:pt x="2159931" y="101295"/>
                </a:cubicBezTo>
                <a:lnTo>
                  <a:pt x="2159931" y="339210"/>
                </a:lnTo>
                <a:cubicBezTo>
                  <a:pt x="2159931" y="352466"/>
                  <a:pt x="2154558" y="363213"/>
                  <a:pt x="2147930" y="363213"/>
                </a:cubicBezTo>
                <a:lnTo>
                  <a:pt x="2107963" y="363213"/>
                </a:lnTo>
                <a:lnTo>
                  <a:pt x="2107963" y="440504"/>
                </a:lnTo>
                <a:lnTo>
                  <a:pt x="52277" y="440504"/>
                </a:lnTo>
                <a:lnTo>
                  <a:pt x="52277" y="363213"/>
                </a:lnTo>
                <a:lnTo>
                  <a:pt x="12001" y="363213"/>
                </a:lnTo>
                <a:cubicBezTo>
                  <a:pt x="5373" y="363213"/>
                  <a:pt x="0" y="352466"/>
                  <a:pt x="0" y="339210"/>
                </a:cubicBezTo>
                <a:lnTo>
                  <a:pt x="0" y="101295"/>
                </a:lnTo>
                <a:cubicBezTo>
                  <a:pt x="0" y="88039"/>
                  <a:pt x="5373" y="77292"/>
                  <a:pt x="12001" y="77292"/>
                </a:cubicBezTo>
                <a:lnTo>
                  <a:pt x="52277" y="77292"/>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61" name="Rectangle 68">
            <a:extLst>
              <a:ext uri="{FF2B5EF4-FFF2-40B4-BE49-F238E27FC236}">
                <a16:creationId xmlns:a16="http://schemas.microsoft.com/office/drawing/2014/main" id="{CFCE424A-32FC-4B99-9FEA-3716870D33C6}"/>
              </a:ext>
            </a:extLst>
          </p:cNvPr>
          <p:cNvSpPr/>
          <p:nvPr/>
        </p:nvSpPr>
        <p:spPr>
          <a:xfrm>
            <a:off x="7179367" y="4950715"/>
            <a:ext cx="492870" cy="452054"/>
          </a:xfrm>
          <a:custGeom>
            <a:avLst/>
            <a:gdLst/>
            <a:ahLst/>
            <a:cxnLst/>
            <a:rect l="l" t="t" r="r" b="b"/>
            <a:pathLst>
              <a:path w="2159931" h="1981059">
                <a:moveTo>
                  <a:pt x="162115" y="1898243"/>
                </a:moveTo>
                <a:lnTo>
                  <a:pt x="162115" y="1924822"/>
                </a:lnTo>
                <a:lnTo>
                  <a:pt x="1371996" y="1924822"/>
                </a:lnTo>
                <a:lnTo>
                  <a:pt x="1371996" y="1898243"/>
                </a:lnTo>
                <a:close/>
                <a:moveTo>
                  <a:pt x="162115" y="1837817"/>
                </a:moveTo>
                <a:lnTo>
                  <a:pt x="162115" y="1864396"/>
                </a:lnTo>
                <a:lnTo>
                  <a:pt x="1371996" y="1864396"/>
                </a:lnTo>
                <a:lnTo>
                  <a:pt x="1371996" y="1837817"/>
                </a:lnTo>
                <a:close/>
                <a:moveTo>
                  <a:pt x="162115" y="1777390"/>
                </a:moveTo>
                <a:lnTo>
                  <a:pt x="162115" y="1803969"/>
                </a:lnTo>
                <a:lnTo>
                  <a:pt x="1371996" y="1803969"/>
                </a:lnTo>
                <a:lnTo>
                  <a:pt x="1371996" y="1777390"/>
                </a:lnTo>
                <a:close/>
                <a:moveTo>
                  <a:pt x="1972526" y="1747071"/>
                </a:moveTo>
                <a:lnTo>
                  <a:pt x="1972526" y="1814853"/>
                </a:lnTo>
                <a:lnTo>
                  <a:pt x="2009425" y="1814853"/>
                </a:lnTo>
                <a:lnTo>
                  <a:pt x="2009425" y="1747071"/>
                </a:lnTo>
                <a:close/>
                <a:moveTo>
                  <a:pt x="1903467" y="1747071"/>
                </a:moveTo>
                <a:lnTo>
                  <a:pt x="1903467" y="1814853"/>
                </a:lnTo>
                <a:lnTo>
                  <a:pt x="1940366" y="1814853"/>
                </a:lnTo>
                <a:lnTo>
                  <a:pt x="1940366" y="1747071"/>
                </a:lnTo>
                <a:close/>
                <a:moveTo>
                  <a:pt x="1834408" y="1747071"/>
                </a:moveTo>
                <a:lnTo>
                  <a:pt x="1834408" y="1814853"/>
                </a:lnTo>
                <a:lnTo>
                  <a:pt x="1871307" y="1814853"/>
                </a:lnTo>
                <a:lnTo>
                  <a:pt x="1871307" y="1747071"/>
                </a:lnTo>
                <a:close/>
                <a:moveTo>
                  <a:pt x="1765349" y="1747071"/>
                </a:moveTo>
                <a:lnTo>
                  <a:pt x="1765349" y="1814853"/>
                </a:lnTo>
                <a:lnTo>
                  <a:pt x="1802248" y="1814853"/>
                </a:lnTo>
                <a:lnTo>
                  <a:pt x="1802248" y="1747071"/>
                </a:lnTo>
                <a:close/>
                <a:moveTo>
                  <a:pt x="162115" y="1716963"/>
                </a:moveTo>
                <a:lnTo>
                  <a:pt x="162115" y="1743542"/>
                </a:lnTo>
                <a:lnTo>
                  <a:pt x="1371996" y="1743542"/>
                </a:lnTo>
                <a:lnTo>
                  <a:pt x="1371996" y="1716963"/>
                </a:lnTo>
                <a:close/>
                <a:moveTo>
                  <a:pt x="2107963" y="1683516"/>
                </a:moveTo>
                <a:lnTo>
                  <a:pt x="2107963" y="1834100"/>
                </a:lnTo>
                <a:lnTo>
                  <a:pt x="2123927" y="1834100"/>
                </a:lnTo>
                <a:lnTo>
                  <a:pt x="2123927" y="1683516"/>
                </a:lnTo>
                <a:close/>
                <a:moveTo>
                  <a:pt x="36004" y="1683516"/>
                </a:moveTo>
                <a:lnTo>
                  <a:pt x="36004" y="1834100"/>
                </a:lnTo>
                <a:lnTo>
                  <a:pt x="52277" y="1834100"/>
                </a:lnTo>
                <a:lnTo>
                  <a:pt x="52277" y="1683516"/>
                </a:lnTo>
                <a:close/>
                <a:moveTo>
                  <a:pt x="1673719" y="1620352"/>
                </a:moveTo>
                <a:lnTo>
                  <a:pt x="1926550" y="1620352"/>
                </a:lnTo>
                <a:lnTo>
                  <a:pt x="1926550" y="1696291"/>
                </a:lnTo>
                <a:lnTo>
                  <a:pt x="1673719" y="1696291"/>
                </a:lnTo>
                <a:close/>
                <a:moveTo>
                  <a:pt x="1581214" y="1588049"/>
                </a:moveTo>
                <a:lnTo>
                  <a:pt x="1581214" y="1720136"/>
                </a:lnTo>
                <a:lnTo>
                  <a:pt x="2020987" y="1720136"/>
                </a:lnTo>
                <a:lnTo>
                  <a:pt x="2020987" y="1588049"/>
                </a:lnTo>
                <a:close/>
                <a:moveTo>
                  <a:pt x="193011" y="1561457"/>
                </a:moveTo>
                <a:cubicBezTo>
                  <a:pt x="106451" y="1561378"/>
                  <a:pt x="53275" y="1562882"/>
                  <a:pt x="53444" y="1566682"/>
                </a:cubicBezTo>
                <a:cubicBezTo>
                  <a:pt x="54345" y="1586949"/>
                  <a:pt x="1332087" y="1621629"/>
                  <a:pt x="1580249" y="1715309"/>
                </a:cubicBezTo>
                <a:cubicBezTo>
                  <a:pt x="1574394" y="1709003"/>
                  <a:pt x="1580700" y="1595958"/>
                  <a:pt x="1574845" y="1593706"/>
                </a:cubicBezTo>
                <a:cubicBezTo>
                  <a:pt x="1570088" y="1591876"/>
                  <a:pt x="568104" y="1561801"/>
                  <a:pt x="193011" y="1561457"/>
                </a:cubicBezTo>
                <a:close/>
                <a:moveTo>
                  <a:pt x="52277" y="1540555"/>
                </a:moveTo>
                <a:lnTo>
                  <a:pt x="2107963" y="1540555"/>
                </a:lnTo>
                <a:lnTo>
                  <a:pt x="2107963" y="1617847"/>
                </a:lnTo>
                <a:lnTo>
                  <a:pt x="2147930" y="1617847"/>
                </a:lnTo>
                <a:cubicBezTo>
                  <a:pt x="2154558" y="1617847"/>
                  <a:pt x="2159931" y="1628594"/>
                  <a:pt x="2159931" y="1641850"/>
                </a:cubicBezTo>
                <a:lnTo>
                  <a:pt x="2159931" y="1879765"/>
                </a:lnTo>
                <a:cubicBezTo>
                  <a:pt x="2159931" y="1893021"/>
                  <a:pt x="2154558" y="1903768"/>
                  <a:pt x="2147930" y="1903768"/>
                </a:cubicBezTo>
                <a:lnTo>
                  <a:pt x="2107963" y="1903768"/>
                </a:lnTo>
                <a:lnTo>
                  <a:pt x="2107963" y="1981059"/>
                </a:lnTo>
                <a:lnTo>
                  <a:pt x="52277" y="1981059"/>
                </a:lnTo>
                <a:lnTo>
                  <a:pt x="52277" y="1903768"/>
                </a:lnTo>
                <a:lnTo>
                  <a:pt x="12001" y="1903768"/>
                </a:lnTo>
                <a:cubicBezTo>
                  <a:pt x="5373" y="1903768"/>
                  <a:pt x="0" y="1893021"/>
                  <a:pt x="0" y="1879765"/>
                </a:cubicBezTo>
                <a:lnTo>
                  <a:pt x="0" y="1641850"/>
                </a:lnTo>
                <a:cubicBezTo>
                  <a:pt x="0" y="1628594"/>
                  <a:pt x="5373" y="1617847"/>
                  <a:pt x="12001" y="1617847"/>
                </a:cubicBezTo>
                <a:lnTo>
                  <a:pt x="52277" y="1617847"/>
                </a:lnTo>
                <a:close/>
                <a:moveTo>
                  <a:pt x="162115" y="1382630"/>
                </a:moveTo>
                <a:lnTo>
                  <a:pt x="162115" y="1409209"/>
                </a:lnTo>
                <a:lnTo>
                  <a:pt x="1371996" y="1409209"/>
                </a:lnTo>
                <a:lnTo>
                  <a:pt x="1371996" y="1382630"/>
                </a:lnTo>
                <a:close/>
                <a:moveTo>
                  <a:pt x="162115" y="1322204"/>
                </a:moveTo>
                <a:lnTo>
                  <a:pt x="162115" y="1348783"/>
                </a:lnTo>
                <a:lnTo>
                  <a:pt x="1371996" y="1348783"/>
                </a:lnTo>
                <a:lnTo>
                  <a:pt x="1371996" y="1322204"/>
                </a:lnTo>
                <a:close/>
                <a:moveTo>
                  <a:pt x="162115" y="1261777"/>
                </a:moveTo>
                <a:lnTo>
                  <a:pt x="162115" y="1288356"/>
                </a:lnTo>
                <a:lnTo>
                  <a:pt x="1371996" y="1288356"/>
                </a:lnTo>
                <a:lnTo>
                  <a:pt x="1371996" y="1261777"/>
                </a:lnTo>
                <a:close/>
                <a:moveTo>
                  <a:pt x="1972526" y="1231458"/>
                </a:moveTo>
                <a:lnTo>
                  <a:pt x="1972526" y="1299240"/>
                </a:lnTo>
                <a:lnTo>
                  <a:pt x="2009425" y="1299240"/>
                </a:lnTo>
                <a:lnTo>
                  <a:pt x="2009425" y="1231458"/>
                </a:lnTo>
                <a:close/>
                <a:moveTo>
                  <a:pt x="1903467" y="1231458"/>
                </a:moveTo>
                <a:lnTo>
                  <a:pt x="1903467" y="1299240"/>
                </a:lnTo>
                <a:lnTo>
                  <a:pt x="1940366" y="1299240"/>
                </a:lnTo>
                <a:lnTo>
                  <a:pt x="1940366" y="1231458"/>
                </a:lnTo>
                <a:close/>
                <a:moveTo>
                  <a:pt x="1834408" y="1231458"/>
                </a:moveTo>
                <a:lnTo>
                  <a:pt x="1834408" y="1299240"/>
                </a:lnTo>
                <a:lnTo>
                  <a:pt x="1871307" y="1299240"/>
                </a:lnTo>
                <a:lnTo>
                  <a:pt x="1871307" y="1231458"/>
                </a:lnTo>
                <a:close/>
                <a:moveTo>
                  <a:pt x="1765349" y="1231458"/>
                </a:moveTo>
                <a:lnTo>
                  <a:pt x="1765349" y="1299240"/>
                </a:lnTo>
                <a:lnTo>
                  <a:pt x="1802248" y="1299240"/>
                </a:lnTo>
                <a:lnTo>
                  <a:pt x="1802248" y="1231458"/>
                </a:lnTo>
                <a:close/>
                <a:moveTo>
                  <a:pt x="162115" y="1201350"/>
                </a:moveTo>
                <a:lnTo>
                  <a:pt x="162115" y="1227929"/>
                </a:lnTo>
                <a:lnTo>
                  <a:pt x="1371996" y="1227929"/>
                </a:lnTo>
                <a:lnTo>
                  <a:pt x="1371996" y="1201350"/>
                </a:lnTo>
                <a:close/>
                <a:moveTo>
                  <a:pt x="2107963" y="1167903"/>
                </a:moveTo>
                <a:lnTo>
                  <a:pt x="2107963" y="1318487"/>
                </a:lnTo>
                <a:lnTo>
                  <a:pt x="2123927" y="1318487"/>
                </a:lnTo>
                <a:lnTo>
                  <a:pt x="2123927" y="1167903"/>
                </a:lnTo>
                <a:close/>
                <a:moveTo>
                  <a:pt x="36004" y="1167903"/>
                </a:moveTo>
                <a:lnTo>
                  <a:pt x="36004" y="1318487"/>
                </a:lnTo>
                <a:lnTo>
                  <a:pt x="52277" y="1318487"/>
                </a:lnTo>
                <a:lnTo>
                  <a:pt x="52277" y="1167903"/>
                </a:lnTo>
                <a:close/>
                <a:moveTo>
                  <a:pt x="1673719" y="1104739"/>
                </a:moveTo>
                <a:lnTo>
                  <a:pt x="1926550" y="1104739"/>
                </a:lnTo>
                <a:lnTo>
                  <a:pt x="1926550" y="1180678"/>
                </a:lnTo>
                <a:lnTo>
                  <a:pt x="1673719" y="1180678"/>
                </a:lnTo>
                <a:close/>
                <a:moveTo>
                  <a:pt x="1581214" y="1072436"/>
                </a:moveTo>
                <a:lnTo>
                  <a:pt x="1581214" y="1204523"/>
                </a:lnTo>
                <a:lnTo>
                  <a:pt x="2020987" y="1204523"/>
                </a:lnTo>
                <a:lnTo>
                  <a:pt x="2020987" y="1072436"/>
                </a:lnTo>
                <a:close/>
                <a:moveTo>
                  <a:pt x="193011" y="1045844"/>
                </a:moveTo>
                <a:cubicBezTo>
                  <a:pt x="106451" y="1045765"/>
                  <a:pt x="53275" y="1047269"/>
                  <a:pt x="53444" y="1051069"/>
                </a:cubicBezTo>
                <a:cubicBezTo>
                  <a:pt x="54345" y="1071336"/>
                  <a:pt x="1332087" y="1106016"/>
                  <a:pt x="1580249" y="1199696"/>
                </a:cubicBezTo>
                <a:cubicBezTo>
                  <a:pt x="1574394" y="1193390"/>
                  <a:pt x="1580700" y="1080345"/>
                  <a:pt x="1574845" y="1078093"/>
                </a:cubicBezTo>
                <a:cubicBezTo>
                  <a:pt x="1570088" y="1076263"/>
                  <a:pt x="568104" y="1046188"/>
                  <a:pt x="193011" y="1045844"/>
                </a:cubicBezTo>
                <a:close/>
                <a:moveTo>
                  <a:pt x="52277" y="1024942"/>
                </a:moveTo>
                <a:lnTo>
                  <a:pt x="2107963" y="1024942"/>
                </a:lnTo>
                <a:lnTo>
                  <a:pt x="2107963" y="1102234"/>
                </a:lnTo>
                <a:lnTo>
                  <a:pt x="2147930" y="1102234"/>
                </a:lnTo>
                <a:cubicBezTo>
                  <a:pt x="2154558" y="1102234"/>
                  <a:pt x="2159931" y="1112981"/>
                  <a:pt x="2159931" y="1126237"/>
                </a:cubicBezTo>
                <a:lnTo>
                  <a:pt x="2159931" y="1364152"/>
                </a:lnTo>
                <a:cubicBezTo>
                  <a:pt x="2159931" y="1377408"/>
                  <a:pt x="2154558" y="1388155"/>
                  <a:pt x="2147930" y="1388155"/>
                </a:cubicBezTo>
                <a:lnTo>
                  <a:pt x="2107963" y="1388155"/>
                </a:lnTo>
                <a:lnTo>
                  <a:pt x="2107963" y="1465446"/>
                </a:lnTo>
                <a:lnTo>
                  <a:pt x="52277" y="1465446"/>
                </a:lnTo>
                <a:lnTo>
                  <a:pt x="52277" y="1388155"/>
                </a:lnTo>
                <a:lnTo>
                  <a:pt x="12001" y="1388155"/>
                </a:lnTo>
                <a:cubicBezTo>
                  <a:pt x="5373" y="1388155"/>
                  <a:pt x="0" y="1377408"/>
                  <a:pt x="0" y="1364152"/>
                </a:cubicBezTo>
                <a:lnTo>
                  <a:pt x="0" y="1126237"/>
                </a:lnTo>
                <a:cubicBezTo>
                  <a:pt x="0" y="1112981"/>
                  <a:pt x="5373" y="1102234"/>
                  <a:pt x="12001" y="1102234"/>
                </a:cubicBezTo>
                <a:lnTo>
                  <a:pt x="52277" y="1102234"/>
                </a:lnTo>
                <a:close/>
                <a:moveTo>
                  <a:pt x="162115" y="873301"/>
                </a:moveTo>
                <a:lnTo>
                  <a:pt x="162115" y="899880"/>
                </a:lnTo>
                <a:lnTo>
                  <a:pt x="1371996" y="899880"/>
                </a:lnTo>
                <a:lnTo>
                  <a:pt x="1371996" y="873301"/>
                </a:lnTo>
                <a:close/>
                <a:moveTo>
                  <a:pt x="162115" y="812875"/>
                </a:moveTo>
                <a:lnTo>
                  <a:pt x="162115" y="839454"/>
                </a:lnTo>
                <a:lnTo>
                  <a:pt x="1371996" y="839454"/>
                </a:lnTo>
                <a:lnTo>
                  <a:pt x="1371996" y="812875"/>
                </a:lnTo>
                <a:close/>
                <a:moveTo>
                  <a:pt x="162115" y="752448"/>
                </a:moveTo>
                <a:lnTo>
                  <a:pt x="162115" y="779027"/>
                </a:lnTo>
                <a:lnTo>
                  <a:pt x="1371996" y="779027"/>
                </a:lnTo>
                <a:lnTo>
                  <a:pt x="1371996" y="752448"/>
                </a:lnTo>
                <a:close/>
                <a:moveTo>
                  <a:pt x="1972526" y="722129"/>
                </a:moveTo>
                <a:lnTo>
                  <a:pt x="1972526" y="789911"/>
                </a:lnTo>
                <a:lnTo>
                  <a:pt x="2009425" y="789911"/>
                </a:lnTo>
                <a:lnTo>
                  <a:pt x="2009425" y="722129"/>
                </a:lnTo>
                <a:close/>
                <a:moveTo>
                  <a:pt x="1903467" y="722129"/>
                </a:moveTo>
                <a:lnTo>
                  <a:pt x="1903467" y="789911"/>
                </a:lnTo>
                <a:lnTo>
                  <a:pt x="1940366" y="789911"/>
                </a:lnTo>
                <a:lnTo>
                  <a:pt x="1940366" y="722129"/>
                </a:lnTo>
                <a:close/>
                <a:moveTo>
                  <a:pt x="1834408" y="722129"/>
                </a:moveTo>
                <a:lnTo>
                  <a:pt x="1834408" y="789911"/>
                </a:lnTo>
                <a:lnTo>
                  <a:pt x="1871307" y="789911"/>
                </a:lnTo>
                <a:lnTo>
                  <a:pt x="1871307" y="722129"/>
                </a:lnTo>
                <a:close/>
                <a:moveTo>
                  <a:pt x="1765349" y="722129"/>
                </a:moveTo>
                <a:lnTo>
                  <a:pt x="1765349" y="789911"/>
                </a:lnTo>
                <a:lnTo>
                  <a:pt x="1802248" y="789911"/>
                </a:lnTo>
                <a:lnTo>
                  <a:pt x="1802248" y="722129"/>
                </a:lnTo>
                <a:close/>
                <a:moveTo>
                  <a:pt x="162115" y="692021"/>
                </a:moveTo>
                <a:lnTo>
                  <a:pt x="162115" y="718600"/>
                </a:lnTo>
                <a:lnTo>
                  <a:pt x="1371996" y="718600"/>
                </a:lnTo>
                <a:lnTo>
                  <a:pt x="1371996" y="692021"/>
                </a:lnTo>
                <a:close/>
                <a:moveTo>
                  <a:pt x="2107963" y="658574"/>
                </a:moveTo>
                <a:lnTo>
                  <a:pt x="2107963" y="809158"/>
                </a:lnTo>
                <a:lnTo>
                  <a:pt x="2123927" y="809158"/>
                </a:lnTo>
                <a:lnTo>
                  <a:pt x="2123927" y="658574"/>
                </a:lnTo>
                <a:close/>
                <a:moveTo>
                  <a:pt x="36004" y="658574"/>
                </a:moveTo>
                <a:lnTo>
                  <a:pt x="36004" y="809158"/>
                </a:lnTo>
                <a:lnTo>
                  <a:pt x="52277" y="809158"/>
                </a:lnTo>
                <a:lnTo>
                  <a:pt x="52277" y="658574"/>
                </a:lnTo>
                <a:close/>
                <a:moveTo>
                  <a:pt x="1673719" y="595410"/>
                </a:moveTo>
                <a:lnTo>
                  <a:pt x="1926550" y="595410"/>
                </a:lnTo>
                <a:lnTo>
                  <a:pt x="1926550" y="671349"/>
                </a:lnTo>
                <a:lnTo>
                  <a:pt x="1673719" y="671349"/>
                </a:lnTo>
                <a:close/>
                <a:moveTo>
                  <a:pt x="1581214" y="563107"/>
                </a:moveTo>
                <a:lnTo>
                  <a:pt x="1581214" y="695194"/>
                </a:lnTo>
                <a:lnTo>
                  <a:pt x="2020987" y="695194"/>
                </a:lnTo>
                <a:lnTo>
                  <a:pt x="2020987" y="563107"/>
                </a:lnTo>
                <a:close/>
                <a:moveTo>
                  <a:pt x="193011" y="536515"/>
                </a:moveTo>
                <a:cubicBezTo>
                  <a:pt x="106451" y="536436"/>
                  <a:pt x="53275" y="537940"/>
                  <a:pt x="53444" y="541740"/>
                </a:cubicBezTo>
                <a:cubicBezTo>
                  <a:pt x="54345" y="562007"/>
                  <a:pt x="1332087" y="596687"/>
                  <a:pt x="1580249" y="690367"/>
                </a:cubicBezTo>
                <a:cubicBezTo>
                  <a:pt x="1574394" y="684061"/>
                  <a:pt x="1580700" y="571016"/>
                  <a:pt x="1574845" y="568764"/>
                </a:cubicBezTo>
                <a:cubicBezTo>
                  <a:pt x="1570088" y="566934"/>
                  <a:pt x="568104" y="536859"/>
                  <a:pt x="193011" y="536515"/>
                </a:cubicBezTo>
                <a:close/>
                <a:moveTo>
                  <a:pt x="52277" y="515613"/>
                </a:moveTo>
                <a:lnTo>
                  <a:pt x="2107963" y="515613"/>
                </a:lnTo>
                <a:lnTo>
                  <a:pt x="2107963" y="592905"/>
                </a:lnTo>
                <a:lnTo>
                  <a:pt x="2147930" y="592905"/>
                </a:lnTo>
                <a:cubicBezTo>
                  <a:pt x="2154558" y="592905"/>
                  <a:pt x="2159931" y="603652"/>
                  <a:pt x="2159931" y="616908"/>
                </a:cubicBezTo>
                <a:lnTo>
                  <a:pt x="2159931" y="854823"/>
                </a:lnTo>
                <a:cubicBezTo>
                  <a:pt x="2159931" y="868079"/>
                  <a:pt x="2154558" y="878826"/>
                  <a:pt x="2147930" y="878826"/>
                </a:cubicBezTo>
                <a:lnTo>
                  <a:pt x="2107963" y="878826"/>
                </a:lnTo>
                <a:lnTo>
                  <a:pt x="2107963" y="956117"/>
                </a:lnTo>
                <a:lnTo>
                  <a:pt x="52277" y="956117"/>
                </a:lnTo>
                <a:lnTo>
                  <a:pt x="52277" y="878826"/>
                </a:lnTo>
                <a:lnTo>
                  <a:pt x="12001" y="878826"/>
                </a:lnTo>
                <a:cubicBezTo>
                  <a:pt x="5373" y="878826"/>
                  <a:pt x="0" y="868079"/>
                  <a:pt x="0" y="854823"/>
                </a:cubicBezTo>
                <a:lnTo>
                  <a:pt x="0" y="616908"/>
                </a:lnTo>
                <a:cubicBezTo>
                  <a:pt x="0" y="603652"/>
                  <a:pt x="5373" y="592905"/>
                  <a:pt x="12001" y="592905"/>
                </a:cubicBezTo>
                <a:lnTo>
                  <a:pt x="52277" y="592905"/>
                </a:lnTo>
                <a:close/>
                <a:moveTo>
                  <a:pt x="162115" y="357688"/>
                </a:moveTo>
                <a:lnTo>
                  <a:pt x="162115" y="384267"/>
                </a:lnTo>
                <a:lnTo>
                  <a:pt x="1371996" y="384267"/>
                </a:lnTo>
                <a:lnTo>
                  <a:pt x="1371996" y="357688"/>
                </a:lnTo>
                <a:close/>
                <a:moveTo>
                  <a:pt x="162115" y="297262"/>
                </a:moveTo>
                <a:lnTo>
                  <a:pt x="162115" y="323841"/>
                </a:lnTo>
                <a:lnTo>
                  <a:pt x="1371996" y="323841"/>
                </a:lnTo>
                <a:lnTo>
                  <a:pt x="1371996" y="297262"/>
                </a:lnTo>
                <a:close/>
                <a:moveTo>
                  <a:pt x="162115" y="236835"/>
                </a:moveTo>
                <a:lnTo>
                  <a:pt x="162115" y="263414"/>
                </a:lnTo>
                <a:lnTo>
                  <a:pt x="1371996" y="263414"/>
                </a:lnTo>
                <a:lnTo>
                  <a:pt x="1371996" y="236835"/>
                </a:lnTo>
                <a:close/>
                <a:moveTo>
                  <a:pt x="1972526" y="206516"/>
                </a:moveTo>
                <a:lnTo>
                  <a:pt x="1972526" y="274298"/>
                </a:lnTo>
                <a:lnTo>
                  <a:pt x="2009425" y="274298"/>
                </a:lnTo>
                <a:lnTo>
                  <a:pt x="2009425" y="206516"/>
                </a:lnTo>
                <a:close/>
                <a:moveTo>
                  <a:pt x="1903467" y="206516"/>
                </a:moveTo>
                <a:lnTo>
                  <a:pt x="1903467" y="274298"/>
                </a:lnTo>
                <a:lnTo>
                  <a:pt x="1940366" y="274298"/>
                </a:lnTo>
                <a:lnTo>
                  <a:pt x="1940366" y="206516"/>
                </a:lnTo>
                <a:close/>
                <a:moveTo>
                  <a:pt x="1834408" y="206516"/>
                </a:moveTo>
                <a:lnTo>
                  <a:pt x="1834408" y="274298"/>
                </a:lnTo>
                <a:lnTo>
                  <a:pt x="1871307" y="274298"/>
                </a:lnTo>
                <a:lnTo>
                  <a:pt x="1871307" y="206516"/>
                </a:lnTo>
                <a:close/>
                <a:moveTo>
                  <a:pt x="1765349" y="206516"/>
                </a:moveTo>
                <a:lnTo>
                  <a:pt x="1765349" y="274298"/>
                </a:lnTo>
                <a:lnTo>
                  <a:pt x="1802248" y="274298"/>
                </a:lnTo>
                <a:lnTo>
                  <a:pt x="1802248" y="206516"/>
                </a:lnTo>
                <a:close/>
                <a:moveTo>
                  <a:pt x="162115" y="176408"/>
                </a:moveTo>
                <a:lnTo>
                  <a:pt x="162115" y="202987"/>
                </a:lnTo>
                <a:lnTo>
                  <a:pt x="1371996" y="202987"/>
                </a:lnTo>
                <a:lnTo>
                  <a:pt x="1371996" y="176408"/>
                </a:lnTo>
                <a:close/>
                <a:moveTo>
                  <a:pt x="2107963" y="142961"/>
                </a:moveTo>
                <a:lnTo>
                  <a:pt x="2107963" y="293545"/>
                </a:lnTo>
                <a:lnTo>
                  <a:pt x="2123927" y="293545"/>
                </a:lnTo>
                <a:lnTo>
                  <a:pt x="2123927" y="142961"/>
                </a:lnTo>
                <a:close/>
                <a:moveTo>
                  <a:pt x="36004" y="142961"/>
                </a:moveTo>
                <a:lnTo>
                  <a:pt x="36004" y="293545"/>
                </a:lnTo>
                <a:lnTo>
                  <a:pt x="52277" y="293545"/>
                </a:lnTo>
                <a:lnTo>
                  <a:pt x="52277" y="142961"/>
                </a:lnTo>
                <a:close/>
                <a:moveTo>
                  <a:pt x="1673719" y="79797"/>
                </a:moveTo>
                <a:lnTo>
                  <a:pt x="1926550" y="79797"/>
                </a:lnTo>
                <a:lnTo>
                  <a:pt x="1926550" y="155736"/>
                </a:lnTo>
                <a:lnTo>
                  <a:pt x="1673719" y="155736"/>
                </a:lnTo>
                <a:close/>
                <a:moveTo>
                  <a:pt x="1581214" y="47494"/>
                </a:moveTo>
                <a:lnTo>
                  <a:pt x="1581214" y="179581"/>
                </a:lnTo>
                <a:lnTo>
                  <a:pt x="2020987" y="179581"/>
                </a:lnTo>
                <a:lnTo>
                  <a:pt x="2020987" y="47494"/>
                </a:lnTo>
                <a:close/>
                <a:moveTo>
                  <a:pt x="193011" y="20902"/>
                </a:moveTo>
                <a:cubicBezTo>
                  <a:pt x="106451" y="20823"/>
                  <a:pt x="53275" y="22327"/>
                  <a:pt x="53444" y="26127"/>
                </a:cubicBezTo>
                <a:cubicBezTo>
                  <a:pt x="54345" y="46394"/>
                  <a:pt x="1332087" y="81074"/>
                  <a:pt x="1580249" y="174754"/>
                </a:cubicBezTo>
                <a:cubicBezTo>
                  <a:pt x="1574394" y="168448"/>
                  <a:pt x="1580700" y="55403"/>
                  <a:pt x="1574845" y="53151"/>
                </a:cubicBezTo>
                <a:cubicBezTo>
                  <a:pt x="1570088" y="51321"/>
                  <a:pt x="568104" y="21246"/>
                  <a:pt x="193011" y="20902"/>
                </a:cubicBezTo>
                <a:close/>
                <a:moveTo>
                  <a:pt x="52277" y="0"/>
                </a:moveTo>
                <a:lnTo>
                  <a:pt x="2107963" y="0"/>
                </a:lnTo>
                <a:lnTo>
                  <a:pt x="2107963" y="77292"/>
                </a:lnTo>
                <a:lnTo>
                  <a:pt x="2147930" y="77292"/>
                </a:lnTo>
                <a:cubicBezTo>
                  <a:pt x="2154558" y="77292"/>
                  <a:pt x="2159931" y="88039"/>
                  <a:pt x="2159931" y="101295"/>
                </a:cubicBezTo>
                <a:lnTo>
                  <a:pt x="2159931" y="339210"/>
                </a:lnTo>
                <a:cubicBezTo>
                  <a:pt x="2159931" y="352466"/>
                  <a:pt x="2154558" y="363213"/>
                  <a:pt x="2147930" y="363213"/>
                </a:cubicBezTo>
                <a:lnTo>
                  <a:pt x="2107963" y="363213"/>
                </a:lnTo>
                <a:lnTo>
                  <a:pt x="2107963" y="440504"/>
                </a:lnTo>
                <a:lnTo>
                  <a:pt x="52277" y="440504"/>
                </a:lnTo>
                <a:lnTo>
                  <a:pt x="52277" y="363213"/>
                </a:lnTo>
                <a:lnTo>
                  <a:pt x="12001" y="363213"/>
                </a:lnTo>
                <a:cubicBezTo>
                  <a:pt x="5373" y="363213"/>
                  <a:pt x="0" y="352466"/>
                  <a:pt x="0" y="339210"/>
                </a:cubicBezTo>
                <a:lnTo>
                  <a:pt x="0" y="101295"/>
                </a:lnTo>
                <a:cubicBezTo>
                  <a:pt x="0" y="88039"/>
                  <a:pt x="5373" y="77292"/>
                  <a:pt x="12001" y="77292"/>
                </a:cubicBezTo>
                <a:lnTo>
                  <a:pt x="52277" y="77292"/>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62" name="Rectangle 68">
            <a:extLst>
              <a:ext uri="{FF2B5EF4-FFF2-40B4-BE49-F238E27FC236}">
                <a16:creationId xmlns:a16="http://schemas.microsoft.com/office/drawing/2014/main" id="{502F0A89-48FF-4B9E-A6A1-4F5A1A573B1A}"/>
              </a:ext>
            </a:extLst>
          </p:cNvPr>
          <p:cNvSpPr/>
          <p:nvPr/>
        </p:nvSpPr>
        <p:spPr>
          <a:xfrm>
            <a:off x="8608281" y="4950715"/>
            <a:ext cx="492870" cy="452054"/>
          </a:xfrm>
          <a:custGeom>
            <a:avLst/>
            <a:gdLst/>
            <a:ahLst/>
            <a:cxnLst/>
            <a:rect l="l" t="t" r="r" b="b"/>
            <a:pathLst>
              <a:path w="2159931" h="1981059">
                <a:moveTo>
                  <a:pt x="162115" y="1898243"/>
                </a:moveTo>
                <a:lnTo>
                  <a:pt x="162115" y="1924822"/>
                </a:lnTo>
                <a:lnTo>
                  <a:pt x="1371996" y="1924822"/>
                </a:lnTo>
                <a:lnTo>
                  <a:pt x="1371996" y="1898243"/>
                </a:lnTo>
                <a:close/>
                <a:moveTo>
                  <a:pt x="162115" y="1837817"/>
                </a:moveTo>
                <a:lnTo>
                  <a:pt x="162115" y="1864396"/>
                </a:lnTo>
                <a:lnTo>
                  <a:pt x="1371996" y="1864396"/>
                </a:lnTo>
                <a:lnTo>
                  <a:pt x="1371996" y="1837817"/>
                </a:lnTo>
                <a:close/>
                <a:moveTo>
                  <a:pt x="162115" y="1777390"/>
                </a:moveTo>
                <a:lnTo>
                  <a:pt x="162115" y="1803969"/>
                </a:lnTo>
                <a:lnTo>
                  <a:pt x="1371996" y="1803969"/>
                </a:lnTo>
                <a:lnTo>
                  <a:pt x="1371996" y="1777390"/>
                </a:lnTo>
                <a:close/>
                <a:moveTo>
                  <a:pt x="1972526" y="1747071"/>
                </a:moveTo>
                <a:lnTo>
                  <a:pt x="1972526" y="1814853"/>
                </a:lnTo>
                <a:lnTo>
                  <a:pt x="2009425" y="1814853"/>
                </a:lnTo>
                <a:lnTo>
                  <a:pt x="2009425" y="1747071"/>
                </a:lnTo>
                <a:close/>
                <a:moveTo>
                  <a:pt x="1903467" y="1747071"/>
                </a:moveTo>
                <a:lnTo>
                  <a:pt x="1903467" y="1814853"/>
                </a:lnTo>
                <a:lnTo>
                  <a:pt x="1940366" y="1814853"/>
                </a:lnTo>
                <a:lnTo>
                  <a:pt x="1940366" y="1747071"/>
                </a:lnTo>
                <a:close/>
                <a:moveTo>
                  <a:pt x="1834408" y="1747071"/>
                </a:moveTo>
                <a:lnTo>
                  <a:pt x="1834408" y="1814853"/>
                </a:lnTo>
                <a:lnTo>
                  <a:pt x="1871307" y="1814853"/>
                </a:lnTo>
                <a:lnTo>
                  <a:pt x="1871307" y="1747071"/>
                </a:lnTo>
                <a:close/>
                <a:moveTo>
                  <a:pt x="1765349" y="1747071"/>
                </a:moveTo>
                <a:lnTo>
                  <a:pt x="1765349" y="1814853"/>
                </a:lnTo>
                <a:lnTo>
                  <a:pt x="1802248" y="1814853"/>
                </a:lnTo>
                <a:lnTo>
                  <a:pt x="1802248" y="1747071"/>
                </a:lnTo>
                <a:close/>
                <a:moveTo>
                  <a:pt x="162115" y="1716963"/>
                </a:moveTo>
                <a:lnTo>
                  <a:pt x="162115" y="1743542"/>
                </a:lnTo>
                <a:lnTo>
                  <a:pt x="1371996" y="1743542"/>
                </a:lnTo>
                <a:lnTo>
                  <a:pt x="1371996" y="1716963"/>
                </a:lnTo>
                <a:close/>
                <a:moveTo>
                  <a:pt x="2107963" y="1683516"/>
                </a:moveTo>
                <a:lnTo>
                  <a:pt x="2107963" y="1834100"/>
                </a:lnTo>
                <a:lnTo>
                  <a:pt x="2123927" y="1834100"/>
                </a:lnTo>
                <a:lnTo>
                  <a:pt x="2123927" y="1683516"/>
                </a:lnTo>
                <a:close/>
                <a:moveTo>
                  <a:pt x="36004" y="1683516"/>
                </a:moveTo>
                <a:lnTo>
                  <a:pt x="36004" y="1834100"/>
                </a:lnTo>
                <a:lnTo>
                  <a:pt x="52277" y="1834100"/>
                </a:lnTo>
                <a:lnTo>
                  <a:pt x="52277" y="1683516"/>
                </a:lnTo>
                <a:close/>
                <a:moveTo>
                  <a:pt x="1673719" y="1620352"/>
                </a:moveTo>
                <a:lnTo>
                  <a:pt x="1926550" y="1620352"/>
                </a:lnTo>
                <a:lnTo>
                  <a:pt x="1926550" y="1696291"/>
                </a:lnTo>
                <a:lnTo>
                  <a:pt x="1673719" y="1696291"/>
                </a:lnTo>
                <a:close/>
                <a:moveTo>
                  <a:pt x="1581214" y="1588049"/>
                </a:moveTo>
                <a:lnTo>
                  <a:pt x="1581214" y="1720136"/>
                </a:lnTo>
                <a:lnTo>
                  <a:pt x="2020987" y="1720136"/>
                </a:lnTo>
                <a:lnTo>
                  <a:pt x="2020987" y="1588049"/>
                </a:lnTo>
                <a:close/>
                <a:moveTo>
                  <a:pt x="193011" y="1561457"/>
                </a:moveTo>
                <a:cubicBezTo>
                  <a:pt x="106451" y="1561378"/>
                  <a:pt x="53275" y="1562882"/>
                  <a:pt x="53444" y="1566682"/>
                </a:cubicBezTo>
                <a:cubicBezTo>
                  <a:pt x="54345" y="1586949"/>
                  <a:pt x="1332087" y="1621629"/>
                  <a:pt x="1580249" y="1715309"/>
                </a:cubicBezTo>
                <a:cubicBezTo>
                  <a:pt x="1574394" y="1709003"/>
                  <a:pt x="1580700" y="1595958"/>
                  <a:pt x="1574845" y="1593706"/>
                </a:cubicBezTo>
                <a:cubicBezTo>
                  <a:pt x="1570088" y="1591876"/>
                  <a:pt x="568104" y="1561801"/>
                  <a:pt x="193011" y="1561457"/>
                </a:cubicBezTo>
                <a:close/>
                <a:moveTo>
                  <a:pt x="52277" y="1540555"/>
                </a:moveTo>
                <a:lnTo>
                  <a:pt x="2107963" y="1540555"/>
                </a:lnTo>
                <a:lnTo>
                  <a:pt x="2107963" y="1617847"/>
                </a:lnTo>
                <a:lnTo>
                  <a:pt x="2147930" y="1617847"/>
                </a:lnTo>
                <a:cubicBezTo>
                  <a:pt x="2154558" y="1617847"/>
                  <a:pt x="2159931" y="1628594"/>
                  <a:pt x="2159931" y="1641850"/>
                </a:cubicBezTo>
                <a:lnTo>
                  <a:pt x="2159931" y="1879765"/>
                </a:lnTo>
                <a:cubicBezTo>
                  <a:pt x="2159931" y="1893021"/>
                  <a:pt x="2154558" y="1903768"/>
                  <a:pt x="2147930" y="1903768"/>
                </a:cubicBezTo>
                <a:lnTo>
                  <a:pt x="2107963" y="1903768"/>
                </a:lnTo>
                <a:lnTo>
                  <a:pt x="2107963" y="1981059"/>
                </a:lnTo>
                <a:lnTo>
                  <a:pt x="52277" y="1981059"/>
                </a:lnTo>
                <a:lnTo>
                  <a:pt x="52277" y="1903768"/>
                </a:lnTo>
                <a:lnTo>
                  <a:pt x="12001" y="1903768"/>
                </a:lnTo>
                <a:cubicBezTo>
                  <a:pt x="5373" y="1903768"/>
                  <a:pt x="0" y="1893021"/>
                  <a:pt x="0" y="1879765"/>
                </a:cubicBezTo>
                <a:lnTo>
                  <a:pt x="0" y="1641850"/>
                </a:lnTo>
                <a:cubicBezTo>
                  <a:pt x="0" y="1628594"/>
                  <a:pt x="5373" y="1617847"/>
                  <a:pt x="12001" y="1617847"/>
                </a:cubicBezTo>
                <a:lnTo>
                  <a:pt x="52277" y="1617847"/>
                </a:lnTo>
                <a:close/>
                <a:moveTo>
                  <a:pt x="162115" y="1382630"/>
                </a:moveTo>
                <a:lnTo>
                  <a:pt x="162115" y="1409209"/>
                </a:lnTo>
                <a:lnTo>
                  <a:pt x="1371996" y="1409209"/>
                </a:lnTo>
                <a:lnTo>
                  <a:pt x="1371996" y="1382630"/>
                </a:lnTo>
                <a:close/>
                <a:moveTo>
                  <a:pt x="162115" y="1322204"/>
                </a:moveTo>
                <a:lnTo>
                  <a:pt x="162115" y="1348783"/>
                </a:lnTo>
                <a:lnTo>
                  <a:pt x="1371996" y="1348783"/>
                </a:lnTo>
                <a:lnTo>
                  <a:pt x="1371996" y="1322204"/>
                </a:lnTo>
                <a:close/>
                <a:moveTo>
                  <a:pt x="162115" y="1261777"/>
                </a:moveTo>
                <a:lnTo>
                  <a:pt x="162115" y="1288356"/>
                </a:lnTo>
                <a:lnTo>
                  <a:pt x="1371996" y="1288356"/>
                </a:lnTo>
                <a:lnTo>
                  <a:pt x="1371996" y="1261777"/>
                </a:lnTo>
                <a:close/>
                <a:moveTo>
                  <a:pt x="1972526" y="1231458"/>
                </a:moveTo>
                <a:lnTo>
                  <a:pt x="1972526" y="1299240"/>
                </a:lnTo>
                <a:lnTo>
                  <a:pt x="2009425" y="1299240"/>
                </a:lnTo>
                <a:lnTo>
                  <a:pt x="2009425" y="1231458"/>
                </a:lnTo>
                <a:close/>
                <a:moveTo>
                  <a:pt x="1903467" y="1231458"/>
                </a:moveTo>
                <a:lnTo>
                  <a:pt x="1903467" y="1299240"/>
                </a:lnTo>
                <a:lnTo>
                  <a:pt x="1940366" y="1299240"/>
                </a:lnTo>
                <a:lnTo>
                  <a:pt x="1940366" y="1231458"/>
                </a:lnTo>
                <a:close/>
                <a:moveTo>
                  <a:pt x="1834408" y="1231458"/>
                </a:moveTo>
                <a:lnTo>
                  <a:pt x="1834408" y="1299240"/>
                </a:lnTo>
                <a:lnTo>
                  <a:pt x="1871307" y="1299240"/>
                </a:lnTo>
                <a:lnTo>
                  <a:pt x="1871307" y="1231458"/>
                </a:lnTo>
                <a:close/>
                <a:moveTo>
                  <a:pt x="1765349" y="1231458"/>
                </a:moveTo>
                <a:lnTo>
                  <a:pt x="1765349" y="1299240"/>
                </a:lnTo>
                <a:lnTo>
                  <a:pt x="1802248" y="1299240"/>
                </a:lnTo>
                <a:lnTo>
                  <a:pt x="1802248" y="1231458"/>
                </a:lnTo>
                <a:close/>
                <a:moveTo>
                  <a:pt x="162115" y="1201350"/>
                </a:moveTo>
                <a:lnTo>
                  <a:pt x="162115" y="1227929"/>
                </a:lnTo>
                <a:lnTo>
                  <a:pt x="1371996" y="1227929"/>
                </a:lnTo>
                <a:lnTo>
                  <a:pt x="1371996" y="1201350"/>
                </a:lnTo>
                <a:close/>
                <a:moveTo>
                  <a:pt x="2107963" y="1167903"/>
                </a:moveTo>
                <a:lnTo>
                  <a:pt x="2107963" y="1318487"/>
                </a:lnTo>
                <a:lnTo>
                  <a:pt x="2123927" y="1318487"/>
                </a:lnTo>
                <a:lnTo>
                  <a:pt x="2123927" y="1167903"/>
                </a:lnTo>
                <a:close/>
                <a:moveTo>
                  <a:pt x="36004" y="1167903"/>
                </a:moveTo>
                <a:lnTo>
                  <a:pt x="36004" y="1318487"/>
                </a:lnTo>
                <a:lnTo>
                  <a:pt x="52277" y="1318487"/>
                </a:lnTo>
                <a:lnTo>
                  <a:pt x="52277" y="1167903"/>
                </a:lnTo>
                <a:close/>
                <a:moveTo>
                  <a:pt x="1673719" y="1104739"/>
                </a:moveTo>
                <a:lnTo>
                  <a:pt x="1926550" y="1104739"/>
                </a:lnTo>
                <a:lnTo>
                  <a:pt x="1926550" y="1180678"/>
                </a:lnTo>
                <a:lnTo>
                  <a:pt x="1673719" y="1180678"/>
                </a:lnTo>
                <a:close/>
                <a:moveTo>
                  <a:pt x="1581214" y="1072436"/>
                </a:moveTo>
                <a:lnTo>
                  <a:pt x="1581214" y="1204523"/>
                </a:lnTo>
                <a:lnTo>
                  <a:pt x="2020987" y="1204523"/>
                </a:lnTo>
                <a:lnTo>
                  <a:pt x="2020987" y="1072436"/>
                </a:lnTo>
                <a:close/>
                <a:moveTo>
                  <a:pt x="193011" y="1045844"/>
                </a:moveTo>
                <a:cubicBezTo>
                  <a:pt x="106451" y="1045765"/>
                  <a:pt x="53275" y="1047269"/>
                  <a:pt x="53444" y="1051069"/>
                </a:cubicBezTo>
                <a:cubicBezTo>
                  <a:pt x="54345" y="1071336"/>
                  <a:pt x="1332087" y="1106016"/>
                  <a:pt x="1580249" y="1199696"/>
                </a:cubicBezTo>
                <a:cubicBezTo>
                  <a:pt x="1574394" y="1193390"/>
                  <a:pt x="1580700" y="1080345"/>
                  <a:pt x="1574845" y="1078093"/>
                </a:cubicBezTo>
                <a:cubicBezTo>
                  <a:pt x="1570088" y="1076263"/>
                  <a:pt x="568104" y="1046188"/>
                  <a:pt x="193011" y="1045844"/>
                </a:cubicBezTo>
                <a:close/>
                <a:moveTo>
                  <a:pt x="52277" y="1024942"/>
                </a:moveTo>
                <a:lnTo>
                  <a:pt x="2107963" y="1024942"/>
                </a:lnTo>
                <a:lnTo>
                  <a:pt x="2107963" y="1102234"/>
                </a:lnTo>
                <a:lnTo>
                  <a:pt x="2147930" y="1102234"/>
                </a:lnTo>
                <a:cubicBezTo>
                  <a:pt x="2154558" y="1102234"/>
                  <a:pt x="2159931" y="1112981"/>
                  <a:pt x="2159931" y="1126237"/>
                </a:cubicBezTo>
                <a:lnTo>
                  <a:pt x="2159931" y="1364152"/>
                </a:lnTo>
                <a:cubicBezTo>
                  <a:pt x="2159931" y="1377408"/>
                  <a:pt x="2154558" y="1388155"/>
                  <a:pt x="2147930" y="1388155"/>
                </a:cubicBezTo>
                <a:lnTo>
                  <a:pt x="2107963" y="1388155"/>
                </a:lnTo>
                <a:lnTo>
                  <a:pt x="2107963" y="1465446"/>
                </a:lnTo>
                <a:lnTo>
                  <a:pt x="52277" y="1465446"/>
                </a:lnTo>
                <a:lnTo>
                  <a:pt x="52277" y="1388155"/>
                </a:lnTo>
                <a:lnTo>
                  <a:pt x="12001" y="1388155"/>
                </a:lnTo>
                <a:cubicBezTo>
                  <a:pt x="5373" y="1388155"/>
                  <a:pt x="0" y="1377408"/>
                  <a:pt x="0" y="1364152"/>
                </a:cubicBezTo>
                <a:lnTo>
                  <a:pt x="0" y="1126237"/>
                </a:lnTo>
                <a:cubicBezTo>
                  <a:pt x="0" y="1112981"/>
                  <a:pt x="5373" y="1102234"/>
                  <a:pt x="12001" y="1102234"/>
                </a:cubicBezTo>
                <a:lnTo>
                  <a:pt x="52277" y="1102234"/>
                </a:lnTo>
                <a:close/>
                <a:moveTo>
                  <a:pt x="162115" y="873301"/>
                </a:moveTo>
                <a:lnTo>
                  <a:pt x="162115" y="899880"/>
                </a:lnTo>
                <a:lnTo>
                  <a:pt x="1371996" y="899880"/>
                </a:lnTo>
                <a:lnTo>
                  <a:pt x="1371996" y="873301"/>
                </a:lnTo>
                <a:close/>
                <a:moveTo>
                  <a:pt x="162115" y="812875"/>
                </a:moveTo>
                <a:lnTo>
                  <a:pt x="162115" y="839454"/>
                </a:lnTo>
                <a:lnTo>
                  <a:pt x="1371996" y="839454"/>
                </a:lnTo>
                <a:lnTo>
                  <a:pt x="1371996" y="812875"/>
                </a:lnTo>
                <a:close/>
                <a:moveTo>
                  <a:pt x="162115" y="752448"/>
                </a:moveTo>
                <a:lnTo>
                  <a:pt x="162115" y="779027"/>
                </a:lnTo>
                <a:lnTo>
                  <a:pt x="1371996" y="779027"/>
                </a:lnTo>
                <a:lnTo>
                  <a:pt x="1371996" y="752448"/>
                </a:lnTo>
                <a:close/>
                <a:moveTo>
                  <a:pt x="1972526" y="722129"/>
                </a:moveTo>
                <a:lnTo>
                  <a:pt x="1972526" y="789911"/>
                </a:lnTo>
                <a:lnTo>
                  <a:pt x="2009425" y="789911"/>
                </a:lnTo>
                <a:lnTo>
                  <a:pt x="2009425" y="722129"/>
                </a:lnTo>
                <a:close/>
                <a:moveTo>
                  <a:pt x="1903467" y="722129"/>
                </a:moveTo>
                <a:lnTo>
                  <a:pt x="1903467" y="789911"/>
                </a:lnTo>
                <a:lnTo>
                  <a:pt x="1940366" y="789911"/>
                </a:lnTo>
                <a:lnTo>
                  <a:pt x="1940366" y="722129"/>
                </a:lnTo>
                <a:close/>
                <a:moveTo>
                  <a:pt x="1834408" y="722129"/>
                </a:moveTo>
                <a:lnTo>
                  <a:pt x="1834408" y="789911"/>
                </a:lnTo>
                <a:lnTo>
                  <a:pt x="1871307" y="789911"/>
                </a:lnTo>
                <a:lnTo>
                  <a:pt x="1871307" y="722129"/>
                </a:lnTo>
                <a:close/>
                <a:moveTo>
                  <a:pt x="1765349" y="722129"/>
                </a:moveTo>
                <a:lnTo>
                  <a:pt x="1765349" y="789911"/>
                </a:lnTo>
                <a:lnTo>
                  <a:pt x="1802248" y="789911"/>
                </a:lnTo>
                <a:lnTo>
                  <a:pt x="1802248" y="722129"/>
                </a:lnTo>
                <a:close/>
                <a:moveTo>
                  <a:pt x="162115" y="692021"/>
                </a:moveTo>
                <a:lnTo>
                  <a:pt x="162115" y="718600"/>
                </a:lnTo>
                <a:lnTo>
                  <a:pt x="1371996" y="718600"/>
                </a:lnTo>
                <a:lnTo>
                  <a:pt x="1371996" y="692021"/>
                </a:lnTo>
                <a:close/>
                <a:moveTo>
                  <a:pt x="2107963" y="658574"/>
                </a:moveTo>
                <a:lnTo>
                  <a:pt x="2107963" y="809158"/>
                </a:lnTo>
                <a:lnTo>
                  <a:pt x="2123927" y="809158"/>
                </a:lnTo>
                <a:lnTo>
                  <a:pt x="2123927" y="658574"/>
                </a:lnTo>
                <a:close/>
                <a:moveTo>
                  <a:pt x="36004" y="658574"/>
                </a:moveTo>
                <a:lnTo>
                  <a:pt x="36004" y="809158"/>
                </a:lnTo>
                <a:lnTo>
                  <a:pt x="52277" y="809158"/>
                </a:lnTo>
                <a:lnTo>
                  <a:pt x="52277" y="658574"/>
                </a:lnTo>
                <a:close/>
                <a:moveTo>
                  <a:pt x="1673719" y="595410"/>
                </a:moveTo>
                <a:lnTo>
                  <a:pt x="1926550" y="595410"/>
                </a:lnTo>
                <a:lnTo>
                  <a:pt x="1926550" y="671349"/>
                </a:lnTo>
                <a:lnTo>
                  <a:pt x="1673719" y="671349"/>
                </a:lnTo>
                <a:close/>
                <a:moveTo>
                  <a:pt x="1581214" y="563107"/>
                </a:moveTo>
                <a:lnTo>
                  <a:pt x="1581214" y="695194"/>
                </a:lnTo>
                <a:lnTo>
                  <a:pt x="2020987" y="695194"/>
                </a:lnTo>
                <a:lnTo>
                  <a:pt x="2020987" y="563107"/>
                </a:lnTo>
                <a:close/>
                <a:moveTo>
                  <a:pt x="193011" y="536515"/>
                </a:moveTo>
                <a:cubicBezTo>
                  <a:pt x="106451" y="536436"/>
                  <a:pt x="53275" y="537940"/>
                  <a:pt x="53444" y="541740"/>
                </a:cubicBezTo>
                <a:cubicBezTo>
                  <a:pt x="54345" y="562007"/>
                  <a:pt x="1332087" y="596687"/>
                  <a:pt x="1580249" y="690367"/>
                </a:cubicBezTo>
                <a:cubicBezTo>
                  <a:pt x="1574394" y="684061"/>
                  <a:pt x="1580700" y="571016"/>
                  <a:pt x="1574845" y="568764"/>
                </a:cubicBezTo>
                <a:cubicBezTo>
                  <a:pt x="1570088" y="566934"/>
                  <a:pt x="568104" y="536859"/>
                  <a:pt x="193011" y="536515"/>
                </a:cubicBezTo>
                <a:close/>
                <a:moveTo>
                  <a:pt x="52277" y="515613"/>
                </a:moveTo>
                <a:lnTo>
                  <a:pt x="2107963" y="515613"/>
                </a:lnTo>
                <a:lnTo>
                  <a:pt x="2107963" y="592905"/>
                </a:lnTo>
                <a:lnTo>
                  <a:pt x="2147930" y="592905"/>
                </a:lnTo>
                <a:cubicBezTo>
                  <a:pt x="2154558" y="592905"/>
                  <a:pt x="2159931" y="603652"/>
                  <a:pt x="2159931" y="616908"/>
                </a:cubicBezTo>
                <a:lnTo>
                  <a:pt x="2159931" y="854823"/>
                </a:lnTo>
                <a:cubicBezTo>
                  <a:pt x="2159931" y="868079"/>
                  <a:pt x="2154558" y="878826"/>
                  <a:pt x="2147930" y="878826"/>
                </a:cubicBezTo>
                <a:lnTo>
                  <a:pt x="2107963" y="878826"/>
                </a:lnTo>
                <a:lnTo>
                  <a:pt x="2107963" y="956117"/>
                </a:lnTo>
                <a:lnTo>
                  <a:pt x="52277" y="956117"/>
                </a:lnTo>
                <a:lnTo>
                  <a:pt x="52277" y="878826"/>
                </a:lnTo>
                <a:lnTo>
                  <a:pt x="12001" y="878826"/>
                </a:lnTo>
                <a:cubicBezTo>
                  <a:pt x="5373" y="878826"/>
                  <a:pt x="0" y="868079"/>
                  <a:pt x="0" y="854823"/>
                </a:cubicBezTo>
                <a:lnTo>
                  <a:pt x="0" y="616908"/>
                </a:lnTo>
                <a:cubicBezTo>
                  <a:pt x="0" y="603652"/>
                  <a:pt x="5373" y="592905"/>
                  <a:pt x="12001" y="592905"/>
                </a:cubicBezTo>
                <a:lnTo>
                  <a:pt x="52277" y="592905"/>
                </a:lnTo>
                <a:close/>
                <a:moveTo>
                  <a:pt x="162115" y="357688"/>
                </a:moveTo>
                <a:lnTo>
                  <a:pt x="162115" y="384267"/>
                </a:lnTo>
                <a:lnTo>
                  <a:pt x="1371996" y="384267"/>
                </a:lnTo>
                <a:lnTo>
                  <a:pt x="1371996" y="357688"/>
                </a:lnTo>
                <a:close/>
                <a:moveTo>
                  <a:pt x="162115" y="297262"/>
                </a:moveTo>
                <a:lnTo>
                  <a:pt x="162115" y="323841"/>
                </a:lnTo>
                <a:lnTo>
                  <a:pt x="1371996" y="323841"/>
                </a:lnTo>
                <a:lnTo>
                  <a:pt x="1371996" y="297262"/>
                </a:lnTo>
                <a:close/>
                <a:moveTo>
                  <a:pt x="162115" y="236835"/>
                </a:moveTo>
                <a:lnTo>
                  <a:pt x="162115" y="263414"/>
                </a:lnTo>
                <a:lnTo>
                  <a:pt x="1371996" y="263414"/>
                </a:lnTo>
                <a:lnTo>
                  <a:pt x="1371996" y="236835"/>
                </a:lnTo>
                <a:close/>
                <a:moveTo>
                  <a:pt x="1972526" y="206516"/>
                </a:moveTo>
                <a:lnTo>
                  <a:pt x="1972526" y="274298"/>
                </a:lnTo>
                <a:lnTo>
                  <a:pt x="2009425" y="274298"/>
                </a:lnTo>
                <a:lnTo>
                  <a:pt x="2009425" y="206516"/>
                </a:lnTo>
                <a:close/>
                <a:moveTo>
                  <a:pt x="1903467" y="206516"/>
                </a:moveTo>
                <a:lnTo>
                  <a:pt x="1903467" y="274298"/>
                </a:lnTo>
                <a:lnTo>
                  <a:pt x="1940366" y="274298"/>
                </a:lnTo>
                <a:lnTo>
                  <a:pt x="1940366" y="206516"/>
                </a:lnTo>
                <a:close/>
                <a:moveTo>
                  <a:pt x="1834408" y="206516"/>
                </a:moveTo>
                <a:lnTo>
                  <a:pt x="1834408" y="274298"/>
                </a:lnTo>
                <a:lnTo>
                  <a:pt x="1871307" y="274298"/>
                </a:lnTo>
                <a:lnTo>
                  <a:pt x="1871307" y="206516"/>
                </a:lnTo>
                <a:close/>
                <a:moveTo>
                  <a:pt x="1765349" y="206516"/>
                </a:moveTo>
                <a:lnTo>
                  <a:pt x="1765349" y="274298"/>
                </a:lnTo>
                <a:lnTo>
                  <a:pt x="1802248" y="274298"/>
                </a:lnTo>
                <a:lnTo>
                  <a:pt x="1802248" y="206516"/>
                </a:lnTo>
                <a:close/>
                <a:moveTo>
                  <a:pt x="162115" y="176408"/>
                </a:moveTo>
                <a:lnTo>
                  <a:pt x="162115" y="202987"/>
                </a:lnTo>
                <a:lnTo>
                  <a:pt x="1371996" y="202987"/>
                </a:lnTo>
                <a:lnTo>
                  <a:pt x="1371996" y="176408"/>
                </a:lnTo>
                <a:close/>
                <a:moveTo>
                  <a:pt x="2107963" y="142961"/>
                </a:moveTo>
                <a:lnTo>
                  <a:pt x="2107963" y="293545"/>
                </a:lnTo>
                <a:lnTo>
                  <a:pt x="2123927" y="293545"/>
                </a:lnTo>
                <a:lnTo>
                  <a:pt x="2123927" y="142961"/>
                </a:lnTo>
                <a:close/>
                <a:moveTo>
                  <a:pt x="36004" y="142961"/>
                </a:moveTo>
                <a:lnTo>
                  <a:pt x="36004" y="293545"/>
                </a:lnTo>
                <a:lnTo>
                  <a:pt x="52277" y="293545"/>
                </a:lnTo>
                <a:lnTo>
                  <a:pt x="52277" y="142961"/>
                </a:lnTo>
                <a:close/>
                <a:moveTo>
                  <a:pt x="1673719" y="79797"/>
                </a:moveTo>
                <a:lnTo>
                  <a:pt x="1926550" y="79797"/>
                </a:lnTo>
                <a:lnTo>
                  <a:pt x="1926550" y="155736"/>
                </a:lnTo>
                <a:lnTo>
                  <a:pt x="1673719" y="155736"/>
                </a:lnTo>
                <a:close/>
                <a:moveTo>
                  <a:pt x="1581214" y="47494"/>
                </a:moveTo>
                <a:lnTo>
                  <a:pt x="1581214" y="179581"/>
                </a:lnTo>
                <a:lnTo>
                  <a:pt x="2020987" y="179581"/>
                </a:lnTo>
                <a:lnTo>
                  <a:pt x="2020987" y="47494"/>
                </a:lnTo>
                <a:close/>
                <a:moveTo>
                  <a:pt x="193011" y="20902"/>
                </a:moveTo>
                <a:cubicBezTo>
                  <a:pt x="106451" y="20823"/>
                  <a:pt x="53275" y="22327"/>
                  <a:pt x="53444" y="26127"/>
                </a:cubicBezTo>
                <a:cubicBezTo>
                  <a:pt x="54345" y="46394"/>
                  <a:pt x="1332087" y="81074"/>
                  <a:pt x="1580249" y="174754"/>
                </a:cubicBezTo>
                <a:cubicBezTo>
                  <a:pt x="1574394" y="168448"/>
                  <a:pt x="1580700" y="55403"/>
                  <a:pt x="1574845" y="53151"/>
                </a:cubicBezTo>
                <a:cubicBezTo>
                  <a:pt x="1570088" y="51321"/>
                  <a:pt x="568104" y="21246"/>
                  <a:pt x="193011" y="20902"/>
                </a:cubicBezTo>
                <a:close/>
                <a:moveTo>
                  <a:pt x="52277" y="0"/>
                </a:moveTo>
                <a:lnTo>
                  <a:pt x="2107963" y="0"/>
                </a:lnTo>
                <a:lnTo>
                  <a:pt x="2107963" y="77292"/>
                </a:lnTo>
                <a:lnTo>
                  <a:pt x="2147930" y="77292"/>
                </a:lnTo>
                <a:cubicBezTo>
                  <a:pt x="2154558" y="77292"/>
                  <a:pt x="2159931" y="88039"/>
                  <a:pt x="2159931" y="101295"/>
                </a:cubicBezTo>
                <a:lnTo>
                  <a:pt x="2159931" y="339210"/>
                </a:lnTo>
                <a:cubicBezTo>
                  <a:pt x="2159931" y="352466"/>
                  <a:pt x="2154558" y="363213"/>
                  <a:pt x="2147930" y="363213"/>
                </a:cubicBezTo>
                <a:lnTo>
                  <a:pt x="2107963" y="363213"/>
                </a:lnTo>
                <a:lnTo>
                  <a:pt x="2107963" y="440504"/>
                </a:lnTo>
                <a:lnTo>
                  <a:pt x="52277" y="440504"/>
                </a:lnTo>
                <a:lnTo>
                  <a:pt x="52277" y="363213"/>
                </a:lnTo>
                <a:lnTo>
                  <a:pt x="12001" y="363213"/>
                </a:lnTo>
                <a:cubicBezTo>
                  <a:pt x="5373" y="363213"/>
                  <a:pt x="0" y="352466"/>
                  <a:pt x="0" y="339210"/>
                </a:cubicBezTo>
                <a:lnTo>
                  <a:pt x="0" y="101295"/>
                </a:lnTo>
                <a:cubicBezTo>
                  <a:pt x="0" y="88039"/>
                  <a:pt x="5373" y="77292"/>
                  <a:pt x="12001" y="77292"/>
                </a:cubicBezTo>
                <a:lnTo>
                  <a:pt x="52277" y="77292"/>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28" name="Rectangle 27">
            <a:extLst>
              <a:ext uri="{FF2B5EF4-FFF2-40B4-BE49-F238E27FC236}">
                <a16:creationId xmlns:a16="http://schemas.microsoft.com/office/drawing/2014/main" id="{65C20BC1-E4C7-428D-8016-711AFF7AC89A}"/>
              </a:ext>
            </a:extLst>
          </p:cNvPr>
          <p:cNvSpPr/>
          <p:nvPr/>
        </p:nvSpPr>
        <p:spPr>
          <a:xfrm>
            <a:off x="7179367" y="5103116"/>
            <a:ext cx="492870" cy="2487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App Caen</a:t>
            </a:r>
          </a:p>
        </p:txBody>
      </p:sp>
      <p:sp>
        <p:nvSpPr>
          <p:cNvPr id="63" name="Rectangle 62">
            <a:extLst>
              <a:ext uri="{FF2B5EF4-FFF2-40B4-BE49-F238E27FC236}">
                <a16:creationId xmlns:a16="http://schemas.microsoft.com/office/drawing/2014/main" id="{C7717FF8-502A-4623-ACA9-889E50EE87BE}"/>
              </a:ext>
            </a:extLst>
          </p:cNvPr>
          <p:cNvSpPr/>
          <p:nvPr/>
        </p:nvSpPr>
        <p:spPr>
          <a:xfrm>
            <a:off x="8562561" y="5103116"/>
            <a:ext cx="593898" cy="2487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App Rouen</a:t>
            </a:r>
          </a:p>
        </p:txBody>
      </p:sp>
      <p:sp>
        <p:nvSpPr>
          <p:cNvPr id="64" name="Rectangle 63">
            <a:extLst>
              <a:ext uri="{FF2B5EF4-FFF2-40B4-BE49-F238E27FC236}">
                <a16:creationId xmlns:a16="http://schemas.microsoft.com/office/drawing/2014/main" id="{714F0E54-293F-41A0-97A3-AA136C53F4EF}"/>
              </a:ext>
            </a:extLst>
          </p:cNvPr>
          <p:cNvSpPr/>
          <p:nvPr/>
        </p:nvSpPr>
        <p:spPr>
          <a:xfrm>
            <a:off x="7902311" y="5566785"/>
            <a:ext cx="492870" cy="2487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App Caen</a:t>
            </a:r>
          </a:p>
        </p:txBody>
      </p:sp>
      <p:sp>
        <p:nvSpPr>
          <p:cNvPr id="65" name="Rectangle 64">
            <a:extLst>
              <a:ext uri="{FF2B5EF4-FFF2-40B4-BE49-F238E27FC236}">
                <a16:creationId xmlns:a16="http://schemas.microsoft.com/office/drawing/2014/main" id="{CFC5E0BF-16EF-470E-B39B-CEA1E4EC5554}"/>
              </a:ext>
            </a:extLst>
          </p:cNvPr>
          <p:cNvSpPr/>
          <p:nvPr/>
        </p:nvSpPr>
        <p:spPr>
          <a:xfrm>
            <a:off x="7902311" y="5863515"/>
            <a:ext cx="492870" cy="16701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Rouen</a:t>
            </a:r>
          </a:p>
        </p:txBody>
      </p:sp>
      <p:sp>
        <p:nvSpPr>
          <p:cNvPr id="66" name="Rectangle 65">
            <a:extLst>
              <a:ext uri="{FF2B5EF4-FFF2-40B4-BE49-F238E27FC236}">
                <a16:creationId xmlns:a16="http://schemas.microsoft.com/office/drawing/2014/main" id="{AE700C64-26F2-43D6-AB6B-075C952A66AC}"/>
              </a:ext>
            </a:extLst>
          </p:cNvPr>
          <p:cNvSpPr/>
          <p:nvPr/>
        </p:nvSpPr>
        <p:spPr>
          <a:xfrm>
            <a:off x="7902311" y="6066196"/>
            <a:ext cx="492870" cy="16701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Normandie</a:t>
            </a:r>
          </a:p>
        </p:txBody>
      </p:sp>
      <p:sp>
        <p:nvSpPr>
          <p:cNvPr id="67" name="Flèche : droite 66">
            <a:extLst>
              <a:ext uri="{FF2B5EF4-FFF2-40B4-BE49-F238E27FC236}">
                <a16:creationId xmlns:a16="http://schemas.microsoft.com/office/drawing/2014/main" id="{244571AA-00F7-439F-B69E-CF7F8582009F}"/>
              </a:ext>
            </a:extLst>
          </p:cNvPr>
          <p:cNvSpPr/>
          <p:nvPr/>
        </p:nvSpPr>
        <p:spPr>
          <a:xfrm rot="8100000">
            <a:off x="8568015" y="5504115"/>
            <a:ext cx="401725" cy="217612"/>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68" name="Flèche : droite 67">
            <a:extLst>
              <a:ext uri="{FF2B5EF4-FFF2-40B4-BE49-F238E27FC236}">
                <a16:creationId xmlns:a16="http://schemas.microsoft.com/office/drawing/2014/main" id="{8C7674EC-68D8-4281-9677-7ACFC1FCBCEF}"/>
              </a:ext>
            </a:extLst>
          </p:cNvPr>
          <p:cNvSpPr/>
          <p:nvPr/>
        </p:nvSpPr>
        <p:spPr>
          <a:xfrm rot="2700000">
            <a:off x="7380505" y="5483881"/>
            <a:ext cx="401725" cy="217612"/>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69" name="Flèche : virage 68">
            <a:extLst>
              <a:ext uri="{FF2B5EF4-FFF2-40B4-BE49-F238E27FC236}">
                <a16:creationId xmlns:a16="http://schemas.microsoft.com/office/drawing/2014/main" id="{9D9656D6-15BC-4A92-9F27-FF46F223ECE4}"/>
              </a:ext>
            </a:extLst>
          </p:cNvPr>
          <p:cNvSpPr/>
          <p:nvPr/>
        </p:nvSpPr>
        <p:spPr>
          <a:xfrm rot="1430060" flipV="1">
            <a:off x="2230353" y="2813716"/>
            <a:ext cx="401725" cy="217612"/>
          </a:xfrm>
          <a:prstGeom prst="bentArrow">
            <a:avLst>
              <a:gd name="adj1" fmla="val 37662"/>
              <a:gd name="adj2" fmla="val 43552"/>
              <a:gd name="adj3" fmla="val 46554"/>
              <a:gd name="adj4" fmla="val 43750"/>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70" name="Rectangle 69">
            <a:extLst>
              <a:ext uri="{FF2B5EF4-FFF2-40B4-BE49-F238E27FC236}">
                <a16:creationId xmlns:a16="http://schemas.microsoft.com/office/drawing/2014/main" id="{7A321661-ED29-4A9A-B43E-CE9D54721EE9}"/>
              </a:ext>
            </a:extLst>
          </p:cNvPr>
          <p:cNvSpPr/>
          <p:nvPr/>
        </p:nvSpPr>
        <p:spPr>
          <a:xfrm>
            <a:off x="1926937" y="3058142"/>
            <a:ext cx="1354137" cy="3685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Déclinaison dans d’autres tables et/ou d’autres applications</a:t>
            </a:r>
          </a:p>
        </p:txBody>
      </p:sp>
      <p:sp>
        <p:nvSpPr>
          <p:cNvPr id="33" name="Rectangle 32">
            <a:extLst>
              <a:ext uri="{FF2B5EF4-FFF2-40B4-BE49-F238E27FC236}">
                <a16:creationId xmlns:a16="http://schemas.microsoft.com/office/drawing/2014/main" id="{2B33D29D-F1D4-42F5-9668-62ABD4E8A58A}"/>
              </a:ext>
            </a:extLst>
          </p:cNvPr>
          <p:cNvSpPr/>
          <p:nvPr/>
        </p:nvSpPr>
        <p:spPr>
          <a:xfrm>
            <a:off x="3542928" y="3587753"/>
            <a:ext cx="2860610" cy="296001"/>
          </a:xfrm>
          <a:prstGeom prst="rect">
            <a:avLst/>
          </a:prstGeom>
          <a:solidFill>
            <a:schemeClr val="accent1"/>
          </a:solidFill>
          <a:ln w="19050">
            <a:noFill/>
            <a:miter lim="800000"/>
            <a:headEnd/>
            <a:tailEnd/>
          </a:ln>
          <a:effectLst/>
        </p:spPr>
        <p:txBody>
          <a:bodyPr lIns="108000" tIns="0" rIns="0" bIns="0" anchor="ctr"/>
          <a:lstStyle/>
          <a:p>
            <a:pPr eaLnBrk="0" hangingPunct="0"/>
            <a:r>
              <a:rPr lang="fr-FR" sz="1100" b="1">
                <a:solidFill>
                  <a:schemeClr val="bg1"/>
                </a:solidFill>
              </a:rPr>
              <a:t>Historisation d’indicateurs</a:t>
            </a:r>
          </a:p>
        </p:txBody>
      </p:sp>
      <p:graphicFrame>
        <p:nvGraphicFramePr>
          <p:cNvPr id="34" name="Tableau 33">
            <a:extLst>
              <a:ext uri="{FF2B5EF4-FFF2-40B4-BE49-F238E27FC236}">
                <a16:creationId xmlns:a16="http://schemas.microsoft.com/office/drawing/2014/main" id="{8D82FE94-4E4A-4F3E-96A4-51A0B525DCFE}"/>
              </a:ext>
            </a:extLst>
          </p:cNvPr>
          <p:cNvGraphicFramePr>
            <a:graphicFrameLocks noGrp="1"/>
          </p:cNvGraphicFramePr>
          <p:nvPr>
            <p:extLst>
              <p:ext uri="{D42A27DB-BD31-4B8C-83A1-F6EECF244321}">
                <p14:modId xmlns:p14="http://schemas.microsoft.com/office/powerpoint/2010/main" val="1511650538"/>
              </p:ext>
            </p:extLst>
          </p:nvPr>
        </p:nvGraphicFramePr>
        <p:xfrm>
          <a:off x="3878688" y="4664257"/>
          <a:ext cx="2137587" cy="579120"/>
        </p:xfrm>
        <a:graphic>
          <a:graphicData uri="http://schemas.openxmlformats.org/drawingml/2006/table">
            <a:tbl>
              <a:tblPr/>
              <a:tblGrid>
                <a:gridCol w="324477">
                  <a:extLst>
                    <a:ext uri="{9D8B030D-6E8A-4147-A177-3AD203B41FA5}">
                      <a16:colId xmlns:a16="http://schemas.microsoft.com/office/drawing/2014/main" val="1106866906"/>
                    </a:ext>
                  </a:extLst>
                </a:gridCol>
                <a:gridCol w="1440062">
                  <a:extLst>
                    <a:ext uri="{9D8B030D-6E8A-4147-A177-3AD203B41FA5}">
                      <a16:colId xmlns:a16="http://schemas.microsoft.com/office/drawing/2014/main" val="1710371591"/>
                    </a:ext>
                  </a:extLst>
                </a:gridCol>
                <a:gridCol w="373048">
                  <a:extLst>
                    <a:ext uri="{9D8B030D-6E8A-4147-A177-3AD203B41FA5}">
                      <a16:colId xmlns:a16="http://schemas.microsoft.com/office/drawing/2014/main" val="237186487"/>
                    </a:ext>
                  </a:extLst>
                </a:gridCol>
              </a:tblGrid>
              <a:tr h="109485">
                <a:tc>
                  <a:txBody>
                    <a:bodyPr/>
                    <a:lstStyle/>
                    <a:p>
                      <a:pPr algn="l" fontAlgn="b"/>
                      <a:r>
                        <a:rPr lang="fr-FR" sz="900" b="1" i="0" u="none" strike="noStrike">
                          <a:solidFill>
                            <a:srgbClr val="000000"/>
                          </a:solidFill>
                          <a:effectLst/>
                          <a:latin typeface="Calibri" panose="020F0502020204030204" pitchFamily="34" charset="0"/>
                        </a:rPr>
                        <a:t>Année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900" b="1" i="0" u="none" strike="noStrike">
                          <a:solidFill>
                            <a:srgbClr val="000000"/>
                          </a:solidFill>
                          <a:effectLst/>
                          <a:latin typeface="Calibri" panose="020F0502020204030204" pitchFamily="34" charset="0"/>
                        </a:rPr>
                        <a:t>Donnée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900" b="1" i="0" u="none" strike="noStrike">
                          <a:solidFill>
                            <a:srgbClr val="000000"/>
                          </a:solidFill>
                          <a:effectLst/>
                          <a:latin typeface="Calibri" panose="020F0502020204030204" pitchFamily="34" charset="0"/>
                        </a:rPr>
                        <a:t>Valeur</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3271313"/>
                  </a:ext>
                </a:extLst>
              </a:tr>
              <a:tr h="109485">
                <a:tc>
                  <a:txBody>
                    <a:bodyPr/>
                    <a:lstStyle/>
                    <a:p>
                      <a:pPr algn="l" fontAlgn="b"/>
                      <a:r>
                        <a:rPr lang="fr-FR" sz="900" b="0" i="0" u="none" strike="noStrike">
                          <a:solidFill>
                            <a:srgbClr val="000000"/>
                          </a:solidFill>
                          <a:effectLst/>
                          <a:latin typeface="Calibri" panose="020F0502020204030204" pitchFamily="34" charset="0"/>
                        </a:rPr>
                        <a:t>2015</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Résultats du bac Caen</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83%</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61685572"/>
                  </a:ext>
                </a:extLst>
              </a:tr>
              <a:tr h="109485">
                <a:tc>
                  <a:txBody>
                    <a:bodyPr/>
                    <a:lstStyle/>
                    <a:p>
                      <a:pPr algn="l" fontAlgn="b"/>
                      <a:r>
                        <a:rPr lang="fr-FR" sz="900" b="0" i="0" u="none" strike="noStrike">
                          <a:solidFill>
                            <a:srgbClr val="000000"/>
                          </a:solidFill>
                          <a:effectLst/>
                          <a:latin typeface="Calibri" panose="020F0502020204030204" pitchFamily="34" charset="0"/>
                        </a:rPr>
                        <a:t>2015</a:t>
                      </a:r>
                    </a:p>
                  </a:txBody>
                  <a:tcPr marL="7620" marR="7620" marT="7620" marB="0" anchor="b">
                    <a:lnL>
                      <a:noFill/>
                    </a:lnL>
                    <a:lnR>
                      <a:noFill/>
                    </a:lnR>
                    <a:lnT>
                      <a:noFill/>
                    </a:lnT>
                    <a:lnB w="6350" cap="flat" cmpd="sng" algn="ctr">
                      <a:noFill/>
                      <a:prstDash val="solid"/>
                      <a:round/>
                      <a:headEnd type="none" w="med" len="med"/>
                      <a:tailEnd type="none" w="med" len="med"/>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Résultats du bac Rouen</a:t>
                      </a:r>
                    </a:p>
                  </a:txBody>
                  <a:tcPr marL="7620" marR="7620" marT="7620" marB="0" anchor="b">
                    <a:lnL>
                      <a:noFill/>
                    </a:lnL>
                    <a:lnR>
                      <a:noFill/>
                    </a:lnR>
                    <a:lnT>
                      <a:noFill/>
                    </a:lnT>
                    <a:lnB w="6350" cap="flat" cmpd="sng" algn="ctr">
                      <a:noFill/>
                      <a:prstDash val="solid"/>
                      <a:round/>
                      <a:headEnd type="none" w="med" len="med"/>
                      <a:tailEnd type="none" w="med" len="med"/>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80%</a:t>
                      </a:r>
                    </a:p>
                  </a:txBody>
                  <a:tcPr marL="7620" marR="7620" marT="7620" marB="0" anchor="b">
                    <a:lnL>
                      <a:noFill/>
                    </a:lnL>
                    <a:lnR>
                      <a:noFill/>
                    </a:lnR>
                    <a:lnT>
                      <a:noFill/>
                    </a:lnT>
                    <a:lnB w="6350" cap="flat" cmpd="sng" algn="ctr">
                      <a:noFill/>
                      <a:prstDash val="solid"/>
                      <a:round/>
                      <a:headEnd type="none" w="med" len="med"/>
                      <a:tailEnd type="none" w="med" len="med"/>
                    </a:lnB>
                    <a:solidFill>
                      <a:srgbClr val="D9D9D9"/>
                    </a:solidFill>
                  </a:tcPr>
                </a:tc>
                <a:extLst>
                  <a:ext uri="{0D108BD9-81ED-4DB2-BD59-A6C34878D82A}">
                    <a16:rowId xmlns:a16="http://schemas.microsoft.com/office/drawing/2014/main" val="1238511761"/>
                  </a:ext>
                </a:extLst>
              </a:tr>
              <a:tr h="109485">
                <a:tc>
                  <a:txBody>
                    <a:bodyPr/>
                    <a:lstStyle/>
                    <a:p>
                      <a:pPr algn="l" fontAlgn="b"/>
                      <a:r>
                        <a:rPr lang="fr-FR" sz="900" b="0" i="0" u="none" strike="noStrike">
                          <a:solidFill>
                            <a:srgbClr val="000000"/>
                          </a:solidFill>
                          <a:effectLst/>
                          <a:latin typeface="Calibri" panose="020F0502020204030204" pitchFamily="34" charset="0"/>
                        </a:rPr>
                        <a:t>2015</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900" b="0" i="0" u="none" strike="noStrike">
                          <a:solidFill>
                            <a:srgbClr val="000000"/>
                          </a:solidFill>
                          <a:effectLst/>
                          <a:latin typeface="Calibri" panose="020F0502020204030204" pitchFamily="34" charset="0"/>
                        </a:rPr>
                        <a:t>Résultats du bac Normandie</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fr-FR" sz="900" b="0" i="0" u="none" strike="noStrike">
                          <a:solidFill>
                            <a:srgbClr val="000000"/>
                          </a:solidFill>
                          <a:effectLst/>
                          <a:latin typeface="Calibri" panose="020F0502020204030204" pitchFamily="34" charset="0"/>
                        </a:rPr>
                        <a:t>82%</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521183169"/>
                  </a:ext>
                </a:extLst>
              </a:tr>
            </a:tbl>
          </a:graphicData>
        </a:graphic>
      </p:graphicFrame>
      <p:sp>
        <p:nvSpPr>
          <p:cNvPr id="35" name="Rectangle 34">
            <a:extLst>
              <a:ext uri="{FF2B5EF4-FFF2-40B4-BE49-F238E27FC236}">
                <a16:creationId xmlns:a16="http://schemas.microsoft.com/office/drawing/2014/main" id="{377AB9F3-AE0C-42B2-89EA-3D4C823F3860}"/>
              </a:ext>
            </a:extLst>
          </p:cNvPr>
          <p:cNvSpPr/>
          <p:nvPr/>
        </p:nvSpPr>
        <p:spPr>
          <a:xfrm>
            <a:off x="3597020" y="4096793"/>
            <a:ext cx="1174214" cy="254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00">
                <a:solidFill>
                  <a:schemeClr val="tx1"/>
                </a:solidFill>
                <a:ea typeface="+mj-ea"/>
                <a:cs typeface="+mj-cs"/>
              </a:rPr>
              <a:t>Historique Caen</a:t>
            </a:r>
          </a:p>
        </p:txBody>
      </p:sp>
      <p:sp>
        <p:nvSpPr>
          <p:cNvPr id="37" name="Rectangle 36">
            <a:extLst>
              <a:ext uri="{FF2B5EF4-FFF2-40B4-BE49-F238E27FC236}">
                <a16:creationId xmlns:a16="http://schemas.microsoft.com/office/drawing/2014/main" id="{FF616F78-5141-4B1A-BBD7-969E071A5C83}"/>
              </a:ext>
            </a:extLst>
          </p:cNvPr>
          <p:cNvSpPr/>
          <p:nvPr/>
        </p:nvSpPr>
        <p:spPr>
          <a:xfrm>
            <a:off x="5053442" y="4096793"/>
            <a:ext cx="1288244" cy="2387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00">
                <a:solidFill>
                  <a:schemeClr val="tx1"/>
                </a:solidFill>
                <a:ea typeface="+mj-ea"/>
                <a:cs typeface="+mj-cs"/>
              </a:rPr>
              <a:t>Historique Rouen</a:t>
            </a:r>
          </a:p>
        </p:txBody>
      </p:sp>
      <p:sp>
        <p:nvSpPr>
          <p:cNvPr id="38" name="Flèche : droite 37">
            <a:extLst>
              <a:ext uri="{FF2B5EF4-FFF2-40B4-BE49-F238E27FC236}">
                <a16:creationId xmlns:a16="http://schemas.microsoft.com/office/drawing/2014/main" id="{5DD23AE5-026A-4960-A03D-F0385CCD6611}"/>
              </a:ext>
            </a:extLst>
          </p:cNvPr>
          <p:cNvSpPr/>
          <p:nvPr/>
        </p:nvSpPr>
        <p:spPr>
          <a:xfrm rot="2700000">
            <a:off x="4212832" y="4398518"/>
            <a:ext cx="401725" cy="217612"/>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39" name="Flèche : droite 38">
            <a:extLst>
              <a:ext uri="{FF2B5EF4-FFF2-40B4-BE49-F238E27FC236}">
                <a16:creationId xmlns:a16="http://schemas.microsoft.com/office/drawing/2014/main" id="{34155D78-5C1B-4D54-A14E-4869FD7E8C6E}"/>
              </a:ext>
            </a:extLst>
          </p:cNvPr>
          <p:cNvSpPr/>
          <p:nvPr/>
        </p:nvSpPr>
        <p:spPr>
          <a:xfrm rot="8100000">
            <a:off x="5143723" y="4398518"/>
            <a:ext cx="401725" cy="217612"/>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40" name="Rectangle 39">
            <a:extLst>
              <a:ext uri="{FF2B5EF4-FFF2-40B4-BE49-F238E27FC236}">
                <a16:creationId xmlns:a16="http://schemas.microsoft.com/office/drawing/2014/main" id="{F2E5F1F7-77E7-4BEA-9D26-E7F2DE265269}"/>
              </a:ext>
            </a:extLst>
          </p:cNvPr>
          <p:cNvSpPr/>
          <p:nvPr/>
        </p:nvSpPr>
        <p:spPr>
          <a:xfrm>
            <a:off x="420244" y="3518271"/>
            <a:ext cx="2882144" cy="368554"/>
          </a:xfrm>
          <a:prstGeom prst="rect">
            <a:avLst/>
          </a:prstGeom>
          <a:solidFill>
            <a:schemeClr val="accent2"/>
          </a:solidFill>
          <a:ln w="19050">
            <a:noFill/>
            <a:miter lim="800000"/>
            <a:headEnd/>
            <a:tailEnd/>
          </a:ln>
          <a:effectLst/>
        </p:spPr>
        <p:txBody>
          <a:bodyPr lIns="108000" tIns="0" rIns="0" bIns="0" anchor="ctr"/>
          <a:lstStyle/>
          <a:p>
            <a:pPr eaLnBrk="0" hangingPunct="0"/>
            <a:r>
              <a:rPr lang="fr-FR" sz="1100" b="1">
                <a:solidFill>
                  <a:schemeClr val="bg1"/>
                </a:solidFill>
              </a:rPr>
              <a:t>Fusion de paramétrages techniques ou fonctionnels</a:t>
            </a:r>
          </a:p>
        </p:txBody>
      </p:sp>
      <p:sp>
        <p:nvSpPr>
          <p:cNvPr id="43" name="AutoShape 8">
            <a:extLst>
              <a:ext uri="{FF2B5EF4-FFF2-40B4-BE49-F238E27FC236}">
                <a16:creationId xmlns:a16="http://schemas.microsoft.com/office/drawing/2014/main" id="{1AF9ADA5-8B70-4697-909D-7AE9F72C4D6B}"/>
              </a:ext>
            </a:extLst>
          </p:cNvPr>
          <p:cNvSpPr>
            <a:spLocks noChangeArrowheads="1"/>
          </p:cNvSpPr>
          <p:nvPr/>
        </p:nvSpPr>
        <p:spPr bwMode="gray">
          <a:xfrm>
            <a:off x="6677173" y="4253021"/>
            <a:ext cx="2860609" cy="508793"/>
          </a:xfrm>
          <a:prstGeom prst="rect">
            <a:avLst/>
          </a:prstGeom>
          <a:solidFill>
            <a:schemeClr val="accent6">
              <a:lumMod val="100000"/>
            </a:schemeClr>
          </a:solidFill>
          <a:ln w="19050">
            <a:noFill/>
            <a:miter lim="800000"/>
            <a:headEnd/>
            <a:tailEnd/>
          </a:ln>
          <a:effectLst/>
        </p:spPr>
        <p:txBody>
          <a:bodyPr lIns="72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fr-FR" altLang="de-DE" sz="1050" b="1">
                <a:solidFill>
                  <a:schemeClr val="bg1"/>
                </a:solidFill>
                <a:latin typeface="+mn-lt"/>
              </a:rPr>
              <a:t>Regroupement sur une seule infrastructure Normandie indépendamment de la fusion applicative</a:t>
            </a:r>
          </a:p>
        </p:txBody>
      </p:sp>
      <p:grpSp>
        <p:nvGrpSpPr>
          <p:cNvPr id="12" name="Groupe 11">
            <a:extLst>
              <a:ext uri="{FF2B5EF4-FFF2-40B4-BE49-F238E27FC236}">
                <a16:creationId xmlns:a16="http://schemas.microsoft.com/office/drawing/2014/main" id="{46014699-8A14-45A2-A9DE-4F462C0BEA7F}"/>
              </a:ext>
            </a:extLst>
          </p:cNvPr>
          <p:cNvGrpSpPr/>
          <p:nvPr/>
        </p:nvGrpSpPr>
        <p:grpSpPr>
          <a:xfrm>
            <a:off x="416434" y="4805785"/>
            <a:ext cx="2935423" cy="1499554"/>
            <a:chOff x="416434" y="4675489"/>
            <a:chExt cx="2935423" cy="1499554"/>
          </a:xfrm>
        </p:grpSpPr>
        <p:sp>
          <p:nvSpPr>
            <p:cNvPr id="45" name="Rectangle 44">
              <a:extLst>
                <a:ext uri="{FF2B5EF4-FFF2-40B4-BE49-F238E27FC236}">
                  <a16:creationId xmlns:a16="http://schemas.microsoft.com/office/drawing/2014/main" id="{E411383C-5E17-4E39-8C72-600DA7947981}"/>
                </a:ext>
              </a:extLst>
            </p:cNvPr>
            <p:cNvSpPr/>
            <p:nvPr/>
          </p:nvSpPr>
          <p:spPr>
            <a:xfrm>
              <a:off x="420244" y="4675489"/>
              <a:ext cx="2882144" cy="296001"/>
            </a:xfrm>
            <a:prstGeom prst="rect">
              <a:avLst/>
            </a:prstGeom>
            <a:solidFill>
              <a:schemeClr val="accent2"/>
            </a:solidFill>
            <a:ln w="19050">
              <a:noFill/>
              <a:miter lim="800000"/>
              <a:headEnd/>
              <a:tailEnd/>
            </a:ln>
            <a:effectLst/>
          </p:spPr>
          <p:txBody>
            <a:bodyPr lIns="108000" tIns="0" rIns="0" bIns="0" anchor="ctr"/>
            <a:lstStyle/>
            <a:p>
              <a:pPr eaLnBrk="0" hangingPunct="0"/>
              <a:r>
                <a:rPr lang="fr-FR" sz="1100" b="1">
                  <a:solidFill>
                    <a:schemeClr val="bg1"/>
                  </a:solidFill>
                </a:rPr>
                <a:t>Fusion des droits</a:t>
              </a:r>
            </a:p>
          </p:txBody>
        </p:sp>
        <p:sp>
          <p:nvSpPr>
            <p:cNvPr id="46" name="Rectangle 45">
              <a:extLst>
                <a:ext uri="{FF2B5EF4-FFF2-40B4-BE49-F238E27FC236}">
                  <a16:creationId xmlns:a16="http://schemas.microsoft.com/office/drawing/2014/main" id="{E1B2026E-882A-4998-A3E6-9DFFC696719A}"/>
                </a:ext>
              </a:extLst>
            </p:cNvPr>
            <p:cNvSpPr/>
            <p:nvPr/>
          </p:nvSpPr>
          <p:spPr>
            <a:xfrm>
              <a:off x="1934112" y="5086115"/>
              <a:ext cx="1417745" cy="4379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r"/>
              <a:r>
                <a:rPr lang="fr-FR" sz="800">
                  <a:solidFill>
                    <a:schemeClr val="tx1"/>
                  </a:solidFill>
                  <a:ea typeface="+mj-ea"/>
                  <a:cs typeface="+mj-cs"/>
                </a:rPr>
                <a:t>Droits applications Rouen</a:t>
              </a:r>
              <a:br>
                <a:rPr lang="fr-FR" sz="800">
                  <a:solidFill>
                    <a:schemeClr val="tx1"/>
                  </a:solidFill>
                  <a:ea typeface="+mj-ea"/>
                  <a:cs typeface="+mj-cs"/>
                </a:rPr>
              </a:br>
              <a:r>
                <a:rPr lang="fr-FR" sz="800">
                  <a:solidFill>
                    <a:schemeClr val="tx1"/>
                  </a:solidFill>
                  <a:ea typeface="+mj-ea"/>
                  <a:cs typeface="+mj-cs"/>
                </a:rPr>
                <a:t>Tout périmètre</a:t>
              </a:r>
            </a:p>
          </p:txBody>
        </p:sp>
        <p:sp>
          <p:nvSpPr>
            <p:cNvPr id="47" name="Rectangle 46">
              <a:extLst>
                <a:ext uri="{FF2B5EF4-FFF2-40B4-BE49-F238E27FC236}">
                  <a16:creationId xmlns:a16="http://schemas.microsoft.com/office/drawing/2014/main" id="{E1F033A9-A3F3-449A-BD06-90868C88716F}"/>
                </a:ext>
              </a:extLst>
            </p:cNvPr>
            <p:cNvSpPr/>
            <p:nvPr/>
          </p:nvSpPr>
          <p:spPr>
            <a:xfrm>
              <a:off x="416434" y="5086115"/>
              <a:ext cx="1417745" cy="4379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r>
                <a:rPr lang="fr-FR" sz="800">
                  <a:solidFill>
                    <a:schemeClr val="tx1"/>
                  </a:solidFill>
                  <a:ea typeface="+mj-ea"/>
                  <a:cs typeface="+mj-cs"/>
                </a:rPr>
                <a:t>Droits applications Caen</a:t>
              </a:r>
            </a:p>
            <a:p>
              <a:r>
                <a:rPr lang="fr-FR" sz="800">
                  <a:solidFill>
                    <a:schemeClr val="tx1"/>
                  </a:solidFill>
                  <a:ea typeface="+mj-ea"/>
                  <a:cs typeface="+mj-cs"/>
                </a:rPr>
                <a:t>Tout périmètre</a:t>
              </a:r>
            </a:p>
          </p:txBody>
        </p:sp>
        <p:sp>
          <p:nvSpPr>
            <p:cNvPr id="50" name="Flèche : droite 49">
              <a:extLst>
                <a:ext uri="{FF2B5EF4-FFF2-40B4-BE49-F238E27FC236}">
                  <a16:creationId xmlns:a16="http://schemas.microsoft.com/office/drawing/2014/main" id="{FA522F8A-C7F2-46C5-B4E9-68017F117D6B}"/>
                </a:ext>
              </a:extLst>
            </p:cNvPr>
            <p:cNvSpPr/>
            <p:nvPr/>
          </p:nvSpPr>
          <p:spPr>
            <a:xfrm rot="2700000">
              <a:off x="1144354" y="5562676"/>
              <a:ext cx="401725" cy="217612"/>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52" name="Flèche : droite 51">
              <a:extLst>
                <a:ext uri="{FF2B5EF4-FFF2-40B4-BE49-F238E27FC236}">
                  <a16:creationId xmlns:a16="http://schemas.microsoft.com/office/drawing/2014/main" id="{7D1FE56D-869B-4536-BF5D-8F6A725D6B8E}"/>
                </a:ext>
              </a:extLst>
            </p:cNvPr>
            <p:cNvSpPr/>
            <p:nvPr/>
          </p:nvSpPr>
          <p:spPr>
            <a:xfrm rot="8100000">
              <a:off x="2075245" y="5562676"/>
              <a:ext cx="401725" cy="217612"/>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71" name="Rectangle 70">
              <a:extLst>
                <a:ext uri="{FF2B5EF4-FFF2-40B4-BE49-F238E27FC236}">
                  <a16:creationId xmlns:a16="http://schemas.microsoft.com/office/drawing/2014/main" id="{52B2B1AA-4365-4FC9-95C9-6C435442283C}"/>
                </a:ext>
              </a:extLst>
            </p:cNvPr>
            <p:cNvSpPr/>
            <p:nvPr/>
          </p:nvSpPr>
          <p:spPr>
            <a:xfrm>
              <a:off x="973020" y="5834926"/>
              <a:ext cx="1559520" cy="34011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Droits application Normandie Tout périmètre</a:t>
              </a:r>
            </a:p>
          </p:txBody>
        </p:sp>
      </p:grpSp>
      <p:sp>
        <p:nvSpPr>
          <p:cNvPr id="72" name="Rectangle 71">
            <a:extLst>
              <a:ext uri="{FF2B5EF4-FFF2-40B4-BE49-F238E27FC236}">
                <a16:creationId xmlns:a16="http://schemas.microsoft.com/office/drawing/2014/main" id="{47A34639-0C38-4F4E-B024-4D46393ABDC4}"/>
              </a:ext>
            </a:extLst>
          </p:cNvPr>
          <p:cNvSpPr/>
          <p:nvPr/>
        </p:nvSpPr>
        <p:spPr>
          <a:xfrm>
            <a:off x="6677173" y="2162650"/>
            <a:ext cx="2860609" cy="1135484"/>
          </a:xfrm>
          <a:prstGeom prst="rect">
            <a:avLst/>
          </a:prstGeom>
          <a:solidFill>
            <a:schemeClr val="accent2">
              <a:lumMod val="20000"/>
              <a:lumOff val="80000"/>
            </a:schemeClr>
          </a:solidFill>
          <a:ln w="19050">
            <a:noFill/>
            <a:miter lim="800000"/>
            <a:headEnd/>
            <a:tailEnd/>
          </a:ln>
          <a:effectLst/>
        </p:spPr>
        <p:txBody>
          <a:bodyPr lIns="108000" tIns="0" rIns="0" bIns="0" anchor="ctr"/>
          <a:lstStyle/>
          <a:p>
            <a:pPr eaLnBrk="0" hangingPunct="0"/>
            <a:endParaRPr lang="fr-FR" b="1">
              <a:solidFill>
                <a:schemeClr val="bg1"/>
              </a:solidFill>
            </a:endParaRPr>
          </a:p>
        </p:txBody>
      </p:sp>
      <p:sp>
        <p:nvSpPr>
          <p:cNvPr id="73" name="Rectangle 72">
            <a:extLst>
              <a:ext uri="{FF2B5EF4-FFF2-40B4-BE49-F238E27FC236}">
                <a16:creationId xmlns:a16="http://schemas.microsoft.com/office/drawing/2014/main" id="{CE2BD1F1-8939-4BA2-AF5F-F65221D6CF9C}"/>
              </a:ext>
            </a:extLst>
          </p:cNvPr>
          <p:cNvSpPr>
            <a:spLocks/>
          </p:cNvSpPr>
          <p:nvPr/>
        </p:nvSpPr>
        <p:spPr>
          <a:xfrm>
            <a:off x="6768518" y="2490038"/>
            <a:ext cx="294265" cy="2176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C</a:t>
            </a:r>
          </a:p>
        </p:txBody>
      </p:sp>
      <p:sp>
        <p:nvSpPr>
          <p:cNvPr id="74" name="Rectangle 73">
            <a:extLst>
              <a:ext uri="{FF2B5EF4-FFF2-40B4-BE49-F238E27FC236}">
                <a16:creationId xmlns:a16="http://schemas.microsoft.com/office/drawing/2014/main" id="{2B07E904-832D-46FA-AB88-0D12881A4DA3}"/>
              </a:ext>
            </a:extLst>
          </p:cNvPr>
          <p:cNvSpPr>
            <a:spLocks/>
          </p:cNvSpPr>
          <p:nvPr/>
        </p:nvSpPr>
        <p:spPr>
          <a:xfrm>
            <a:off x="6768518" y="2751299"/>
            <a:ext cx="294265" cy="2176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R</a:t>
            </a:r>
          </a:p>
        </p:txBody>
      </p:sp>
      <p:sp>
        <p:nvSpPr>
          <p:cNvPr id="75" name="Rectangle 74">
            <a:extLst>
              <a:ext uri="{FF2B5EF4-FFF2-40B4-BE49-F238E27FC236}">
                <a16:creationId xmlns:a16="http://schemas.microsoft.com/office/drawing/2014/main" id="{230C6849-9370-41D9-AAC4-FFD1B4B53FAC}"/>
              </a:ext>
            </a:extLst>
          </p:cNvPr>
          <p:cNvSpPr>
            <a:spLocks/>
          </p:cNvSpPr>
          <p:nvPr/>
        </p:nvSpPr>
        <p:spPr>
          <a:xfrm>
            <a:off x="7346234" y="2490038"/>
            <a:ext cx="294265" cy="2176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C</a:t>
            </a:r>
          </a:p>
        </p:txBody>
      </p:sp>
      <p:sp>
        <p:nvSpPr>
          <p:cNvPr id="76" name="Rectangle 75">
            <a:extLst>
              <a:ext uri="{FF2B5EF4-FFF2-40B4-BE49-F238E27FC236}">
                <a16:creationId xmlns:a16="http://schemas.microsoft.com/office/drawing/2014/main" id="{D26A03DC-95EE-48F6-8FFD-40FE9E36632F}"/>
              </a:ext>
            </a:extLst>
          </p:cNvPr>
          <p:cNvSpPr>
            <a:spLocks/>
          </p:cNvSpPr>
          <p:nvPr/>
        </p:nvSpPr>
        <p:spPr>
          <a:xfrm>
            <a:off x="7346234" y="2751299"/>
            <a:ext cx="294265" cy="2176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R</a:t>
            </a:r>
          </a:p>
        </p:txBody>
      </p:sp>
      <p:cxnSp>
        <p:nvCxnSpPr>
          <p:cNvPr id="77" name="Connecteur droit 76">
            <a:extLst>
              <a:ext uri="{FF2B5EF4-FFF2-40B4-BE49-F238E27FC236}">
                <a16:creationId xmlns:a16="http://schemas.microsoft.com/office/drawing/2014/main" id="{3BA64AE9-3A95-471E-8594-875AA184C2DE}"/>
              </a:ext>
            </a:extLst>
          </p:cNvPr>
          <p:cNvCxnSpPr>
            <a:cxnSpLocks/>
            <a:stCxn id="73" idx="3"/>
            <a:endCxn id="75" idx="1"/>
          </p:cNvCxnSpPr>
          <p:nvPr/>
        </p:nvCxnSpPr>
        <p:spPr>
          <a:xfrm>
            <a:off x="7062783" y="2598844"/>
            <a:ext cx="283451" cy="0"/>
          </a:xfrm>
          <a:prstGeom prst="line">
            <a:avLst/>
          </a:prstGeom>
          <a:ln w="6350" cap="flat" cmpd="sng" algn="ctr">
            <a:solidFill>
              <a:schemeClr val="bg1">
                <a:lumMod val="100000"/>
              </a:schemeClr>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8" name="Connecteur droit 77">
            <a:extLst>
              <a:ext uri="{FF2B5EF4-FFF2-40B4-BE49-F238E27FC236}">
                <a16:creationId xmlns:a16="http://schemas.microsoft.com/office/drawing/2014/main" id="{283FCCB2-DCAE-49DA-BBBE-991264295A10}"/>
              </a:ext>
            </a:extLst>
          </p:cNvPr>
          <p:cNvCxnSpPr>
            <a:cxnSpLocks/>
            <a:stCxn id="74" idx="3"/>
            <a:endCxn id="76" idx="1"/>
          </p:cNvCxnSpPr>
          <p:nvPr/>
        </p:nvCxnSpPr>
        <p:spPr>
          <a:xfrm>
            <a:off x="7062783" y="2860105"/>
            <a:ext cx="283451" cy="0"/>
          </a:xfrm>
          <a:prstGeom prst="line">
            <a:avLst/>
          </a:prstGeom>
          <a:ln w="6350" cap="flat" cmpd="sng" algn="ctr">
            <a:solidFill>
              <a:schemeClr val="bg1">
                <a:lumMod val="100000"/>
              </a:schemeClr>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Rectangle 78">
            <a:extLst>
              <a:ext uri="{FF2B5EF4-FFF2-40B4-BE49-F238E27FC236}">
                <a16:creationId xmlns:a16="http://schemas.microsoft.com/office/drawing/2014/main" id="{B5F51807-E018-4B62-B4E4-BF3170602C84}"/>
              </a:ext>
            </a:extLst>
          </p:cNvPr>
          <p:cNvSpPr>
            <a:spLocks/>
          </p:cNvSpPr>
          <p:nvPr/>
        </p:nvSpPr>
        <p:spPr>
          <a:xfrm>
            <a:off x="8123740" y="2256619"/>
            <a:ext cx="294265" cy="2176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N</a:t>
            </a:r>
          </a:p>
        </p:txBody>
      </p:sp>
      <p:sp>
        <p:nvSpPr>
          <p:cNvPr id="80" name="Rectangle 79">
            <a:extLst>
              <a:ext uri="{FF2B5EF4-FFF2-40B4-BE49-F238E27FC236}">
                <a16:creationId xmlns:a16="http://schemas.microsoft.com/office/drawing/2014/main" id="{8991B84B-7054-4675-B6FF-485CC7FDE976}"/>
              </a:ext>
            </a:extLst>
          </p:cNvPr>
          <p:cNvSpPr>
            <a:spLocks/>
          </p:cNvSpPr>
          <p:nvPr/>
        </p:nvSpPr>
        <p:spPr>
          <a:xfrm>
            <a:off x="8962743" y="2256619"/>
            <a:ext cx="294265" cy="2176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N</a:t>
            </a:r>
          </a:p>
        </p:txBody>
      </p:sp>
      <p:cxnSp>
        <p:nvCxnSpPr>
          <p:cNvPr id="81" name="Connecteur droit 80">
            <a:extLst>
              <a:ext uri="{FF2B5EF4-FFF2-40B4-BE49-F238E27FC236}">
                <a16:creationId xmlns:a16="http://schemas.microsoft.com/office/drawing/2014/main" id="{6BE17241-00CC-4A19-89D8-316C6FD64E99}"/>
              </a:ext>
            </a:extLst>
          </p:cNvPr>
          <p:cNvCxnSpPr>
            <a:cxnSpLocks/>
            <a:stCxn id="79" idx="3"/>
            <a:endCxn id="80" idx="1"/>
          </p:cNvCxnSpPr>
          <p:nvPr/>
        </p:nvCxnSpPr>
        <p:spPr>
          <a:xfrm>
            <a:off x="8418005" y="2365425"/>
            <a:ext cx="544738" cy="0"/>
          </a:xfrm>
          <a:prstGeom prst="line">
            <a:avLst/>
          </a:prstGeom>
          <a:ln w="6350" cap="flat" cmpd="sng" algn="ctr">
            <a:solidFill>
              <a:schemeClr val="bg1">
                <a:lumMod val="100000"/>
              </a:schemeClr>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2" name="Groupe 81">
            <a:extLst>
              <a:ext uri="{FF2B5EF4-FFF2-40B4-BE49-F238E27FC236}">
                <a16:creationId xmlns:a16="http://schemas.microsoft.com/office/drawing/2014/main" id="{685094DD-FB53-4A10-AA48-D28E1B34AAFA}"/>
              </a:ext>
            </a:extLst>
          </p:cNvPr>
          <p:cNvGrpSpPr>
            <a:grpSpLocks/>
          </p:cNvGrpSpPr>
          <p:nvPr/>
        </p:nvGrpSpPr>
        <p:grpSpPr>
          <a:xfrm>
            <a:off x="8047272" y="2809305"/>
            <a:ext cx="294265" cy="478873"/>
            <a:chOff x="7113070" y="1668683"/>
            <a:chExt cx="294265" cy="478873"/>
          </a:xfrm>
          <a:solidFill>
            <a:schemeClr val="bg1">
              <a:lumMod val="85000"/>
            </a:schemeClr>
          </a:solidFill>
        </p:grpSpPr>
        <p:sp>
          <p:nvSpPr>
            <p:cNvPr id="83" name="Rectangle 82">
              <a:extLst>
                <a:ext uri="{FF2B5EF4-FFF2-40B4-BE49-F238E27FC236}">
                  <a16:creationId xmlns:a16="http://schemas.microsoft.com/office/drawing/2014/main" id="{2C961463-DEE7-49E0-9FCC-38D351805BBE}"/>
                </a:ext>
              </a:extLst>
            </p:cNvPr>
            <p:cNvSpPr>
              <a:spLocks/>
            </p:cNvSpPr>
            <p:nvPr/>
          </p:nvSpPr>
          <p:spPr>
            <a:xfrm>
              <a:off x="7113070" y="1668683"/>
              <a:ext cx="294265" cy="2176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C</a:t>
              </a:r>
            </a:p>
          </p:txBody>
        </p:sp>
        <p:sp>
          <p:nvSpPr>
            <p:cNvPr id="84" name="Rectangle 83">
              <a:extLst>
                <a:ext uri="{FF2B5EF4-FFF2-40B4-BE49-F238E27FC236}">
                  <a16:creationId xmlns:a16="http://schemas.microsoft.com/office/drawing/2014/main" id="{0029B3AF-7E38-4A3F-954C-9CDD605067B3}"/>
                </a:ext>
              </a:extLst>
            </p:cNvPr>
            <p:cNvSpPr>
              <a:spLocks/>
            </p:cNvSpPr>
            <p:nvPr/>
          </p:nvSpPr>
          <p:spPr>
            <a:xfrm>
              <a:off x="7113070" y="1929944"/>
              <a:ext cx="294265" cy="2176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R</a:t>
              </a:r>
            </a:p>
          </p:txBody>
        </p:sp>
      </p:grpSp>
      <p:sp>
        <p:nvSpPr>
          <p:cNvPr id="85" name="Rectangle 84">
            <a:extLst>
              <a:ext uri="{FF2B5EF4-FFF2-40B4-BE49-F238E27FC236}">
                <a16:creationId xmlns:a16="http://schemas.microsoft.com/office/drawing/2014/main" id="{A4D599EA-7CF8-417A-A9E3-490392EF4760}"/>
              </a:ext>
            </a:extLst>
          </p:cNvPr>
          <p:cNvSpPr>
            <a:spLocks/>
          </p:cNvSpPr>
          <p:nvPr/>
        </p:nvSpPr>
        <p:spPr>
          <a:xfrm>
            <a:off x="8570592" y="2924811"/>
            <a:ext cx="294265" cy="2176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N</a:t>
            </a:r>
          </a:p>
        </p:txBody>
      </p:sp>
      <p:cxnSp>
        <p:nvCxnSpPr>
          <p:cNvPr id="86" name="Connecteur droit 85">
            <a:extLst>
              <a:ext uri="{FF2B5EF4-FFF2-40B4-BE49-F238E27FC236}">
                <a16:creationId xmlns:a16="http://schemas.microsoft.com/office/drawing/2014/main" id="{9CE612B8-2191-4613-BF0E-D2A4AA6FDD5C}"/>
              </a:ext>
            </a:extLst>
          </p:cNvPr>
          <p:cNvCxnSpPr>
            <a:cxnSpLocks/>
            <a:endCxn id="85" idx="1"/>
          </p:cNvCxnSpPr>
          <p:nvPr/>
        </p:nvCxnSpPr>
        <p:spPr>
          <a:xfrm>
            <a:off x="8341537" y="2918111"/>
            <a:ext cx="229055" cy="115506"/>
          </a:xfrm>
          <a:prstGeom prst="line">
            <a:avLst/>
          </a:prstGeom>
          <a:ln w="6350" cap="flat" cmpd="sng" algn="ctr">
            <a:solidFill>
              <a:schemeClr val="bg1">
                <a:lumMod val="100000"/>
              </a:schemeClr>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Connecteur droit 86">
            <a:extLst>
              <a:ext uri="{FF2B5EF4-FFF2-40B4-BE49-F238E27FC236}">
                <a16:creationId xmlns:a16="http://schemas.microsoft.com/office/drawing/2014/main" id="{62CE0949-6203-46D5-A6D8-EE6582B98081}"/>
              </a:ext>
            </a:extLst>
          </p:cNvPr>
          <p:cNvCxnSpPr>
            <a:cxnSpLocks/>
            <a:endCxn id="85" idx="1"/>
          </p:cNvCxnSpPr>
          <p:nvPr/>
        </p:nvCxnSpPr>
        <p:spPr>
          <a:xfrm flipV="1">
            <a:off x="8341537" y="3033617"/>
            <a:ext cx="229055" cy="145755"/>
          </a:xfrm>
          <a:prstGeom prst="line">
            <a:avLst/>
          </a:prstGeom>
          <a:ln w="6350" cap="flat" cmpd="sng" algn="ctr">
            <a:solidFill>
              <a:schemeClr val="bg1">
                <a:lumMod val="100000"/>
              </a:schemeClr>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8" name="Groupe 87">
            <a:extLst>
              <a:ext uri="{FF2B5EF4-FFF2-40B4-BE49-F238E27FC236}">
                <a16:creationId xmlns:a16="http://schemas.microsoft.com/office/drawing/2014/main" id="{9B4617FA-C874-4718-BC18-D4F120003C81}"/>
              </a:ext>
            </a:extLst>
          </p:cNvPr>
          <p:cNvGrpSpPr/>
          <p:nvPr/>
        </p:nvGrpSpPr>
        <p:grpSpPr>
          <a:xfrm>
            <a:off x="9093911" y="2809305"/>
            <a:ext cx="294265" cy="478873"/>
            <a:chOff x="8159709" y="1668683"/>
            <a:chExt cx="294265" cy="478873"/>
          </a:xfrm>
          <a:solidFill>
            <a:schemeClr val="bg1">
              <a:lumMod val="85000"/>
            </a:schemeClr>
          </a:solidFill>
        </p:grpSpPr>
        <p:sp>
          <p:nvSpPr>
            <p:cNvPr id="89" name="Rectangle 88">
              <a:extLst>
                <a:ext uri="{FF2B5EF4-FFF2-40B4-BE49-F238E27FC236}">
                  <a16:creationId xmlns:a16="http://schemas.microsoft.com/office/drawing/2014/main" id="{EDA97E2E-DD34-4C60-84F0-BB2AC625E279}"/>
                </a:ext>
              </a:extLst>
            </p:cNvPr>
            <p:cNvSpPr>
              <a:spLocks/>
            </p:cNvSpPr>
            <p:nvPr/>
          </p:nvSpPr>
          <p:spPr>
            <a:xfrm>
              <a:off x="8159709" y="1668683"/>
              <a:ext cx="294265" cy="2176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C</a:t>
              </a:r>
            </a:p>
          </p:txBody>
        </p:sp>
        <p:sp>
          <p:nvSpPr>
            <p:cNvPr id="90" name="Rectangle 89">
              <a:extLst>
                <a:ext uri="{FF2B5EF4-FFF2-40B4-BE49-F238E27FC236}">
                  <a16:creationId xmlns:a16="http://schemas.microsoft.com/office/drawing/2014/main" id="{227BFD65-4268-490B-AFDA-CC08A8D9BD12}"/>
                </a:ext>
              </a:extLst>
            </p:cNvPr>
            <p:cNvSpPr>
              <a:spLocks/>
            </p:cNvSpPr>
            <p:nvPr/>
          </p:nvSpPr>
          <p:spPr>
            <a:xfrm>
              <a:off x="8159709" y="1929944"/>
              <a:ext cx="294265" cy="2176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800">
                  <a:solidFill>
                    <a:schemeClr val="tx1"/>
                  </a:solidFill>
                  <a:ea typeface="+mj-ea"/>
                  <a:cs typeface="+mj-cs"/>
                </a:rPr>
                <a:t>R</a:t>
              </a:r>
            </a:p>
          </p:txBody>
        </p:sp>
      </p:grpSp>
      <p:cxnSp>
        <p:nvCxnSpPr>
          <p:cNvPr id="91" name="Connecteur droit 90">
            <a:extLst>
              <a:ext uri="{FF2B5EF4-FFF2-40B4-BE49-F238E27FC236}">
                <a16:creationId xmlns:a16="http://schemas.microsoft.com/office/drawing/2014/main" id="{BD854530-02FE-407A-B727-E4DACDA0DF36}"/>
              </a:ext>
            </a:extLst>
          </p:cNvPr>
          <p:cNvCxnSpPr>
            <a:cxnSpLocks/>
            <a:stCxn id="85" idx="3"/>
          </p:cNvCxnSpPr>
          <p:nvPr/>
        </p:nvCxnSpPr>
        <p:spPr>
          <a:xfrm flipV="1">
            <a:off x="8864857" y="2918111"/>
            <a:ext cx="229054" cy="115506"/>
          </a:xfrm>
          <a:prstGeom prst="line">
            <a:avLst/>
          </a:prstGeom>
          <a:ln w="6350" cap="flat" cmpd="sng" algn="ctr">
            <a:solidFill>
              <a:schemeClr val="bg1">
                <a:lumMod val="100000"/>
              </a:schemeClr>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cteur droit 91">
            <a:extLst>
              <a:ext uri="{FF2B5EF4-FFF2-40B4-BE49-F238E27FC236}">
                <a16:creationId xmlns:a16="http://schemas.microsoft.com/office/drawing/2014/main" id="{EFCFE3B2-48B0-41BC-91D5-CE278A3D6450}"/>
              </a:ext>
            </a:extLst>
          </p:cNvPr>
          <p:cNvCxnSpPr>
            <a:cxnSpLocks/>
            <a:stCxn id="85" idx="3"/>
          </p:cNvCxnSpPr>
          <p:nvPr/>
        </p:nvCxnSpPr>
        <p:spPr>
          <a:xfrm>
            <a:off x="8864857" y="3033617"/>
            <a:ext cx="229054" cy="145755"/>
          </a:xfrm>
          <a:prstGeom prst="line">
            <a:avLst/>
          </a:prstGeom>
          <a:ln w="6350" cap="flat" cmpd="sng" algn="ctr">
            <a:solidFill>
              <a:schemeClr val="bg1">
                <a:lumMod val="100000"/>
              </a:schemeClr>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3" name="Flèche : droite 92">
            <a:extLst>
              <a:ext uri="{FF2B5EF4-FFF2-40B4-BE49-F238E27FC236}">
                <a16:creationId xmlns:a16="http://schemas.microsoft.com/office/drawing/2014/main" id="{D80C897B-D3BB-4599-B713-AFD19A9E62AD}"/>
              </a:ext>
            </a:extLst>
          </p:cNvPr>
          <p:cNvSpPr/>
          <p:nvPr/>
        </p:nvSpPr>
        <p:spPr>
          <a:xfrm rot="18900000">
            <a:off x="7648137" y="2472385"/>
            <a:ext cx="401725" cy="217612"/>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solidFill>
              <a:ea typeface="+mj-ea"/>
              <a:cs typeface="+mj-cs"/>
            </a:endParaRPr>
          </a:p>
        </p:txBody>
      </p:sp>
      <p:sp>
        <p:nvSpPr>
          <p:cNvPr id="94" name="Flèche : droite 93">
            <a:extLst>
              <a:ext uri="{FF2B5EF4-FFF2-40B4-BE49-F238E27FC236}">
                <a16:creationId xmlns:a16="http://schemas.microsoft.com/office/drawing/2014/main" id="{5B91D7CC-ED31-465C-99FE-107C3F3A0B6A}"/>
              </a:ext>
            </a:extLst>
          </p:cNvPr>
          <p:cNvSpPr/>
          <p:nvPr/>
        </p:nvSpPr>
        <p:spPr>
          <a:xfrm rot="2700000">
            <a:off x="7648137" y="2817812"/>
            <a:ext cx="401725" cy="217612"/>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tx1"/>
              </a:solidFill>
              <a:ea typeface="+mj-ea"/>
              <a:cs typeface="+mj-cs"/>
            </a:endParaRPr>
          </a:p>
        </p:txBody>
      </p:sp>
      <p:sp>
        <p:nvSpPr>
          <p:cNvPr id="95" name="Rectangle 94">
            <a:extLst>
              <a:ext uri="{FF2B5EF4-FFF2-40B4-BE49-F238E27FC236}">
                <a16:creationId xmlns:a16="http://schemas.microsoft.com/office/drawing/2014/main" id="{41F0AFEB-21E6-481A-AC1A-9F7AE8753D0F}"/>
              </a:ext>
            </a:extLst>
          </p:cNvPr>
          <p:cNvSpPr/>
          <p:nvPr/>
        </p:nvSpPr>
        <p:spPr>
          <a:xfrm>
            <a:off x="6677173" y="1111969"/>
            <a:ext cx="2860609" cy="570697"/>
          </a:xfrm>
          <a:prstGeom prst="rect">
            <a:avLst/>
          </a:prstGeom>
          <a:solidFill>
            <a:schemeClr val="accent2">
              <a:lumMod val="60000"/>
              <a:lumOff val="40000"/>
            </a:schemeClr>
          </a:solidFill>
          <a:ln w="19050">
            <a:noFill/>
            <a:miter lim="800000"/>
            <a:headEnd/>
            <a:tailEnd/>
          </a:ln>
          <a:effectLst/>
        </p:spPr>
        <p:txBody>
          <a:bodyPr lIns="108000" tIns="0" rIns="0" bIns="0" anchor="ctr"/>
          <a:lstStyle/>
          <a:p>
            <a:pPr eaLnBrk="0" hangingPunct="0"/>
            <a:r>
              <a:rPr lang="fr-FR" b="1">
                <a:solidFill>
                  <a:schemeClr val="bg1"/>
                </a:solidFill>
              </a:rPr>
              <a:t>Redirection des flux</a:t>
            </a:r>
          </a:p>
        </p:txBody>
      </p:sp>
      <p:sp>
        <p:nvSpPr>
          <p:cNvPr id="96" name="AutoShape 8">
            <a:extLst>
              <a:ext uri="{FF2B5EF4-FFF2-40B4-BE49-F238E27FC236}">
                <a16:creationId xmlns:a16="http://schemas.microsoft.com/office/drawing/2014/main" id="{A25FFA95-455F-4A86-86B2-0E999685046F}"/>
              </a:ext>
            </a:extLst>
          </p:cNvPr>
          <p:cNvSpPr>
            <a:spLocks noChangeArrowheads="1"/>
          </p:cNvSpPr>
          <p:nvPr/>
        </p:nvSpPr>
        <p:spPr bwMode="gray">
          <a:xfrm>
            <a:off x="6677172" y="1760249"/>
            <a:ext cx="2860610" cy="296001"/>
          </a:xfrm>
          <a:prstGeom prst="rect">
            <a:avLst/>
          </a:prstGeom>
          <a:solidFill>
            <a:schemeClr val="accent2">
              <a:lumMod val="60000"/>
              <a:lumOff val="40000"/>
            </a:schemeClr>
          </a:solidFill>
          <a:ln w="19050">
            <a:noFill/>
            <a:miter lim="800000"/>
            <a:headEnd/>
            <a:tailEnd/>
          </a:ln>
          <a:effectLst/>
        </p:spPr>
        <p:txBody>
          <a:bodyPr lIns="72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fr-FR" altLang="de-DE" sz="1050" b="1">
                <a:solidFill>
                  <a:schemeClr val="bg1"/>
                </a:solidFill>
                <a:latin typeface="+mn-lt"/>
              </a:rPr>
              <a:t>Redirection des flux ou mise en place des Y pour les applications non fusionnées</a:t>
            </a:r>
          </a:p>
        </p:txBody>
      </p:sp>
      <p:cxnSp>
        <p:nvCxnSpPr>
          <p:cNvPr id="5" name="Connecteur droit 4">
            <a:extLst>
              <a:ext uri="{FF2B5EF4-FFF2-40B4-BE49-F238E27FC236}">
                <a16:creationId xmlns:a16="http://schemas.microsoft.com/office/drawing/2014/main" id="{E2AA2487-F041-4B6F-A42A-74993F734C55}"/>
              </a:ext>
            </a:extLst>
          </p:cNvPr>
          <p:cNvCxnSpPr>
            <a:cxnSpLocks/>
            <a:endCxn id="42" idx="1"/>
          </p:cNvCxnSpPr>
          <p:nvPr/>
        </p:nvCxnSpPr>
        <p:spPr>
          <a:xfrm flipV="1">
            <a:off x="1678445" y="2538556"/>
            <a:ext cx="452252" cy="180131"/>
          </a:xfrm>
          <a:prstGeom prst="line">
            <a:avLst/>
          </a:prstGeom>
          <a:ln w="6350" cap="flat" cmpd="sng" algn="ctr">
            <a:solidFill>
              <a:schemeClr val="tx1"/>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7" name="Connecteur droit 96">
            <a:extLst>
              <a:ext uri="{FF2B5EF4-FFF2-40B4-BE49-F238E27FC236}">
                <a16:creationId xmlns:a16="http://schemas.microsoft.com/office/drawing/2014/main" id="{0226A015-7465-4903-8663-F0F1A44B6094}"/>
              </a:ext>
            </a:extLst>
          </p:cNvPr>
          <p:cNvCxnSpPr>
            <a:cxnSpLocks/>
            <a:endCxn id="42" idx="1"/>
          </p:cNvCxnSpPr>
          <p:nvPr/>
        </p:nvCxnSpPr>
        <p:spPr>
          <a:xfrm>
            <a:off x="1683817" y="2486798"/>
            <a:ext cx="446880" cy="51758"/>
          </a:xfrm>
          <a:prstGeom prst="line">
            <a:avLst/>
          </a:prstGeom>
          <a:ln w="6350" cap="flat" cmpd="sng" algn="ctr">
            <a:solidFill>
              <a:schemeClr val="tx1"/>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8" name="Connecteur droit 97">
            <a:extLst>
              <a:ext uri="{FF2B5EF4-FFF2-40B4-BE49-F238E27FC236}">
                <a16:creationId xmlns:a16="http://schemas.microsoft.com/office/drawing/2014/main" id="{627E24A5-6A10-4B20-A532-A64A70276A69}"/>
              </a:ext>
            </a:extLst>
          </p:cNvPr>
          <p:cNvCxnSpPr>
            <a:cxnSpLocks/>
          </p:cNvCxnSpPr>
          <p:nvPr/>
        </p:nvCxnSpPr>
        <p:spPr>
          <a:xfrm flipV="1">
            <a:off x="1678445" y="2693310"/>
            <a:ext cx="417283" cy="155438"/>
          </a:xfrm>
          <a:prstGeom prst="line">
            <a:avLst/>
          </a:prstGeom>
          <a:ln w="6350" cap="flat" cmpd="sng" algn="ctr">
            <a:solidFill>
              <a:schemeClr val="tx1"/>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9" name="Rectangle 98">
            <a:extLst>
              <a:ext uri="{FF2B5EF4-FFF2-40B4-BE49-F238E27FC236}">
                <a16:creationId xmlns:a16="http://schemas.microsoft.com/office/drawing/2014/main" id="{A8A0CAEA-31E9-4C34-B291-8A6CDB5B0869}"/>
              </a:ext>
            </a:extLst>
          </p:cNvPr>
          <p:cNvSpPr/>
          <p:nvPr/>
        </p:nvSpPr>
        <p:spPr>
          <a:xfrm>
            <a:off x="4152642" y="5703641"/>
            <a:ext cx="1558775" cy="3073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00">
                <a:solidFill>
                  <a:schemeClr val="tx1"/>
                </a:solidFill>
                <a:ea typeface="+mj-ea"/>
                <a:cs typeface="+mj-cs"/>
              </a:rPr>
              <a:t>Historique Normandie</a:t>
            </a:r>
          </a:p>
        </p:txBody>
      </p:sp>
      <p:sp>
        <p:nvSpPr>
          <p:cNvPr id="100" name="Flèche : droite 99">
            <a:extLst>
              <a:ext uri="{FF2B5EF4-FFF2-40B4-BE49-F238E27FC236}">
                <a16:creationId xmlns:a16="http://schemas.microsoft.com/office/drawing/2014/main" id="{D32B0D49-0E0F-4FF7-A2D6-6D03EB9C5F1C}"/>
              </a:ext>
            </a:extLst>
          </p:cNvPr>
          <p:cNvSpPr/>
          <p:nvPr/>
        </p:nvSpPr>
        <p:spPr>
          <a:xfrm rot="16200000">
            <a:off x="4771947" y="5350561"/>
            <a:ext cx="307391" cy="255601"/>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101" name="Espace réservé de la date 19">
            <a:extLst>
              <a:ext uri="{FF2B5EF4-FFF2-40B4-BE49-F238E27FC236}">
                <a16:creationId xmlns:a16="http://schemas.microsoft.com/office/drawing/2014/main" id="{23FEE920-8245-4384-B406-54A8EA716779}"/>
              </a:ext>
            </a:extLst>
          </p:cNvPr>
          <p:cNvSpPr>
            <a:spLocks noGrp="1"/>
          </p:cNvSpPr>
          <p:nvPr>
            <p:ph type="dt" sz="half" idx="10"/>
          </p:nvPr>
        </p:nvSpPr>
        <p:spPr>
          <a:xfrm>
            <a:off x="8248500" y="6366423"/>
            <a:ext cx="1267500" cy="480000"/>
          </a:xfrm>
        </p:spPr>
        <p:txBody>
          <a:bodyPr/>
          <a:lstStyle/>
          <a:p>
            <a:pPr algn="r"/>
            <a:r>
              <a:rPr lang="fr-FR" cap="all"/>
              <a:t>09/11/2021</a:t>
            </a:r>
          </a:p>
        </p:txBody>
      </p:sp>
      <p:sp>
        <p:nvSpPr>
          <p:cNvPr id="102" name="Espace réservé du numéro de diapositive 21">
            <a:extLst>
              <a:ext uri="{FF2B5EF4-FFF2-40B4-BE49-F238E27FC236}">
                <a16:creationId xmlns:a16="http://schemas.microsoft.com/office/drawing/2014/main" id="{BC46B4BB-27B6-4960-B149-93736CAA1D5B}"/>
              </a:ext>
            </a:extLst>
          </p:cNvPr>
          <p:cNvSpPr>
            <a:spLocks noGrp="1"/>
          </p:cNvSpPr>
          <p:nvPr>
            <p:ph type="sldNum" sz="quarter" idx="12"/>
          </p:nvPr>
        </p:nvSpPr>
        <p:spPr>
          <a:xfrm>
            <a:off x="6786000" y="6366423"/>
            <a:ext cx="1462500" cy="480000"/>
          </a:xfrm>
        </p:spPr>
        <p:txBody>
          <a:bodyPr/>
          <a:lstStyle/>
          <a:p>
            <a:fld id="{733122C9-A0B9-462F-8757-0847AD287B63}" type="slidenum">
              <a:rPr lang="fr-FR" smtClean="0"/>
              <a:pPr/>
              <a:t>9</a:t>
            </a:fld>
            <a:endParaRPr lang="fr-FR"/>
          </a:p>
        </p:txBody>
      </p:sp>
    </p:spTree>
    <p:extLst>
      <p:ext uri="{BB962C8B-B14F-4D97-AF65-F5344CB8AC3E}">
        <p14:creationId xmlns:p14="http://schemas.microsoft.com/office/powerpoint/2010/main" val="21614259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UPSLIDETOCALGOID" val="ScriptedShapesTocAlgo"/>
  <p:tag name="UPSLIDETOCMASTERID" val="Wavestone White - Landscape EN7 13 2016"/>
  <p:tag name="UPSLIDETOCMASTERNAME" val="Wavestone White - Landscape EN"/>
  <p:tag name="UPSLIDETOCMASTERLASTEDITIONDATE" val="636045403044458308"/>
  <p:tag name="UPSLIDETOCOPTIONS" val="&lt;?xml version=&quot;1.0&quot; encoding=&quot;utf-16&quot;?&gt;&#10;&lt;TocContentOptions xmlns:xsi=&quot;http://www.w3.org/2001/XMLSchema-instance&quot; xmlns:xsd=&quot;http://www.w3.org/2001/XMLSchema&quot;&gt;&#10;  &lt;TocSlidesOptions&gt;&#10;    &lt;ContainsSubSectionTitles&gt;false&lt;/ContainsSubSectionTitles&gt;&#10;    &lt;ContainsSlideTitles&gt;false&lt;/ContainsSlideTitles&gt;&#10;    &lt;ContainsParentLessSlidesTitles&gt;false&lt;/ContainsParentLessSlidesTitles&gt;&#10;    &lt;ContainsPrentLessSubsections&gt;false&lt;/ContainsPrentLessSubsections&gt;&#10;    &lt;ContainsAppendix&gt;false&lt;/ContainsAppendix&gt;&#10;    &lt;ContainsUnNumberedSections&gt;false&lt;/ContainsUnNumberedSections&gt;&#10;    &lt;SlideTitle&gt;Agenda&lt;/SlideTitle&gt;&#10;  &lt;/TocSlidesOptions&gt;&#10;  &lt;SectionSlideOptions&gt;&#10;    &lt;ContainsOwnSubSection&gt;true&lt;/ContainsOwnSubSection&gt;&#10;    &lt;ContainsOwnSlide&gt;true&lt;/ContainsOwnSlide&gt;&#10;    &lt;ContainsOtherSections&gt;true&lt;/ContainsOtherSections&gt;&#10;    &lt;ContainsOthersSubsection&gt;true&lt;/ContainsOthersSubsection&gt;&#10;    &lt;containsAppendix&gt;true&lt;/containsAppendix&gt;&#10;    &lt;containsUnnumberedSections&gt;true&lt;/containsUnnumberedSections&gt;&#10;    &lt;SlideTitle&gt;Table of contents&lt;/SlideTitle&gt;&#10;  &lt;/SectionSlideOptions&gt;&#10;  &lt;SubSectionSlideOptions&gt;&#10;    &lt;ContainsOtherSubsections&gt;true&lt;/ContainsOtherSubsections&gt;&#10;    &lt;ContainsOwnSlides&gt;true&lt;/ContainsOwnSlides&gt;&#10;    &lt;ContainsParentSection&gt;true&lt;/ContainsParentSection&gt;&#10;    &lt;ContainsOtherSections&gt;true&lt;/ContainsOtherSections&gt;&#10;    &lt;containsAppendix&gt;true&lt;/containsAppendix&gt;&#10;    &lt;containsUnnumberedSections&gt;true&lt;/containsUnnumberedSections&gt;&#10;    &lt;SlideTitle&gt;Table of contents&lt;/SlideTitle&gt;&#10;  &lt;/SubSectionSlideOptions&gt;&#10;  &lt;UsedSlideLayouts&gt;&#10;    &lt;TocSlidesLayout&gt;&#10;      &lt;DesignName&gt;DRAFT-FR-A4-Deliverable-201619&lt;/DesignName&gt;&#10;      &lt;LayoutName&gt;Blank page&lt;/LayoutName&gt;&#10;    &lt;/TocSlidesLayout&gt;&#10;    &lt;SectionLayout&gt;&#10;      &lt;DesignName&gt;DRAFT-FR-A4-Deliverable-201619&lt;/DesignName&gt;&#10;      &lt;LayoutName&gt;Blank page&lt;/LayoutName&gt;&#10;    &lt;/SectionLayout&gt;&#10;    &lt;SubsectionLayout&gt;&#10;      &lt;DesignName&gt;DRAFT-FR-A4-Deliverable-201619&lt;/DesignName&gt;&#10;      &lt;LayoutName&gt;Blank page&lt;/LayoutName&gt;&#10;    &lt;/SubsectionLayout&gt;&#10;    &lt;TitleSliLayout&gt;&#10;      &lt;DesignName&gt;DRAFT-FR-A4-Deliverable-201619&lt;/DesignName&gt;&#10;      &lt;LayoutName&gt;Cover White + Image&lt;/LayoutName&gt;&#10;    &lt;/TitleSliLayout&gt;&#10;  &lt;/UsedSlideLayouts&gt;&#10;  &lt;ActiveReminders&gt;&#10;    &lt;ReminderScriptList&gt;&#10;      &lt;ReminderScript&gt;&#10;        &lt;Key xsi:type=&quot;xsd:string&quot;&gt;Reminder19/07/2016 13:48:31518297754&lt;/Key&gt;&#10;        &lt;Value xsi:type=&quot;xsd:string&quot;&gt;&amp;lt;%SubSecNumElseSecNum%&amp;gt;&amp;lt;%DotIfSubSecOrSecNum%&amp;gt; &amp;lt;%SubSecNameElseSecName%&amp;gt;&lt;/Value&gt;&#10;      &lt;/ReminderScript&gt;&#10;    &lt;/ReminderScriptList&gt;&#10;  &lt;/ActiveReminders&gt;&#10;  &lt;CustomAlgoOptions xsi:type=&quot;ScriptedSpecificAlgoOptions&quot;&gt;&#10;    &lt;CustomBaseAlgoOptions&gt;&#10;      &lt;UseSlideTitleAsSubSectionMarker&gt;false&lt;/UseSlideTitleAsSubSectionMarker&gt;&#10;      &lt;SlideTitleAsSectionMarker&gt;&#10;        &lt;UseTitleAsReminder&gt;false&lt;/UseTitleAsReminder&gt;&#10;      &lt;/SlideTitleAsSectionMarker&gt;&#10;      &lt;ShowSectionNums&gt;true&lt;/ShowSectionNums&gt;&#10;      &lt;ShowSlideIndex&gt;true&lt;/ShowSlideIndex&gt;&#10;      &lt;myColorOfNonCurrentItems&gt;&#10;        &lt;UseFixedColor&gt;false&lt;/UseFixedColor&gt;&#10;        &lt;R&gt;0&lt;/R&gt;&#10;        &lt;G&gt;0&lt;/G&gt;&#10;        &lt;B&gt;0&lt;/B&gt;&#10;      &lt;/myColorOfNonCurrentItems&gt;&#10;      &lt;currentItemFormat&gt;&#10;        &lt;UseBanner&gt;false&lt;/UseBanner&gt;&#10;        &lt;BannerFillR&gt;0&lt;/BannerFillR&gt;&#10;        &lt;BannerFillG&gt;0&lt;/BannerFillG&gt;&#10;        &lt;BannerFillB&gt;0&lt;/BannerFillB&gt;&#10;        &lt;ForceBold&gt;false&lt;/ForceBold&gt;&#10;        &lt;ApplyToSubSections&gt;true&lt;/ApplyToSubSections&gt;&#10;        &lt;ApplyToSectionsOnSubSectionDividers&gt;false&lt;/ApplyToSectionsOnSubSectionDividers&gt;&#10;        &lt;UseSubSecSpecificBanner&gt;false&lt;/UseSubSecSpecificBanner&gt;&#10;        &lt;SubSecBannerFillR&gt;0&lt;/SubSecBannerFillR&gt;&#10;        &lt;SubSecBannerFillG&gt;0&lt;/SubSecBannerFillG&gt;&#10;        &lt;SubSecBannerFillB&gt;0&lt;/SubSecBannerFillB&gt;&#10;      &lt;/currentItemFormat&gt;&#10;      &lt;nonCurrentItemAttenuation&gt;&#10;        &lt;Shading&gt;0.6&lt;/Shading&gt;&#10;      &lt;/nonCurrentItemAttenuation&gt;&#10;      &lt;ForceDisplayTOCOnTwocolumns&gt;false&lt;/ForceDisplayTOCOnTwocolumns&gt;&#10;      &lt;DisplayTOCOnTwocolumns&gt;false&lt;/DisplayTOCOnTwocolumns&gt;&#10;      &lt;Scripts&gt;&#10;        &lt;BeforeSubSecTitle /&gt;&#10;        &lt;BeforeSlideIndex&gt;Page &lt;/BeforeSlideIndex&gt;&#10;        &lt;AfterSecNum /&gt;&#10;        &lt;BeforeSecNum&gt;0&lt;/BeforeSecNum&gt;&#10;        &lt;AfterSubSecNum /&gt;&#10;        &lt;BeforeSubSecNum /&gt;&#10;      &lt;/Scripts&gt;&#10;      &lt;Lines&gt;&#10;        &lt;UseLineBelowSections&gt;false&lt;/UseLineBelowSections&gt;&#10;        &lt;LineBelowSection&gt;&#10;          &lt;XOffset&gt;0&lt;/XOffset&gt;&#10;          &lt;YOffset&gt;0&lt;/YOffset&gt;&#10;          &lt;Weight&gt;0&lt;/Weight&gt;&#10;          &lt;R&gt;0&lt;/R&gt;&#10;          &lt;G&gt;0&lt;/G&gt;&#10;          &lt;B&gt;0&lt;/B&gt;&#10;          &lt;LineStyle&gt;1&lt;/LineStyle&gt;&#10;        &lt;/LineBelowSection&gt;&#10;      &lt;/Lines&gt;&#10;      &lt;ManVerticalSpacing&gt;&#10;        &lt;UseManualSpacing&gt;false&lt;/UseManualSpacing&gt;&#10;        &lt;ManualSpacing&gt;&#10;          &lt;SpaceBeforeSections&gt;17.4750233&lt;/SpaceBeforeSections&gt;&#10;          &lt;SpaceBeforeSubSections&gt;11.6500158&lt;/SpaceBeforeSubSections&gt;&#10;          &lt;SpaceBeforeSlides&gt;5.825008&lt;/SpaceBeforeSlides&gt;&#10;        &lt;/ManualSpacing&gt;&#10;        &lt;ManualSpacingSections&gt;&#10;          &lt;SpaceBeforeSections&gt;0&lt;/SpaceBeforeSections&gt;&#10;          &lt;SpaceBeforeSubSections&gt;0&lt;/SpaceBeforeSubSections&gt;&#10;          &lt;SpaceBeforeSlides&gt;0&lt;/SpaceBeforeSlides&gt;&#10;        &lt;/ManualSpacingSections&gt;&#10;        &lt;ManualSpacingSubSections&gt;&#10;          &lt;SpaceBeforeSections&gt;0&lt;/SpaceBeforeSections&gt;&#10;          &lt;SpaceBeforeSubSections&gt;0&lt;/SpaceBeforeSubSections&gt;&#10;          &lt;SpaceBeforeSlides&gt;0&lt;/SpaceBeforeSlides&gt;&#10;        &lt;/ManualSpacingSubSections&gt;&#10;        &lt;UseSpecificSpacingForSecDivider&gt;false&lt;/UseSpecificSpacingForSecDivider&gt;&#10;        &lt;UseSpecificSpacingForSubSecDivider&gt;false&lt;/UseSpecificSpacingForSubSecDivider&gt;&#10;      &lt;/ManVerticalSpacing&gt;&#10;    &lt;/CustomBaseAlgoOptions&gt;&#10;    &lt;Sh1SecDividerOptions&gt;&#10;      &lt;UseShapeInDividers&gt;true&lt;/UseShapeInDividers&gt;&#10;      &lt;script&gt;0&amp;lt;%SectionNum%&amp;gt;&lt;/script&gt;&#10;    &lt;/Sh1SecDividerOptions&gt;&#10;    &lt;Sh2SecDividerOptions&gt;&#10;      &lt;UseShapeInDividers&gt;true&lt;/UseShapeInDividers&gt;&#10;      &lt;script&gt;&amp;lt;%SectionName%&amp;gt;&lt;/script&gt;&#10;    &lt;/Sh2SecDividerOptions&gt;&#10;    &lt;Sh3SecDividerOptions&gt;&#10;      &lt;UseShapeInDividers&gt;false&lt;/UseShapeInDividers&gt;&#10;    &lt;/Sh3SecDividerOptions&gt;&#10;    &lt;Sh1SubSecDividerOptions&gt;&#10;      &lt;UseShapeInDividers&gt;false&lt;/UseShapeInDividers&gt;&#10;      &lt;script&gt;&amp;lt;%SectionName%&amp;gt;&lt;/script&gt;&#10;    &lt;/Sh1SubSecDividerOptions&gt;&#10;    &lt;Sh2SubSecDividerOptions&gt;&#10;      &lt;UseShapeInDividers&gt;false&lt;/UseShapeInDividers&gt;&#10;    &lt;/Sh2SubSecDividerOptions&gt;&#10;    &lt;Sh3SubSecDividerOptions&gt;&#10;      &lt;UseShapeInDividers&gt;false&lt;/UseShapeInDividers&gt;&#10;    &lt;/Sh3SubSecDividerOptions&gt;&#10;  &lt;/CustomAlgoOptions&gt;&#10;  &lt;XmlSubSectionsHaveSlide&gt;false&lt;/XmlSubSectionsHaveSlide&gt;&#10;  &lt;AllowDuplicateTitleSlides&gt;true&lt;/AllowDuplicateTitleSlides&gt;&#10;  &lt;ShowEmptySlideTitles&gt;false&lt;/ShowEmptySlideTitles&gt;&#10;  &lt;NumberingOption&gt;&#10;    &lt;NumType&gt;FullArabic&lt;/NumType&gt;&#10;  &lt;/NumberingOption&gt;&#10;  &lt;NumberingOptionForAppendix&gt;&#10;    &lt;NumType&gt;RomanAndLetters&lt;/NumType&gt;&#10;  &lt;/NumberingOptionForAppendix&gt;&#10;&lt;/TocContentOptions&gt;"/>
  <p:tag name="SP_AGENDA" val="TOC Dividers SectionNumber SlideNumber"/>
</p:tagLst>
</file>

<file path=ppt/tags/tag2.xml><?xml version="1.0" encoding="utf-8"?>
<p:tagLst xmlns:a="http://schemas.openxmlformats.org/drawingml/2006/main" xmlns:r="http://schemas.openxmlformats.org/officeDocument/2006/relationships" xmlns:p="http://schemas.openxmlformats.org/presentationml/2006/main">
  <p:tag name="TEMPLAFYSLIDEID" val="637171129819196753"/>
</p:tagLst>
</file>

<file path=ppt/tags/tag3.xml><?xml version="1.0" encoding="utf-8"?>
<p:tagLst xmlns:a="http://schemas.openxmlformats.org/drawingml/2006/main" xmlns:r="http://schemas.openxmlformats.org/officeDocument/2006/relationships" xmlns:p="http://schemas.openxmlformats.org/presentationml/2006/main">
  <p:tag name="TEMPLAFYSLIDEID" val="637171129819196750"/>
</p:tagLst>
</file>

<file path=ppt/tags/tag4.xml><?xml version="1.0" encoding="utf-8"?>
<p:tagLst xmlns:a="http://schemas.openxmlformats.org/drawingml/2006/main" xmlns:r="http://schemas.openxmlformats.org/officeDocument/2006/relationships" xmlns:p="http://schemas.openxmlformats.org/presentationml/2006/main">
  <p:tag name="TEMPLAFYSLIDEID" val="637171129819196750"/>
</p:tagLst>
</file>

<file path=ppt/tags/tag5.xml><?xml version="1.0" encoding="utf-8"?>
<p:tagLst xmlns:a="http://schemas.openxmlformats.org/drawingml/2006/main" xmlns:r="http://schemas.openxmlformats.org/officeDocument/2006/relationships" xmlns:p="http://schemas.openxmlformats.org/presentationml/2006/main">
  <p:tag name="TEMPLAFYSLIDEID" val="637153703449477657"/>
</p:tagLst>
</file>

<file path=ppt/tags/tag6.xml><?xml version="1.0" encoding="utf-8"?>
<p:tagLst xmlns:a="http://schemas.openxmlformats.org/drawingml/2006/main" xmlns:r="http://schemas.openxmlformats.org/officeDocument/2006/relationships" xmlns:p="http://schemas.openxmlformats.org/presentationml/2006/main">
  <p:tag name="TEMPLAFYSLIDEID" val="637171129819196750"/>
</p:tagLst>
</file>

<file path=ppt/tags/tag7.xml><?xml version="1.0" encoding="utf-8"?>
<p:tagLst xmlns:a="http://schemas.openxmlformats.org/drawingml/2006/main" xmlns:r="http://schemas.openxmlformats.org/officeDocument/2006/relationships" xmlns:p="http://schemas.openxmlformats.org/presentationml/2006/main">
  <p:tag name="TEMPLAFYSLIDEID" val="637171129819196750"/>
</p:tagLst>
</file>

<file path=ppt/theme/theme1.xml><?xml version="1.0" encoding="utf-8"?>
<a:theme xmlns:a="http://schemas.openxmlformats.org/drawingml/2006/main" name="Livrable-FR-A4-Paysage-201609">
  <a:themeElements>
    <a:clrScheme name="Wavestone 2">
      <a:dk1>
        <a:srgbClr val="5F5F5F"/>
      </a:dk1>
      <a:lt1>
        <a:srgbClr val="FFFFFF"/>
      </a:lt1>
      <a:dk2>
        <a:srgbClr val="F4F3F0"/>
      </a:dk2>
      <a:lt2>
        <a:srgbClr val="503078"/>
      </a:lt2>
      <a:accent1>
        <a:srgbClr val="8C9B9C"/>
      </a:accent1>
      <a:accent2>
        <a:srgbClr val="CAC5B8"/>
      </a:accent2>
      <a:accent3>
        <a:srgbClr val="667E76"/>
      </a:accent3>
      <a:accent4>
        <a:srgbClr val="938481"/>
      </a:accent4>
      <a:accent5>
        <a:srgbClr val="048B9A"/>
      </a:accent5>
      <a:accent6>
        <a:srgbClr val="D1B4A6"/>
      </a:accent6>
      <a:hlink>
        <a:srgbClr val="048B9A"/>
      </a:hlink>
      <a:folHlink>
        <a:srgbClr val="048B9A"/>
      </a:folHlink>
    </a:clrScheme>
    <a:fontScheme name="Wavestone 2">
      <a:majorFont>
        <a:latin typeface="Tahoma"/>
        <a:ea typeface=""/>
        <a:cs typeface=""/>
      </a:majorFont>
      <a:minorFont>
        <a:latin typeface="Tahom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defPPr algn="ctr">
          <a:defRPr dirty="0" smtClean="0">
            <a:solidFill>
              <a:schemeClr val="bg2"/>
            </a:solidFill>
            <a:ea typeface="+mj-ea"/>
            <a:cs typeface="+mj-cs"/>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08000" rIns="108000" rtlCol="0">
        <a:spAutoFit/>
      </a:bodyPr>
      <a:lstStyle>
        <a:defPPr>
          <a:defRPr sz="1400" dirty="0" smtClean="0"/>
        </a:defPPr>
      </a:lstStyle>
    </a:txDef>
  </a:objectDefaults>
  <a:extraClrSchemeLst/>
  <a:extLst>
    <a:ext uri="{05A4C25C-085E-4340-85A3-A5531E510DB2}">
      <thm15:themeFamily xmlns:thm15="http://schemas.microsoft.com/office/thememl/2012/main" name="A4-FR-Livrable-Paysage-201707" id="{6AE3F238-0C54-4209-B33E-BD58D328EDF9}" vid="{1B71BB92-726E-4B01-B7D2-9F6718007BB8}"/>
    </a:ext>
  </a:extLst>
</a:theme>
</file>

<file path=ppt/theme/theme2.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3.xml><?xml version="1.0" encoding="utf-8"?>
<a:theme xmlns:a="http://schemas.openxmlformats.org/drawingml/2006/main" name="1_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B8FC611F53D2E46AAE416608624D4A6" ma:contentTypeVersion="9" ma:contentTypeDescription="Crée un document." ma:contentTypeScope="" ma:versionID="c8638190cb3821d2418d3c03f553a4bf">
  <xsd:schema xmlns:xsd="http://www.w3.org/2001/XMLSchema" xmlns:xs="http://www.w3.org/2001/XMLSchema" xmlns:p="http://schemas.microsoft.com/office/2006/metadata/properties" xmlns:ns2="f5621d7a-3edc-4ee7-a938-07a0f87825d1" xmlns:ns3="d2e7e298-441e-48d3-bc10-8c19cd8d9685" targetNamespace="http://schemas.microsoft.com/office/2006/metadata/properties" ma:root="true" ma:fieldsID="d579df3752052a95e10c402ead93590c" ns2:_="" ns3:_="">
    <xsd:import namespace="f5621d7a-3edc-4ee7-a938-07a0f87825d1"/>
    <xsd:import namespace="d2e7e298-441e-48d3-bc10-8c19cd8d968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621d7a-3edc-4ee7-a938-07a0f87825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2e7e298-441e-48d3-bc10-8c19cd8d9685"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9CA0A77-A734-4EA3-BC5A-E795AFED715C}">
  <ds:schemaRefs>
    <ds:schemaRef ds:uri="http://schemas.microsoft.com/sharepoint/v3/contenttype/forms"/>
  </ds:schemaRefs>
</ds:datastoreItem>
</file>

<file path=customXml/itemProps2.xml><?xml version="1.0" encoding="utf-8"?>
<ds:datastoreItem xmlns:ds="http://schemas.openxmlformats.org/officeDocument/2006/customXml" ds:itemID="{4B10A580-F1D3-4C9F-B7FE-28D2BBBD049D}">
  <ds:schemaRefs>
    <ds:schemaRef ds:uri="d2e7e298-441e-48d3-bc10-8c19cd8d9685"/>
    <ds:schemaRef ds:uri="f5621d7a-3edc-4ee7-a938-07a0f87825d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2B69CF8-0A8E-4948-891D-B6F82A36F6FD}">
  <ds:schemaRefs>
    <ds:schemaRef ds:uri="http://purl.org/dc/dcmitype/"/>
    <ds:schemaRef ds:uri="f5621d7a-3edc-4ee7-a938-07a0f87825d1"/>
    <ds:schemaRef ds:uri="http://purl.org/dc/elements/1.1/"/>
    <ds:schemaRef ds:uri="http://schemas.microsoft.com/office/2006/documentManagement/types"/>
    <ds:schemaRef ds:uri="http://www.w3.org/XML/1998/namespace"/>
    <ds:schemaRef ds:uri="http://purl.org/dc/terms/"/>
    <ds:schemaRef ds:uri="http://schemas.microsoft.com/office/infopath/2007/PartnerControls"/>
    <ds:schemaRef ds:uri="http://schemas.openxmlformats.org/package/2006/metadata/core-properties"/>
    <ds:schemaRef ds:uri="d2e7e298-441e-48d3-bc10-8c19cd8d9685"/>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Content</Template>
  <TotalTime>0</TotalTime>
  <Words>7086</Words>
  <Application>Microsoft Office PowerPoint</Application>
  <PresentationFormat>Format A4 (210 x 297 mm)</PresentationFormat>
  <Paragraphs>1338</Paragraphs>
  <Slides>49</Slides>
  <Notes>15</Notes>
  <HiddenSlides>0</HiddenSlides>
  <MMClips>0</MMClips>
  <ScaleCrop>false</ScaleCrop>
  <HeadingPairs>
    <vt:vector size="6" baseType="variant">
      <vt:variant>
        <vt:lpstr>Polices utilisées</vt:lpstr>
      </vt:variant>
      <vt:variant>
        <vt:i4>14</vt:i4>
      </vt:variant>
      <vt:variant>
        <vt:lpstr>Thème</vt:lpstr>
      </vt:variant>
      <vt:variant>
        <vt:i4>3</vt:i4>
      </vt:variant>
      <vt:variant>
        <vt:lpstr>Titres des diapositives</vt:lpstr>
      </vt:variant>
      <vt:variant>
        <vt:i4>49</vt:i4>
      </vt:variant>
    </vt:vector>
  </HeadingPairs>
  <TitlesOfParts>
    <vt:vector size="66" baseType="lpstr">
      <vt:lpstr>arial</vt:lpstr>
      <vt:lpstr>arial</vt:lpstr>
      <vt:lpstr>Calibri</vt:lpstr>
      <vt:lpstr>Calibri Light</vt:lpstr>
      <vt:lpstr>Courier New</vt:lpstr>
      <vt:lpstr>Helvetica Light</vt:lpstr>
      <vt:lpstr>Lato</vt:lpstr>
      <vt:lpstr>Open Sans</vt:lpstr>
      <vt:lpstr>Poppins</vt:lpstr>
      <vt:lpstr>Tahoma</vt:lpstr>
      <vt:lpstr>Tempus Sans ITC</vt:lpstr>
      <vt:lpstr>Times New Roman</vt:lpstr>
      <vt:lpstr>Wingdings</vt:lpstr>
      <vt:lpstr>Wingdings 3</vt:lpstr>
      <vt:lpstr>Livrable-FR-A4-Paysage-201609</vt:lpstr>
      <vt:lpstr>MINISTÈRIEL</vt:lpstr>
      <vt:lpstr>1_MINISTÈRIEL</vt:lpstr>
      <vt:lpstr>Présentation PowerPoint</vt:lpstr>
      <vt:lpstr>Sommaire</vt:lpstr>
      <vt:lpstr>Avancement global</vt:lpstr>
      <vt:lpstr>Planning prévisionnel</vt:lpstr>
      <vt:lpstr>Synthèse des ateliers menés afin de définir la trajectoire de la fusion</vt:lpstr>
      <vt:lpstr>2. Synthèse des priorités et des impacts </vt:lpstr>
      <vt:lpstr>Rappel du périmètre</vt:lpstr>
      <vt:lpstr>Priorités de l’Académie de Normandie</vt:lpstr>
      <vt:lpstr>Composantes et impacts de la fusion : synthèse et illustrations</vt:lpstr>
      <vt:lpstr>Retour d’expérience sur la fusion des applications Affelnet Lycée</vt:lpstr>
      <vt:lpstr>3. Stratégie de fusion</vt:lpstr>
      <vt:lpstr>Stratégie de fusion : les partis pris</vt:lpstr>
      <vt:lpstr>Proposition de découpage des applications nationales pour la mise en œuvre de la fusion</vt:lpstr>
      <vt:lpstr>4.Trajectoire macroscopique</vt:lpstr>
      <vt:lpstr>Un scénario de fusion des domaines prioritaires pour fin 2022 irréaliste</vt:lpstr>
      <vt:lpstr>Un scénario principal de mise en œuvre avec une variante</vt:lpstr>
      <vt:lpstr>Trajectoire : points restant à creuser</vt:lpstr>
      <vt:lpstr>Planning prévisionnel du scénario 1</vt:lpstr>
      <vt:lpstr>Actions tactiques identifiées</vt:lpstr>
      <vt:lpstr>5. Analyse des charges</vt:lpstr>
      <vt:lpstr>Méthode de chiffrage</vt:lpstr>
      <vt:lpstr>Estimation des charges par an et par entité (en JH) Scénario 1</vt:lpstr>
      <vt:lpstr>Répartition des charges par grappe – Scénario 1</vt:lpstr>
      <vt:lpstr>6. Zoom travaux SIRH (Semsirh)</vt:lpstr>
      <vt:lpstr>Rappel du scénario calendaire de fusion dans les SIRH</vt:lpstr>
      <vt:lpstr>Calendrier synthétique du chantier de la fusion Normandie dans les SIRH </vt:lpstr>
      <vt:lpstr>Focus sur la période de bascule – T4 2022</vt:lpstr>
      <vt:lpstr>Rappel du calendrier de gestion sur la période du scénario privilégié</vt:lpstr>
      <vt:lpstr>Principes structurants pris en compte dans l’étude</vt:lpstr>
      <vt:lpstr>Méthodologie de chiffrage</vt:lpstr>
      <vt:lpstr>Chiffrage global des travaux de fusion dans les SIRH (en JH) </vt:lpstr>
      <vt:lpstr>Hypothèses de chiffrage sur les SIRH cœurs</vt:lpstr>
      <vt:lpstr>Hypothèses de chiffrage sur les applications satellites  </vt:lpstr>
      <vt:lpstr>Présentation PowerPoint</vt:lpstr>
      <vt:lpstr>7. Risques et prochaines étapes</vt:lpstr>
      <vt:lpstr>Risques et points d’attention</vt:lpstr>
      <vt:lpstr>Prochaines étapes</vt:lpstr>
      <vt:lpstr>8. Annexes</vt:lpstr>
      <vt:lpstr>Préconisation de découpage de la fusion en grappes applicatives</vt:lpstr>
      <vt:lpstr>Bascule en une fois : un scénario qui semble trop risqué et complexe à mettre à œuvre</vt:lpstr>
      <vt:lpstr>Zoom sur l’environnement d’expérimentation pour la fusion (synthèse)</vt:lpstr>
      <vt:lpstr>Illustration du déroulé itératif de la fusion des données</vt:lpstr>
      <vt:lpstr>Zoom actions tactiques – Customisation des interfaces</vt:lpstr>
      <vt:lpstr>Choix des fenêtres de fusion</vt:lpstr>
      <vt:lpstr>Principales fenêtres de fusion par grappe</vt:lpstr>
      <vt:lpstr>Planning type d’une grappe par niveau de complexité d’application</vt:lpstr>
      <vt:lpstr>Une estimation des charges en classifiant les applications selon 4 types</vt:lpstr>
      <vt:lpstr>Répartition des charges par entité (en JH)</vt:lpstr>
      <vt:lpstr>Répartition des charges par entité (en ETP)</vt:lpstr>
    </vt:vector>
  </TitlesOfParts>
  <Manager>© WAVESTONE</Manager>
  <Company>Wavestone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BESAGNI Jessica</dc:creator>
  <cp:lastModifiedBy>Jacky GALICHER</cp:lastModifiedBy>
  <cp:revision>1</cp:revision>
  <cp:lastPrinted>2016-07-27T16:13:38Z</cp:lastPrinted>
  <dcterms:created xsi:type="dcterms:W3CDTF">2021-06-26T16:50:16Z</dcterms:created>
  <dcterms:modified xsi:type="dcterms:W3CDTF">2021-11-25T18:47:37Z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0x0101008B8FC611F53D2E46AAE416608624D4A6</vt:lpwstr>
  </property>
  <property fmtid="{D5CDD505-2E9C-101B-9397-08002B2CF9AE}" pid="3" name="Document status">
    <vt:lpwstr/>
  </property>
</Properties>
</file>